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9" r:id="rId2"/>
    <p:sldId id="420" r:id="rId3"/>
    <p:sldId id="441" r:id="rId4"/>
    <p:sldId id="445" r:id="rId5"/>
    <p:sldId id="438" r:id="rId6"/>
    <p:sldId id="446" r:id="rId7"/>
    <p:sldId id="447" r:id="rId8"/>
    <p:sldId id="431" r:id="rId9"/>
    <p:sldId id="437" r:id="rId10"/>
    <p:sldId id="442" r:id="rId11"/>
    <p:sldId id="440" r:id="rId12"/>
    <p:sldId id="415" r:id="rId13"/>
  </p:sldIdLst>
  <p:sldSz cx="12192000" cy="6858000"/>
  <p:notesSz cx="6858000" cy="9144000"/>
  <p:custDataLst>
    <p:tags r:id="rId15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20" autoAdjust="0"/>
  </p:normalViewPr>
  <p:slideViewPr>
    <p:cSldViewPr snapToGrid="0">
      <p:cViewPr varScale="1">
        <p:scale>
          <a:sx n="60" d="100"/>
          <a:sy n="60" d="100"/>
        </p:scale>
        <p:origin x="1284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image" Target="../media/image7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972EA5-6BFC-44F5-9D6C-855060772E5A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1E6B53-565D-400C-8F41-8257285289AF}">
      <dgm:prSet phldrT="[Text]" custT="1"/>
      <dgm:spPr/>
      <dgm:t>
        <a:bodyPr/>
        <a:lstStyle/>
        <a:p>
          <a:r>
            <a:rPr lang="cs-CZ" sz="2000" b="1" noProof="0" dirty="0"/>
            <a:t>Přestupková agenda</a:t>
          </a:r>
        </a:p>
      </dgm:t>
    </dgm:pt>
    <dgm:pt modelId="{0D50783D-D01B-4BD0-A1B4-43FBDC69ED94}" type="parTrans" cxnId="{E2CC8EBD-2E31-4E55-B5A7-B447E0AB76EC}">
      <dgm:prSet/>
      <dgm:spPr/>
      <dgm:t>
        <a:bodyPr/>
        <a:lstStyle/>
        <a:p>
          <a:endParaRPr lang="en-US"/>
        </a:p>
      </dgm:t>
    </dgm:pt>
    <dgm:pt modelId="{46B95F27-F12D-4DE5-BE7F-F83760D511F3}" type="sibTrans" cxnId="{E2CC8EBD-2E31-4E55-B5A7-B447E0AB76EC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Žena zapisování do kanceláře"/>
        </a:ext>
      </dgm:extLst>
    </dgm:pt>
    <dgm:pt modelId="{C99273EE-E0AF-468A-A74A-005BF5312E4C}">
      <dgm:prSet phldrT="[Text]" custT="1"/>
      <dgm:spPr/>
      <dgm:t>
        <a:bodyPr/>
        <a:lstStyle/>
        <a:p>
          <a:r>
            <a:rPr lang="cs-CZ" sz="2000" b="1" noProof="0" dirty="0"/>
            <a:t>Povolování</a:t>
          </a:r>
          <a:br>
            <a:rPr lang="cs-CZ" sz="2000" b="1" noProof="0" dirty="0"/>
          </a:br>
          <a:r>
            <a:rPr lang="cs-CZ" sz="2000" b="1" noProof="0" dirty="0"/>
            <a:t>kácení dřevin</a:t>
          </a:r>
        </a:p>
      </dgm:t>
    </dgm:pt>
    <dgm:pt modelId="{0000ABC6-1286-4CB5-9469-D62E2E94AE42}" type="parTrans" cxnId="{5D6E7FF1-62F0-4578-838F-D0AAAD46764A}">
      <dgm:prSet/>
      <dgm:spPr/>
      <dgm:t>
        <a:bodyPr/>
        <a:lstStyle/>
        <a:p>
          <a:endParaRPr lang="en-US"/>
        </a:p>
      </dgm:t>
    </dgm:pt>
    <dgm:pt modelId="{9683A89E-C9E4-4D48-A455-2AADECFBAF0D}" type="sibTrans" cxnId="{5D6E7FF1-62F0-4578-838F-D0AAAD46764A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rostorové vykreslování robota s prsty a prstem ve polovičních smyčkách, ukazatel rejstříku"/>
        </a:ext>
      </dgm:extLst>
    </dgm:pt>
    <dgm:pt modelId="{A409521C-2E9C-4945-A00C-973D21B8E51D}">
      <dgm:prSet phldrT="[Text]" custT="1"/>
      <dgm:spPr/>
      <dgm:t>
        <a:bodyPr/>
        <a:lstStyle/>
        <a:p>
          <a:r>
            <a:rPr lang="cs-CZ" sz="2000" b="1" noProof="0" dirty="0"/>
            <a:t>Živnostenská agenda </a:t>
          </a:r>
        </a:p>
        <a:p>
          <a:r>
            <a:rPr lang="cs-CZ" sz="1200" b="0" noProof="0" dirty="0">
              <a:solidFill>
                <a:schemeClr val="bg1"/>
              </a:solidFill>
            </a:rPr>
            <a:t>pozastavení či zrušení živnostenského oprávnění  </a:t>
          </a:r>
        </a:p>
      </dgm:t>
    </dgm:pt>
    <dgm:pt modelId="{90DCF13E-C350-4612-B6EE-849E62E44B1C}" type="parTrans" cxnId="{B653A7AD-521F-4AF8-8F60-F24EC63A5C6B}">
      <dgm:prSet/>
      <dgm:spPr/>
      <dgm:t>
        <a:bodyPr/>
        <a:lstStyle/>
        <a:p>
          <a:endParaRPr lang="en-US"/>
        </a:p>
      </dgm:t>
    </dgm:pt>
    <dgm:pt modelId="{09253990-BC37-46FC-AEA5-FC3DBD61CDA9}" type="sibTrans" cxnId="{B653A7AD-521F-4AF8-8F60-F24EC63A5C6B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Robot s obličejem"/>
        </a:ext>
      </dgm:extLst>
    </dgm:pt>
    <dgm:pt modelId="{7CCB5BD0-4238-4050-A630-412220EE3DF7}">
      <dgm:prSet custT="1"/>
      <dgm:spPr/>
      <dgm:t>
        <a:bodyPr/>
        <a:lstStyle/>
        <a:p>
          <a:r>
            <a:rPr lang="cs-CZ" sz="2300" dirty="0"/>
            <a:t>+ </a:t>
          </a:r>
          <a:r>
            <a:rPr lang="cs-CZ" sz="2000" b="1" dirty="0"/>
            <a:t>možnost dalších modulů </a:t>
          </a:r>
          <a:r>
            <a:rPr lang="cs-CZ" sz="2000" dirty="0"/>
            <a:t>(agend)</a:t>
          </a:r>
        </a:p>
      </dgm:t>
    </dgm:pt>
    <dgm:pt modelId="{107B52EE-4876-4E9D-B9F2-69165A13F96D}" type="parTrans" cxnId="{11C1630F-BFA6-4720-8733-4AE6F363CA9E}">
      <dgm:prSet/>
      <dgm:spPr/>
      <dgm:t>
        <a:bodyPr/>
        <a:lstStyle/>
        <a:p>
          <a:endParaRPr lang="cs-CZ"/>
        </a:p>
      </dgm:t>
    </dgm:pt>
    <dgm:pt modelId="{898C9B76-4141-49D6-A45E-256234ECDDF0}" type="sibTrans" cxnId="{11C1630F-BFA6-4720-8733-4AE6F363CA9E}">
      <dgm:prSet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Skládanka"/>
        </a:ext>
      </dgm:extLst>
    </dgm:pt>
    <dgm:pt modelId="{7C3287E8-3744-4EF6-9E3D-C827728078E6}" type="pres">
      <dgm:prSet presAssocID="{D2972EA5-6BFC-44F5-9D6C-855060772E5A}" presName="Name0" presStyleCnt="0">
        <dgm:presLayoutVars>
          <dgm:chMax val="21"/>
          <dgm:chPref val="21"/>
        </dgm:presLayoutVars>
      </dgm:prSet>
      <dgm:spPr/>
    </dgm:pt>
    <dgm:pt modelId="{402510F1-FFA4-4E24-AF5D-44080CBD5EA3}" type="pres">
      <dgm:prSet presAssocID="{261E6B53-565D-400C-8F41-8257285289AF}" presName="text1" presStyleCnt="0"/>
      <dgm:spPr/>
    </dgm:pt>
    <dgm:pt modelId="{56EB652F-58C9-401C-8DFE-927EE6A16BB2}" type="pres">
      <dgm:prSet presAssocID="{261E6B53-565D-400C-8F41-8257285289AF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B0DFD0E-5D2A-48E1-9016-66E9A10D0709}" type="pres">
      <dgm:prSet presAssocID="{261E6B53-565D-400C-8F41-8257285289AF}" presName="textaccent1" presStyleCnt="0"/>
      <dgm:spPr/>
    </dgm:pt>
    <dgm:pt modelId="{126294BA-564D-42D2-B7AA-6B91D2BE19F4}" type="pres">
      <dgm:prSet presAssocID="{261E6B53-565D-400C-8F41-8257285289AF}" presName="accentRepeatNode" presStyleLbl="solidAlignAcc1" presStyleIdx="0" presStyleCnt="8"/>
      <dgm:spPr/>
    </dgm:pt>
    <dgm:pt modelId="{0B6F0FE8-DEF6-4CAD-A1F6-AEA6BDF1C0E1}" type="pres">
      <dgm:prSet presAssocID="{46B95F27-F12D-4DE5-BE7F-F83760D511F3}" presName="image1" presStyleCnt="0"/>
      <dgm:spPr/>
    </dgm:pt>
    <dgm:pt modelId="{113BD9FD-AC47-4B00-B892-BAC9FA476E65}" type="pres">
      <dgm:prSet presAssocID="{46B95F27-F12D-4DE5-BE7F-F83760D511F3}" presName="imageRepeatNode" presStyleLbl="alignAcc1" presStyleIdx="0" presStyleCnt="4"/>
      <dgm:spPr/>
    </dgm:pt>
    <dgm:pt modelId="{32D740E7-26FE-4125-B491-0FBC0066E5B7}" type="pres">
      <dgm:prSet presAssocID="{46B95F27-F12D-4DE5-BE7F-F83760D511F3}" presName="imageaccent1" presStyleCnt="0"/>
      <dgm:spPr/>
    </dgm:pt>
    <dgm:pt modelId="{FFC71A98-B6FB-4CB3-93C7-E7B18A10F240}" type="pres">
      <dgm:prSet presAssocID="{46B95F27-F12D-4DE5-BE7F-F83760D511F3}" presName="accentRepeatNode" presStyleLbl="solidAlignAcc1" presStyleIdx="1" presStyleCnt="8"/>
      <dgm:spPr/>
    </dgm:pt>
    <dgm:pt modelId="{1D8DF1DB-94E4-4399-8D47-152596A993EF}" type="pres">
      <dgm:prSet presAssocID="{7CCB5BD0-4238-4050-A630-412220EE3DF7}" presName="text2" presStyleCnt="0"/>
      <dgm:spPr/>
    </dgm:pt>
    <dgm:pt modelId="{F8140C8C-CDAF-42ED-886A-DC7CB0C23B90}" type="pres">
      <dgm:prSet presAssocID="{7CCB5BD0-4238-4050-A630-412220EE3DF7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331C349-F264-4F29-8086-A73C3698B6C6}" type="pres">
      <dgm:prSet presAssocID="{7CCB5BD0-4238-4050-A630-412220EE3DF7}" presName="textaccent2" presStyleCnt="0"/>
      <dgm:spPr/>
    </dgm:pt>
    <dgm:pt modelId="{6F7DD3DE-6339-46DF-A207-8CC434531327}" type="pres">
      <dgm:prSet presAssocID="{7CCB5BD0-4238-4050-A630-412220EE3DF7}" presName="accentRepeatNode" presStyleLbl="solidAlignAcc1" presStyleIdx="2" presStyleCnt="8"/>
      <dgm:spPr/>
    </dgm:pt>
    <dgm:pt modelId="{89BBC8EB-1085-48CB-BF33-69586245668D}" type="pres">
      <dgm:prSet presAssocID="{898C9B76-4141-49D6-A45E-256234ECDDF0}" presName="image2" presStyleCnt="0"/>
      <dgm:spPr/>
    </dgm:pt>
    <dgm:pt modelId="{9D7E0BAC-302C-444A-871A-017BDA9082FC}" type="pres">
      <dgm:prSet presAssocID="{898C9B76-4141-49D6-A45E-256234ECDDF0}" presName="imageRepeatNode" presStyleLbl="alignAcc1" presStyleIdx="1" presStyleCnt="4"/>
      <dgm:spPr/>
    </dgm:pt>
    <dgm:pt modelId="{F5FC59E5-3745-4997-813C-F85F70F5CCBC}" type="pres">
      <dgm:prSet presAssocID="{898C9B76-4141-49D6-A45E-256234ECDDF0}" presName="imageaccent2" presStyleCnt="0"/>
      <dgm:spPr/>
    </dgm:pt>
    <dgm:pt modelId="{FA14C5F4-1B58-4EED-B5C9-1ED42A9043BA}" type="pres">
      <dgm:prSet presAssocID="{898C9B76-4141-49D6-A45E-256234ECDDF0}" presName="accentRepeatNode" presStyleLbl="solidAlignAcc1" presStyleIdx="3" presStyleCnt="8"/>
      <dgm:spPr/>
    </dgm:pt>
    <dgm:pt modelId="{89DF96DC-817B-4280-864C-90C2EEDAFFAC}" type="pres">
      <dgm:prSet presAssocID="{C99273EE-E0AF-468A-A74A-005BF5312E4C}" presName="text3" presStyleCnt="0"/>
      <dgm:spPr/>
    </dgm:pt>
    <dgm:pt modelId="{1875A27E-1E9E-41E2-831F-6BEF5C1CEBA8}" type="pres">
      <dgm:prSet presAssocID="{C99273EE-E0AF-468A-A74A-005BF5312E4C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1C146AF-373B-4541-965F-541E46EF8E9E}" type="pres">
      <dgm:prSet presAssocID="{C99273EE-E0AF-468A-A74A-005BF5312E4C}" presName="textaccent3" presStyleCnt="0"/>
      <dgm:spPr/>
    </dgm:pt>
    <dgm:pt modelId="{2737CDB1-6FD6-4989-B546-EBFF671CF3CB}" type="pres">
      <dgm:prSet presAssocID="{C99273EE-E0AF-468A-A74A-005BF5312E4C}" presName="accentRepeatNode" presStyleLbl="solidAlignAcc1" presStyleIdx="4" presStyleCnt="8"/>
      <dgm:spPr/>
    </dgm:pt>
    <dgm:pt modelId="{835C139F-4D71-4268-BECB-ED2E4A904919}" type="pres">
      <dgm:prSet presAssocID="{9683A89E-C9E4-4D48-A455-2AADECFBAF0D}" presName="image3" presStyleCnt="0"/>
      <dgm:spPr/>
    </dgm:pt>
    <dgm:pt modelId="{498E9769-3BAA-451F-9EC4-2A65248D0DF9}" type="pres">
      <dgm:prSet presAssocID="{9683A89E-C9E4-4D48-A455-2AADECFBAF0D}" presName="imageRepeatNode" presStyleLbl="alignAcc1" presStyleIdx="2" presStyleCnt="4"/>
      <dgm:spPr/>
    </dgm:pt>
    <dgm:pt modelId="{7F7A242C-1663-4D57-9FB0-2CA8D8483403}" type="pres">
      <dgm:prSet presAssocID="{9683A89E-C9E4-4D48-A455-2AADECFBAF0D}" presName="imageaccent3" presStyleCnt="0"/>
      <dgm:spPr/>
    </dgm:pt>
    <dgm:pt modelId="{D2D07FD3-ABA2-4B46-BC1A-C75719031839}" type="pres">
      <dgm:prSet presAssocID="{9683A89E-C9E4-4D48-A455-2AADECFBAF0D}" presName="accentRepeatNode" presStyleLbl="solidAlignAcc1" presStyleIdx="5" presStyleCnt="8"/>
      <dgm:spPr/>
    </dgm:pt>
    <dgm:pt modelId="{246E9923-4609-4264-843A-3B080AFA7A1F}" type="pres">
      <dgm:prSet presAssocID="{A409521C-2E9C-4945-A00C-973D21B8E51D}" presName="text4" presStyleCnt="0"/>
      <dgm:spPr/>
    </dgm:pt>
    <dgm:pt modelId="{E0DF17A1-74EE-4234-8AE3-50A949510D83}" type="pres">
      <dgm:prSet presAssocID="{A409521C-2E9C-4945-A00C-973D21B8E51D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EDD07E22-9063-47C6-A96D-753F2BBB11E2}" type="pres">
      <dgm:prSet presAssocID="{A409521C-2E9C-4945-A00C-973D21B8E51D}" presName="textaccent4" presStyleCnt="0"/>
      <dgm:spPr/>
    </dgm:pt>
    <dgm:pt modelId="{CD4D7066-C581-4EF4-B945-F18E546C8178}" type="pres">
      <dgm:prSet presAssocID="{A409521C-2E9C-4945-A00C-973D21B8E51D}" presName="accentRepeatNode" presStyleLbl="solidAlignAcc1" presStyleIdx="6" presStyleCnt="8"/>
      <dgm:spPr/>
    </dgm:pt>
    <dgm:pt modelId="{512E02BD-DBD4-4C5C-966F-B646B96E3748}" type="pres">
      <dgm:prSet presAssocID="{09253990-BC37-46FC-AEA5-FC3DBD61CDA9}" presName="image4" presStyleCnt="0"/>
      <dgm:spPr/>
    </dgm:pt>
    <dgm:pt modelId="{0643B455-137E-44B1-A76A-7267F724CB86}" type="pres">
      <dgm:prSet presAssocID="{09253990-BC37-46FC-AEA5-FC3DBD61CDA9}" presName="imageRepeatNode" presStyleLbl="alignAcc1" presStyleIdx="3" presStyleCnt="4"/>
      <dgm:spPr/>
    </dgm:pt>
    <dgm:pt modelId="{F32813CF-671F-4A8D-8433-896403BF3047}" type="pres">
      <dgm:prSet presAssocID="{09253990-BC37-46FC-AEA5-FC3DBD61CDA9}" presName="imageaccent4" presStyleCnt="0"/>
      <dgm:spPr/>
    </dgm:pt>
    <dgm:pt modelId="{74B09F1A-95F5-44D7-82D1-5B932E66502B}" type="pres">
      <dgm:prSet presAssocID="{09253990-BC37-46FC-AEA5-FC3DBD61CDA9}" presName="accentRepeatNode" presStyleLbl="solidAlignAcc1" presStyleIdx="7" presStyleCnt="8"/>
      <dgm:spPr/>
    </dgm:pt>
  </dgm:ptLst>
  <dgm:cxnLst>
    <dgm:cxn modelId="{11C1630F-BFA6-4720-8733-4AE6F363CA9E}" srcId="{D2972EA5-6BFC-44F5-9D6C-855060772E5A}" destId="{7CCB5BD0-4238-4050-A630-412220EE3DF7}" srcOrd="1" destOrd="0" parTransId="{107B52EE-4876-4E9D-B9F2-69165A13F96D}" sibTransId="{898C9B76-4141-49D6-A45E-256234ECDDF0}"/>
    <dgm:cxn modelId="{1501B80F-4C92-4256-97C4-940BDF7A1EFC}" type="presOf" srcId="{898C9B76-4141-49D6-A45E-256234ECDDF0}" destId="{9D7E0BAC-302C-444A-871A-017BDA9082FC}" srcOrd="0" destOrd="0" presId="urn:microsoft.com/office/officeart/2008/layout/HexagonCluster"/>
    <dgm:cxn modelId="{06857127-AD34-4821-B091-975EA3F631D8}" type="presOf" srcId="{C99273EE-E0AF-468A-A74A-005BF5312E4C}" destId="{1875A27E-1E9E-41E2-831F-6BEF5C1CEBA8}" srcOrd="0" destOrd="0" presId="urn:microsoft.com/office/officeart/2008/layout/HexagonCluster"/>
    <dgm:cxn modelId="{12C1F35B-83CA-4759-9ADE-FD160EE811E9}" type="presOf" srcId="{261E6B53-565D-400C-8F41-8257285289AF}" destId="{56EB652F-58C9-401C-8DFE-927EE6A16BB2}" srcOrd="0" destOrd="0" presId="urn:microsoft.com/office/officeart/2008/layout/HexagonCluster"/>
    <dgm:cxn modelId="{7E767169-F290-450B-8C7C-CCDB87CB043C}" type="presOf" srcId="{7CCB5BD0-4238-4050-A630-412220EE3DF7}" destId="{F8140C8C-CDAF-42ED-886A-DC7CB0C23B90}" srcOrd="0" destOrd="0" presId="urn:microsoft.com/office/officeart/2008/layout/HexagonCluster"/>
    <dgm:cxn modelId="{EA4EEA49-B605-4806-BC8B-D5AC60CCD995}" type="presOf" srcId="{D2972EA5-6BFC-44F5-9D6C-855060772E5A}" destId="{7C3287E8-3744-4EF6-9E3D-C827728078E6}" srcOrd="0" destOrd="0" presId="urn:microsoft.com/office/officeart/2008/layout/HexagonCluster"/>
    <dgm:cxn modelId="{8A14897F-0D65-4356-A62C-6DD8C354EC42}" type="presOf" srcId="{9683A89E-C9E4-4D48-A455-2AADECFBAF0D}" destId="{498E9769-3BAA-451F-9EC4-2A65248D0DF9}" srcOrd="0" destOrd="0" presId="urn:microsoft.com/office/officeart/2008/layout/HexagonCluster"/>
    <dgm:cxn modelId="{FB6C8C8D-16A3-4BE2-AAB2-01586D3A08FA}" type="presOf" srcId="{09253990-BC37-46FC-AEA5-FC3DBD61CDA9}" destId="{0643B455-137E-44B1-A76A-7267F724CB86}" srcOrd="0" destOrd="0" presId="urn:microsoft.com/office/officeart/2008/layout/HexagonCluster"/>
    <dgm:cxn modelId="{7B76F2A0-CD80-4612-8FE2-3E69AAC5D933}" type="presOf" srcId="{46B95F27-F12D-4DE5-BE7F-F83760D511F3}" destId="{113BD9FD-AC47-4B00-B892-BAC9FA476E65}" srcOrd="0" destOrd="0" presId="urn:microsoft.com/office/officeart/2008/layout/HexagonCluster"/>
    <dgm:cxn modelId="{B653A7AD-521F-4AF8-8F60-F24EC63A5C6B}" srcId="{D2972EA5-6BFC-44F5-9D6C-855060772E5A}" destId="{A409521C-2E9C-4945-A00C-973D21B8E51D}" srcOrd="3" destOrd="0" parTransId="{90DCF13E-C350-4612-B6EE-849E62E44B1C}" sibTransId="{09253990-BC37-46FC-AEA5-FC3DBD61CDA9}"/>
    <dgm:cxn modelId="{E2CC8EBD-2E31-4E55-B5A7-B447E0AB76EC}" srcId="{D2972EA5-6BFC-44F5-9D6C-855060772E5A}" destId="{261E6B53-565D-400C-8F41-8257285289AF}" srcOrd="0" destOrd="0" parTransId="{0D50783D-D01B-4BD0-A1B4-43FBDC69ED94}" sibTransId="{46B95F27-F12D-4DE5-BE7F-F83760D511F3}"/>
    <dgm:cxn modelId="{934C03E0-C5DB-4A9C-B2CD-15E899FAA976}" type="presOf" srcId="{A409521C-2E9C-4945-A00C-973D21B8E51D}" destId="{E0DF17A1-74EE-4234-8AE3-50A949510D83}" srcOrd="0" destOrd="0" presId="urn:microsoft.com/office/officeart/2008/layout/HexagonCluster"/>
    <dgm:cxn modelId="{5D6E7FF1-62F0-4578-838F-D0AAAD46764A}" srcId="{D2972EA5-6BFC-44F5-9D6C-855060772E5A}" destId="{C99273EE-E0AF-468A-A74A-005BF5312E4C}" srcOrd="2" destOrd="0" parTransId="{0000ABC6-1286-4CB5-9469-D62E2E94AE42}" sibTransId="{9683A89E-C9E4-4D48-A455-2AADECFBAF0D}"/>
    <dgm:cxn modelId="{E523AFF4-7FF5-49CA-B761-90F83A1DBB14}" type="presParOf" srcId="{7C3287E8-3744-4EF6-9E3D-C827728078E6}" destId="{402510F1-FFA4-4E24-AF5D-44080CBD5EA3}" srcOrd="0" destOrd="0" presId="urn:microsoft.com/office/officeart/2008/layout/HexagonCluster"/>
    <dgm:cxn modelId="{BA6281C9-109A-4A63-AB5F-EA2B95612B97}" type="presParOf" srcId="{402510F1-FFA4-4E24-AF5D-44080CBD5EA3}" destId="{56EB652F-58C9-401C-8DFE-927EE6A16BB2}" srcOrd="0" destOrd="0" presId="urn:microsoft.com/office/officeart/2008/layout/HexagonCluster"/>
    <dgm:cxn modelId="{ABFF70FE-A399-459D-91EB-11C5F144D103}" type="presParOf" srcId="{7C3287E8-3744-4EF6-9E3D-C827728078E6}" destId="{7B0DFD0E-5D2A-48E1-9016-66E9A10D0709}" srcOrd="1" destOrd="0" presId="urn:microsoft.com/office/officeart/2008/layout/HexagonCluster"/>
    <dgm:cxn modelId="{240A3B76-EC2E-44B7-AA48-E98D5580C83B}" type="presParOf" srcId="{7B0DFD0E-5D2A-48E1-9016-66E9A10D0709}" destId="{126294BA-564D-42D2-B7AA-6B91D2BE19F4}" srcOrd="0" destOrd="0" presId="urn:microsoft.com/office/officeart/2008/layout/HexagonCluster"/>
    <dgm:cxn modelId="{E680EDE4-1E62-472A-B321-91634611CC55}" type="presParOf" srcId="{7C3287E8-3744-4EF6-9E3D-C827728078E6}" destId="{0B6F0FE8-DEF6-4CAD-A1F6-AEA6BDF1C0E1}" srcOrd="2" destOrd="0" presId="urn:microsoft.com/office/officeart/2008/layout/HexagonCluster"/>
    <dgm:cxn modelId="{C779B738-E1DC-4DC4-A012-F1B6809BAA2C}" type="presParOf" srcId="{0B6F0FE8-DEF6-4CAD-A1F6-AEA6BDF1C0E1}" destId="{113BD9FD-AC47-4B00-B892-BAC9FA476E65}" srcOrd="0" destOrd="0" presId="urn:microsoft.com/office/officeart/2008/layout/HexagonCluster"/>
    <dgm:cxn modelId="{270CA460-C5EA-4616-AA54-0127738298F5}" type="presParOf" srcId="{7C3287E8-3744-4EF6-9E3D-C827728078E6}" destId="{32D740E7-26FE-4125-B491-0FBC0066E5B7}" srcOrd="3" destOrd="0" presId="urn:microsoft.com/office/officeart/2008/layout/HexagonCluster"/>
    <dgm:cxn modelId="{FC7CC5A6-E44D-4312-A943-3C6EB03888FB}" type="presParOf" srcId="{32D740E7-26FE-4125-B491-0FBC0066E5B7}" destId="{FFC71A98-B6FB-4CB3-93C7-E7B18A10F240}" srcOrd="0" destOrd="0" presId="urn:microsoft.com/office/officeart/2008/layout/HexagonCluster"/>
    <dgm:cxn modelId="{A0396B6B-ADBF-4A1C-9A19-8EE499251BDD}" type="presParOf" srcId="{7C3287E8-3744-4EF6-9E3D-C827728078E6}" destId="{1D8DF1DB-94E4-4399-8D47-152596A993EF}" srcOrd="4" destOrd="0" presId="urn:microsoft.com/office/officeart/2008/layout/HexagonCluster"/>
    <dgm:cxn modelId="{D5592C0B-3C86-489E-9BB9-4A2E428A72FD}" type="presParOf" srcId="{1D8DF1DB-94E4-4399-8D47-152596A993EF}" destId="{F8140C8C-CDAF-42ED-886A-DC7CB0C23B90}" srcOrd="0" destOrd="0" presId="urn:microsoft.com/office/officeart/2008/layout/HexagonCluster"/>
    <dgm:cxn modelId="{F53677CD-FCEC-4ACC-ABA1-10E367983A06}" type="presParOf" srcId="{7C3287E8-3744-4EF6-9E3D-C827728078E6}" destId="{3331C349-F264-4F29-8086-A73C3698B6C6}" srcOrd="5" destOrd="0" presId="urn:microsoft.com/office/officeart/2008/layout/HexagonCluster"/>
    <dgm:cxn modelId="{6F7CEE96-6712-4414-9824-4D5903FEBB32}" type="presParOf" srcId="{3331C349-F264-4F29-8086-A73C3698B6C6}" destId="{6F7DD3DE-6339-46DF-A207-8CC434531327}" srcOrd="0" destOrd="0" presId="urn:microsoft.com/office/officeart/2008/layout/HexagonCluster"/>
    <dgm:cxn modelId="{00E1FB0E-AAE3-4DE5-807A-80D12E268456}" type="presParOf" srcId="{7C3287E8-3744-4EF6-9E3D-C827728078E6}" destId="{89BBC8EB-1085-48CB-BF33-69586245668D}" srcOrd="6" destOrd="0" presId="urn:microsoft.com/office/officeart/2008/layout/HexagonCluster"/>
    <dgm:cxn modelId="{37650CE4-DE2A-462C-96B2-417B8DF3F49E}" type="presParOf" srcId="{89BBC8EB-1085-48CB-BF33-69586245668D}" destId="{9D7E0BAC-302C-444A-871A-017BDA9082FC}" srcOrd="0" destOrd="0" presId="urn:microsoft.com/office/officeart/2008/layout/HexagonCluster"/>
    <dgm:cxn modelId="{597273AD-3350-4215-92A3-434944E6068D}" type="presParOf" srcId="{7C3287E8-3744-4EF6-9E3D-C827728078E6}" destId="{F5FC59E5-3745-4997-813C-F85F70F5CCBC}" srcOrd="7" destOrd="0" presId="urn:microsoft.com/office/officeart/2008/layout/HexagonCluster"/>
    <dgm:cxn modelId="{84CA17A8-545D-4CB6-B667-2705D6269A5F}" type="presParOf" srcId="{F5FC59E5-3745-4997-813C-F85F70F5CCBC}" destId="{FA14C5F4-1B58-4EED-B5C9-1ED42A9043BA}" srcOrd="0" destOrd="0" presId="urn:microsoft.com/office/officeart/2008/layout/HexagonCluster"/>
    <dgm:cxn modelId="{592A14C2-2D4D-4863-BB2D-10F004244DF1}" type="presParOf" srcId="{7C3287E8-3744-4EF6-9E3D-C827728078E6}" destId="{89DF96DC-817B-4280-864C-90C2EEDAFFAC}" srcOrd="8" destOrd="0" presId="urn:microsoft.com/office/officeart/2008/layout/HexagonCluster"/>
    <dgm:cxn modelId="{03314D0F-0063-4DC9-B9EB-AD4D1FA052E9}" type="presParOf" srcId="{89DF96DC-817B-4280-864C-90C2EEDAFFAC}" destId="{1875A27E-1E9E-41E2-831F-6BEF5C1CEBA8}" srcOrd="0" destOrd="0" presId="urn:microsoft.com/office/officeart/2008/layout/HexagonCluster"/>
    <dgm:cxn modelId="{702C41C0-7805-4857-9049-DE7C5F8E25A5}" type="presParOf" srcId="{7C3287E8-3744-4EF6-9E3D-C827728078E6}" destId="{31C146AF-373B-4541-965F-541E46EF8E9E}" srcOrd="9" destOrd="0" presId="urn:microsoft.com/office/officeart/2008/layout/HexagonCluster"/>
    <dgm:cxn modelId="{1DE38055-04CE-4395-BA55-D97D9BB9E662}" type="presParOf" srcId="{31C146AF-373B-4541-965F-541E46EF8E9E}" destId="{2737CDB1-6FD6-4989-B546-EBFF671CF3CB}" srcOrd="0" destOrd="0" presId="urn:microsoft.com/office/officeart/2008/layout/HexagonCluster"/>
    <dgm:cxn modelId="{D04ECAC9-78C3-4C3B-AFE7-51CD050E33A6}" type="presParOf" srcId="{7C3287E8-3744-4EF6-9E3D-C827728078E6}" destId="{835C139F-4D71-4268-BECB-ED2E4A904919}" srcOrd="10" destOrd="0" presId="urn:microsoft.com/office/officeart/2008/layout/HexagonCluster"/>
    <dgm:cxn modelId="{407844CF-40EC-4704-8BB2-802370DFF660}" type="presParOf" srcId="{835C139F-4D71-4268-BECB-ED2E4A904919}" destId="{498E9769-3BAA-451F-9EC4-2A65248D0DF9}" srcOrd="0" destOrd="0" presId="urn:microsoft.com/office/officeart/2008/layout/HexagonCluster"/>
    <dgm:cxn modelId="{DCBBD1C9-A096-43E6-971B-9DEBBD54D3C8}" type="presParOf" srcId="{7C3287E8-3744-4EF6-9E3D-C827728078E6}" destId="{7F7A242C-1663-4D57-9FB0-2CA8D8483403}" srcOrd="11" destOrd="0" presId="urn:microsoft.com/office/officeart/2008/layout/HexagonCluster"/>
    <dgm:cxn modelId="{1F88A18D-3B29-438B-B32E-F7D7308555A5}" type="presParOf" srcId="{7F7A242C-1663-4D57-9FB0-2CA8D8483403}" destId="{D2D07FD3-ABA2-4B46-BC1A-C75719031839}" srcOrd="0" destOrd="0" presId="urn:microsoft.com/office/officeart/2008/layout/HexagonCluster"/>
    <dgm:cxn modelId="{6FFA7A44-5B45-4BCF-AD47-E2BFEDAC4F85}" type="presParOf" srcId="{7C3287E8-3744-4EF6-9E3D-C827728078E6}" destId="{246E9923-4609-4264-843A-3B080AFA7A1F}" srcOrd="12" destOrd="0" presId="urn:microsoft.com/office/officeart/2008/layout/HexagonCluster"/>
    <dgm:cxn modelId="{0941BFEC-452C-47A8-B724-620AD912F14B}" type="presParOf" srcId="{246E9923-4609-4264-843A-3B080AFA7A1F}" destId="{E0DF17A1-74EE-4234-8AE3-50A949510D83}" srcOrd="0" destOrd="0" presId="urn:microsoft.com/office/officeart/2008/layout/HexagonCluster"/>
    <dgm:cxn modelId="{CE02DB02-07DF-4A20-9A49-29EAA91B3B98}" type="presParOf" srcId="{7C3287E8-3744-4EF6-9E3D-C827728078E6}" destId="{EDD07E22-9063-47C6-A96D-753F2BBB11E2}" srcOrd="13" destOrd="0" presId="urn:microsoft.com/office/officeart/2008/layout/HexagonCluster"/>
    <dgm:cxn modelId="{EBC8E63B-1D58-4291-809B-1C86C5DCCA6B}" type="presParOf" srcId="{EDD07E22-9063-47C6-A96D-753F2BBB11E2}" destId="{CD4D7066-C581-4EF4-B945-F18E546C8178}" srcOrd="0" destOrd="0" presId="urn:microsoft.com/office/officeart/2008/layout/HexagonCluster"/>
    <dgm:cxn modelId="{F5B77DDC-6764-4047-828E-7334611A5FE7}" type="presParOf" srcId="{7C3287E8-3744-4EF6-9E3D-C827728078E6}" destId="{512E02BD-DBD4-4C5C-966F-B646B96E3748}" srcOrd="14" destOrd="0" presId="urn:microsoft.com/office/officeart/2008/layout/HexagonCluster"/>
    <dgm:cxn modelId="{FD2DCA9E-CBF7-43AB-916B-B78D84CAD2C4}" type="presParOf" srcId="{512E02BD-DBD4-4C5C-966F-B646B96E3748}" destId="{0643B455-137E-44B1-A76A-7267F724CB86}" srcOrd="0" destOrd="0" presId="urn:microsoft.com/office/officeart/2008/layout/HexagonCluster"/>
    <dgm:cxn modelId="{6F707055-46EA-4E6A-AE15-E6B547ADE9BE}" type="presParOf" srcId="{7C3287E8-3744-4EF6-9E3D-C827728078E6}" destId="{F32813CF-671F-4A8D-8433-896403BF3047}" srcOrd="15" destOrd="0" presId="urn:microsoft.com/office/officeart/2008/layout/HexagonCluster"/>
    <dgm:cxn modelId="{4B313529-F58C-49DE-B06E-3EC395AD0041}" type="presParOf" srcId="{F32813CF-671F-4A8D-8433-896403BF3047}" destId="{74B09F1A-95F5-44D7-82D1-5B932E66502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6BE955-879D-46C6-A520-A2FB8CD7BE3C}" type="doc">
      <dgm:prSet loTypeId="urn:microsoft.com/office/officeart/2005/8/layout/h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cs-CZ"/>
        </a:p>
      </dgm:t>
    </dgm:pt>
    <dgm:pt modelId="{C243C984-BFA2-4FD5-9670-31EDE5081824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noProof="0" dirty="0"/>
            <a:t>Legislativa</a:t>
          </a:r>
        </a:p>
      </dgm:t>
    </dgm:pt>
    <dgm:pt modelId="{CFC97BE4-6740-465B-9F32-1A0C59C469B1}" type="parTrans" cxnId="{614D76B1-B57C-47DF-9400-9CA91FAC2523}">
      <dgm:prSet/>
      <dgm:spPr/>
      <dgm:t>
        <a:bodyPr/>
        <a:lstStyle/>
        <a:p>
          <a:endParaRPr lang="cs-CZ"/>
        </a:p>
      </dgm:t>
    </dgm:pt>
    <dgm:pt modelId="{0EF86D37-58FC-4315-A9C7-83B40F6E73DE}" type="sibTrans" cxnId="{614D76B1-B57C-47DF-9400-9CA91FAC2523}">
      <dgm:prSet/>
      <dgm:spPr/>
      <dgm:t>
        <a:bodyPr/>
        <a:lstStyle/>
        <a:p>
          <a:endParaRPr lang="cs-CZ"/>
        </a:p>
      </dgm:t>
    </dgm:pt>
    <dgm:pt modelId="{46CA28CB-3D6A-45AB-9060-E817C51F8026}">
      <dgm:prSet phldrT="[Text]" custT="1"/>
      <dgm:spPr/>
      <dgm:t>
        <a:bodyPr/>
        <a:lstStyle/>
        <a:p>
          <a:r>
            <a:rPr lang="cs-CZ" sz="2400" noProof="0" dirty="0" err="1"/>
            <a:t>eSbírka</a:t>
          </a:r>
          <a:endParaRPr lang="cs-CZ" sz="2400" noProof="0" dirty="0"/>
        </a:p>
      </dgm:t>
    </dgm:pt>
    <dgm:pt modelId="{4936A8C3-F2C7-4193-A3BA-EA3DF35D330E}" type="parTrans" cxnId="{C98655C8-7BE5-4923-9A75-BB7874B7028D}">
      <dgm:prSet/>
      <dgm:spPr/>
      <dgm:t>
        <a:bodyPr/>
        <a:lstStyle/>
        <a:p>
          <a:endParaRPr lang="cs-CZ"/>
        </a:p>
      </dgm:t>
    </dgm:pt>
    <dgm:pt modelId="{23E1D599-2A2F-45A3-B021-32C9DBFD1C2A}" type="sibTrans" cxnId="{C98655C8-7BE5-4923-9A75-BB7874B7028D}">
      <dgm:prSet/>
      <dgm:spPr/>
      <dgm:t>
        <a:bodyPr/>
        <a:lstStyle/>
        <a:p>
          <a:endParaRPr lang="cs-CZ"/>
        </a:p>
      </dgm:t>
    </dgm:pt>
    <dgm:pt modelId="{73FDDF97-E19F-4013-A0B4-6E089A079F73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noProof="0" dirty="0"/>
            <a:t>Gestor</a:t>
          </a:r>
        </a:p>
      </dgm:t>
    </dgm:pt>
    <dgm:pt modelId="{862F319E-7B56-45A3-A97B-3FBC94E936BD}" type="parTrans" cxnId="{A68E6252-0B5F-48EC-BA71-943E0340D74C}">
      <dgm:prSet/>
      <dgm:spPr/>
      <dgm:t>
        <a:bodyPr/>
        <a:lstStyle/>
        <a:p>
          <a:endParaRPr lang="cs-CZ"/>
        </a:p>
      </dgm:t>
    </dgm:pt>
    <dgm:pt modelId="{C5B4F13A-A66F-4E8D-A3F3-E53CCAF66FE8}" type="sibTrans" cxnId="{A68E6252-0B5F-48EC-BA71-943E0340D74C}">
      <dgm:prSet/>
      <dgm:spPr/>
      <dgm:t>
        <a:bodyPr/>
        <a:lstStyle/>
        <a:p>
          <a:endParaRPr lang="cs-CZ"/>
        </a:p>
      </dgm:t>
    </dgm:pt>
    <dgm:pt modelId="{BF90F8FB-E9A3-41EF-B169-50D0689946FC}">
      <dgm:prSet phldrT="[Text]" custT="1"/>
      <dgm:spPr/>
      <dgm:t>
        <a:bodyPr/>
        <a:lstStyle/>
        <a:p>
          <a:r>
            <a:rPr lang="cs-CZ" sz="2400" noProof="0" dirty="0"/>
            <a:t>Procesní model</a:t>
          </a:r>
        </a:p>
      </dgm:t>
    </dgm:pt>
    <dgm:pt modelId="{0754F577-9284-484D-AC94-0BCC84277194}" type="parTrans" cxnId="{00F40CD0-CC6C-41B8-A12B-E68F1BB62706}">
      <dgm:prSet/>
      <dgm:spPr/>
      <dgm:t>
        <a:bodyPr/>
        <a:lstStyle/>
        <a:p>
          <a:endParaRPr lang="cs-CZ"/>
        </a:p>
      </dgm:t>
    </dgm:pt>
    <dgm:pt modelId="{5601E244-B684-419A-B03A-DEB82E8A1407}" type="sibTrans" cxnId="{00F40CD0-CC6C-41B8-A12B-E68F1BB62706}">
      <dgm:prSet/>
      <dgm:spPr/>
      <dgm:t>
        <a:bodyPr/>
        <a:lstStyle/>
        <a:p>
          <a:endParaRPr lang="cs-CZ"/>
        </a:p>
      </dgm:t>
    </dgm:pt>
    <dgm:pt modelId="{21124837-8E89-4CEA-9215-A745C12AE690}">
      <dgm:prSet phldrT="[Text]"/>
      <dgm:spPr/>
      <dgm:t>
        <a:bodyPr/>
        <a:lstStyle/>
        <a:p>
          <a:r>
            <a:rPr lang="cs-CZ" noProof="0" dirty="0"/>
            <a:t>Správní úřad</a:t>
          </a:r>
        </a:p>
      </dgm:t>
    </dgm:pt>
    <dgm:pt modelId="{4FCC82C9-AC34-47A0-8CE4-DC7982B6FD85}" type="parTrans" cxnId="{CC4DF62D-DB20-45F9-8219-1F021A5DCC7E}">
      <dgm:prSet/>
      <dgm:spPr/>
      <dgm:t>
        <a:bodyPr/>
        <a:lstStyle/>
        <a:p>
          <a:endParaRPr lang="cs-CZ"/>
        </a:p>
      </dgm:t>
    </dgm:pt>
    <dgm:pt modelId="{CBE772E8-94CC-4C46-9AEB-F3971EC543F2}" type="sibTrans" cxnId="{CC4DF62D-DB20-45F9-8219-1F021A5DCC7E}">
      <dgm:prSet/>
      <dgm:spPr/>
      <dgm:t>
        <a:bodyPr/>
        <a:lstStyle/>
        <a:p>
          <a:endParaRPr lang="cs-CZ"/>
        </a:p>
      </dgm:t>
    </dgm:pt>
    <dgm:pt modelId="{D11A680F-B4BE-4E5A-A2E1-C8870D0182B8}">
      <dgm:prSet phldrT="[Text]" custT="1"/>
      <dgm:spPr/>
      <dgm:t>
        <a:bodyPr/>
        <a:lstStyle/>
        <a:p>
          <a:r>
            <a:rPr lang="cs-CZ" sz="2400" noProof="0" dirty="0"/>
            <a:t>Konkrétní spis</a:t>
          </a:r>
        </a:p>
      </dgm:t>
    </dgm:pt>
    <dgm:pt modelId="{A5013C74-F404-423B-A1CC-EC3CEEB653F2}" type="parTrans" cxnId="{503C4AAA-3879-4E21-9829-8A900875049C}">
      <dgm:prSet/>
      <dgm:spPr/>
      <dgm:t>
        <a:bodyPr/>
        <a:lstStyle/>
        <a:p>
          <a:endParaRPr lang="cs-CZ"/>
        </a:p>
      </dgm:t>
    </dgm:pt>
    <dgm:pt modelId="{B5A3BA1E-3BE7-4454-BC5D-9AB4CD0AE3D3}" type="sibTrans" cxnId="{503C4AAA-3879-4E21-9829-8A900875049C}">
      <dgm:prSet/>
      <dgm:spPr/>
      <dgm:t>
        <a:bodyPr/>
        <a:lstStyle/>
        <a:p>
          <a:endParaRPr lang="cs-CZ"/>
        </a:p>
      </dgm:t>
    </dgm:pt>
    <dgm:pt modelId="{E3F9BB6C-7012-4039-8D62-3DC006D6A048}">
      <dgm:prSet custT="1"/>
      <dgm:spPr/>
      <dgm:t>
        <a:bodyPr/>
        <a:lstStyle/>
        <a:p>
          <a:r>
            <a:rPr lang="cs-CZ" sz="2400" noProof="0" dirty="0"/>
            <a:t>Judikatura</a:t>
          </a:r>
        </a:p>
      </dgm:t>
    </dgm:pt>
    <dgm:pt modelId="{37ED7C80-1CEA-4E35-BFA8-0653DE030C37}" type="parTrans" cxnId="{7DAB4142-54A9-4C61-8ADE-27BEED30FF4E}">
      <dgm:prSet/>
      <dgm:spPr/>
      <dgm:t>
        <a:bodyPr/>
        <a:lstStyle/>
        <a:p>
          <a:endParaRPr lang="cs-CZ"/>
        </a:p>
      </dgm:t>
    </dgm:pt>
    <dgm:pt modelId="{4F52217C-C90B-43B6-82D2-2F28EA761274}" type="sibTrans" cxnId="{7DAB4142-54A9-4C61-8ADE-27BEED30FF4E}">
      <dgm:prSet/>
      <dgm:spPr/>
      <dgm:t>
        <a:bodyPr/>
        <a:lstStyle/>
        <a:p>
          <a:endParaRPr lang="cs-CZ"/>
        </a:p>
      </dgm:t>
    </dgm:pt>
    <dgm:pt modelId="{871285F7-D937-437B-BF4D-5C215B6EB5F5}">
      <dgm:prSet phldrT="[Text]" custT="1"/>
      <dgm:spPr/>
      <dgm:t>
        <a:bodyPr/>
        <a:lstStyle/>
        <a:p>
          <a:r>
            <a:rPr lang="cs-CZ" sz="2400" noProof="0" dirty="0"/>
            <a:t>Metodika</a:t>
          </a:r>
        </a:p>
      </dgm:t>
    </dgm:pt>
    <dgm:pt modelId="{1FA7F7FF-8802-4CBE-9FCF-A91C3159C5DA}" type="parTrans" cxnId="{6415A897-3A59-454E-B3D6-FD51FDE23D3E}">
      <dgm:prSet/>
      <dgm:spPr/>
      <dgm:t>
        <a:bodyPr/>
        <a:lstStyle/>
        <a:p>
          <a:endParaRPr lang="cs-CZ"/>
        </a:p>
      </dgm:t>
    </dgm:pt>
    <dgm:pt modelId="{0F4B4131-A151-4946-A40E-4D65C53BD3AC}" type="sibTrans" cxnId="{6415A897-3A59-454E-B3D6-FD51FDE23D3E}">
      <dgm:prSet/>
      <dgm:spPr/>
      <dgm:t>
        <a:bodyPr/>
        <a:lstStyle/>
        <a:p>
          <a:endParaRPr lang="cs-CZ"/>
        </a:p>
      </dgm:t>
    </dgm:pt>
    <dgm:pt modelId="{2359C52C-BE07-4AE1-97F0-151587523480}">
      <dgm:prSet phldrT="[Text]" custT="1"/>
      <dgm:spPr/>
      <dgm:t>
        <a:bodyPr/>
        <a:lstStyle/>
        <a:p>
          <a:r>
            <a:rPr lang="cs-CZ" sz="2400" noProof="0" dirty="0"/>
            <a:t>Šablony</a:t>
          </a:r>
        </a:p>
      </dgm:t>
    </dgm:pt>
    <dgm:pt modelId="{A26C79C5-608F-43FB-AEF9-5F9AC2E40714}" type="parTrans" cxnId="{97A9EA96-8573-429B-AC86-A2458E577802}">
      <dgm:prSet/>
      <dgm:spPr/>
      <dgm:t>
        <a:bodyPr/>
        <a:lstStyle/>
        <a:p>
          <a:endParaRPr lang="cs-CZ"/>
        </a:p>
      </dgm:t>
    </dgm:pt>
    <dgm:pt modelId="{32705C65-7E06-4F9B-AD55-03E09CF6C93F}" type="sibTrans" cxnId="{97A9EA96-8573-429B-AC86-A2458E577802}">
      <dgm:prSet/>
      <dgm:spPr/>
      <dgm:t>
        <a:bodyPr/>
        <a:lstStyle/>
        <a:p>
          <a:endParaRPr lang="cs-CZ"/>
        </a:p>
      </dgm:t>
    </dgm:pt>
    <dgm:pt modelId="{2DE94CBA-768A-4FB5-898B-A2AA32E9E93F}" type="pres">
      <dgm:prSet presAssocID="{DF6BE955-879D-46C6-A520-A2FB8CD7BE3C}" presName="Name0" presStyleCnt="0">
        <dgm:presLayoutVars>
          <dgm:dir/>
          <dgm:animLvl val="lvl"/>
          <dgm:resizeHandles val="exact"/>
        </dgm:presLayoutVars>
      </dgm:prSet>
      <dgm:spPr/>
    </dgm:pt>
    <dgm:pt modelId="{154AC064-B7AE-4E76-9198-145384A99E54}" type="pres">
      <dgm:prSet presAssocID="{C243C984-BFA2-4FD5-9670-31EDE5081824}" presName="composite" presStyleCnt="0"/>
      <dgm:spPr/>
    </dgm:pt>
    <dgm:pt modelId="{5068B4D9-0AEA-40CE-A710-76FB3BECEE41}" type="pres">
      <dgm:prSet presAssocID="{C243C984-BFA2-4FD5-9670-31EDE508182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D189DA5-0E72-400B-8CB0-8530160F9B02}" type="pres">
      <dgm:prSet presAssocID="{C243C984-BFA2-4FD5-9670-31EDE5081824}" presName="desTx" presStyleLbl="alignAccFollowNode1" presStyleIdx="0" presStyleCnt="3">
        <dgm:presLayoutVars>
          <dgm:bulletEnabled val="1"/>
        </dgm:presLayoutVars>
      </dgm:prSet>
      <dgm:spPr/>
    </dgm:pt>
    <dgm:pt modelId="{072EA452-7A9B-4EBC-B603-E35A7E196842}" type="pres">
      <dgm:prSet presAssocID="{0EF86D37-58FC-4315-A9C7-83B40F6E73DE}" presName="space" presStyleCnt="0"/>
      <dgm:spPr/>
    </dgm:pt>
    <dgm:pt modelId="{42E0286F-4417-4075-8030-62325D3F44E5}" type="pres">
      <dgm:prSet presAssocID="{73FDDF97-E19F-4013-A0B4-6E089A079F73}" presName="composite" presStyleCnt="0"/>
      <dgm:spPr/>
    </dgm:pt>
    <dgm:pt modelId="{F37F2C09-1A44-4943-A05A-39A692AD0DB7}" type="pres">
      <dgm:prSet presAssocID="{73FDDF97-E19F-4013-A0B4-6E089A079F7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BB50D56-9D58-4058-8DDE-57A14ABD4ABB}" type="pres">
      <dgm:prSet presAssocID="{73FDDF97-E19F-4013-A0B4-6E089A079F73}" presName="desTx" presStyleLbl="alignAccFollowNode1" presStyleIdx="1" presStyleCnt="3">
        <dgm:presLayoutVars>
          <dgm:bulletEnabled val="1"/>
        </dgm:presLayoutVars>
      </dgm:prSet>
      <dgm:spPr/>
    </dgm:pt>
    <dgm:pt modelId="{2EB6B7C5-D989-4481-84B3-666BD124DB79}" type="pres">
      <dgm:prSet presAssocID="{C5B4F13A-A66F-4E8D-A3F3-E53CCAF66FE8}" presName="space" presStyleCnt="0"/>
      <dgm:spPr/>
    </dgm:pt>
    <dgm:pt modelId="{C1A7469D-F237-471D-BBDF-983092D6A224}" type="pres">
      <dgm:prSet presAssocID="{21124837-8E89-4CEA-9215-A745C12AE690}" presName="composite" presStyleCnt="0"/>
      <dgm:spPr/>
    </dgm:pt>
    <dgm:pt modelId="{63E0A906-8E3A-4D56-A98F-BE8DEB8D98DD}" type="pres">
      <dgm:prSet presAssocID="{21124837-8E89-4CEA-9215-A745C12AE69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FAA8D00-D02F-4009-A5E8-8A7627103FCA}" type="pres">
      <dgm:prSet presAssocID="{21124837-8E89-4CEA-9215-A745C12AE69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28AEB28-7304-44AD-8FF8-011B945279CA}" type="presOf" srcId="{2359C52C-BE07-4AE1-97F0-151587523480}" destId="{7FAA8D00-D02F-4009-A5E8-8A7627103FCA}" srcOrd="0" destOrd="1" presId="urn:microsoft.com/office/officeart/2005/8/layout/hList1"/>
    <dgm:cxn modelId="{CC4DF62D-DB20-45F9-8219-1F021A5DCC7E}" srcId="{DF6BE955-879D-46C6-A520-A2FB8CD7BE3C}" destId="{21124837-8E89-4CEA-9215-A745C12AE690}" srcOrd="2" destOrd="0" parTransId="{4FCC82C9-AC34-47A0-8CE4-DC7982B6FD85}" sibTransId="{CBE772E8-94CC-4C46-9AEB-F3971EC543F2}"/>
    <dgm:cxn modelId="{7DAB4142-54A9-4C61-8ADE-27BEED30FF4E}" srcId="{C243C984-BFA2-4FD5-9670-31EDE5081824}" destId="{E3F9BB6C-7012-4039-8D62-3DC006D6A048}" srcOrd="1" destOrd="0" parTransId="{37ED7C80-1CEA-4E35-BFA8-0653DE030C37}" sibTransId="{4F52217C-C90B-43B6-82D2-2F28EA761274}"/>
    <dgm:cxn modelId="{553CBE65-20E2-46E3-B284-165501A4FBCB}" type="presOf" srcId="{BF90F8FB-E9A3-41EF-B169-50D0689946FC}" destId="{9BB50D56-9D58-4058-8DDE-57A14ABD4ABB}" srcOrd="0" destOrd="0" presId="urn:microsoft.com/office/officeart/2005/8/layout/hList1"/>
    <dgm:cxn modelId="{BEE9C465-C46E-4CB9-A719-026D61D99298}" type="presOf" srcId="{46CA28CB-3D6A-45AB-9060-E817C51F8026}" destId="{0D189DA5-0E72-400B-8CB0-8530160F9B02}" srcOrd="0" destOrd="0" presId="urn:microsoft.com/office/officeart/2005/8/layout/hList1"/>
    <dgm:cxn modelId="{7E5D8C6B-DA4A-4814-8776-5A5AA98E061F}" type="presOf" srcId="{73FDDF97-E19F-4013-A0B4-6E089A079F73}" destId="{F37F2C09-1A44-4943-A05A-39A692AD0DB7}" srcOrd="0" destOrd="0" presId="urn:microsoft.com/office/officeart/2005/8/layout/hList1"/>
    <dgm:cxn modelId="{A68E6252-0B5F-48EC-BA71-943E0340D74C}" srcId="{DF6BE955-879D-46C6-A520-A2FB8CD7BE3C}" destId="{73FDDF97-E19F-4013-A0B4-6E089A079F73}" srcOrd="1" destOrd="0" parTransId="{862F319E-7B56-45A3-A97B-3FBC94E936BD}" sibTransId="{C5B4F13A-A66F-4E8D-A3F3-E53CCAF66FE8}"/>
    <dgm:cxn modelId="{CADCE574-C3B1-4EE1-B7ED-6DB99BDBBC73}" type="presOf" srcId="{871285F7-D937-437B-BF4D-5C215B6EB5F5}" destId="{9BB50D56-9D58-4058-8DDE-57A14ABD4ABB}" srcOrd="0" destOrd="1" presId="urn:microsoft.com/office/officeart/2005/8/layout/hList1"/>
    <dgm:cxn modelId="{C0B77559-C3F1-46D4-9931-52D78BB3B5AD}" type="presOf" srcId="{E3F9BB6C-7012-4039-8D62-3DC006D6A048}" destId="{0D189DA5-0E72-400B-8CB0-8530160F9B02}" srcOrd="0" destOrd="1" presId="urn:microsoft.com/office/officeart/2005/8/layout/hList1"/>
    <dgm:cxn modelId="{50A95679-6AF3-4B4C-9B54-85D83FB502A4}" type="presOf" srcId="{21124837-8E89-4CEA-9215-A745C12AE690}" destId="{63E0A906-8E3A-4D56-A98F-BE8DEB8D98DD}" srcOrd="0" destOrd="0" presId="urn:microsoft.com/office/officeart/2005/8/layout/hList1"/>
    <dgm:cxn modelId="{67E8107E-06A6-4C15-9D54-7D367344ECFC}" type="presOf" srcId="{DF6BE955-879D-46C6-A520-A2FB8CD7BE3C}" destId="{2DE94CBA-768A-4FB5-898B-A2AA32E9E93F}" srcOrd="0" destOrd="0" presId="urn:microsoft.com/office/officeart/2005/8/layout/hList1"/>
    <dgm:cxn modelId="{6D3F608E-72CE-46DA-A749-413CB98F6A50}" type="presOf" srcId="{C243C984-BFA2-4FD5-9670-31EDE5081824}" destId="{5068B4D9-0AEA-40CE-A710-76FB3BECEE41}" srcOrd="0" destOrd="0" presId="urn:microsoft.com/office/officeart/2005/8/layout/hList1"/>
    <dgm:cxn modelId="{97A9EA96-8573-429B-AC86-A2458E577802}" srcId="{21124837-8E89-4CEA-9215-A745C12AE690}" destId="{2359C52C-BE07-4AE1-97F0-151587523480}" srcOrd="1" destOrd="0" parTransId="{A26C79C5-608F-43FB-AEF9-5F9AC2E40714}" sibTransId="{32705C65-7E06-4F9B-AD55-03E09CF6C93F}"/>
    <dgm:cxn modelId="{6415A897-3A59-454E-B3D6-FD51FDE23D3E}" srcId="{73FDDF97-E19F-4013-A0B4-6E089A079F73}" destId="{871285F7-D937-437B-BF4D-5C215B6EB5F5}" srcOrd="1" destOrd="0" parTransId="{1FA7F7FF-8802-4CBE-9FCF-A91C3159C5DA}" sibTransId="{0F4B4131-A151-4946-A40E-4D65C53BD3AC}"/>
    <dgm:cxn modelId="{503C4AAA-3879-4E21-9829-8A900875049C}" srcId="{21124837-8E89-4CEA-9215-A745C12AE690}" destId="{D11A680F-B4BE-4E5A-A2E1-C8870D0182B8}" srcOrd="0" destOrd="0" parTransId="{A5013C74-F404-423B-A1CC-EC3CEEB653F2}" sibTransId="{B5A3BA1E-3BE7-4454-BC5D-9AB4CD0AE3D3}"/>
    <dgm:cxn modelId="{614D76B1-B57C-47DF-9400-9CA91FAC2523}" srcId="{DF6BE955-879D-46C6-A520-A2FB8CD7BE3C}" destId="{C243C984-BFA2-4FD5-9670-31EDE5081824}" srcOrd="0" destOrd="0" parTransId="{CFC97BE4-6740-465B-9F32-1A0C59C469B1}" sibTransId="{0EF86D37-58FC-4315-A9C7-83B40F6E73DE}"/>
    <dgm:cxn modelId="{C98655C8-7BE5-4923-9A75-BB7874B7028D}" srcId="{C243C984-BFA2-4FD5-9670-31EDE5081824}" destId="{46CA28CB-3D6A-45AB-9060-E817C51F8026}" srcOrd="0" destOrd="0" parTransId="{4936A8C3-F2C7-4193-A3BA-EA3DF35D330E}" sibTransId="{23E1D599-2A2F-45A3-B021-32C9DBFD1C2A}"/>
    <dgm:cxn modelId="{00F40CD0-CC6C-41B8-A12B-E68F1BB62706}" srcId="{73FDDF97-E19F-4013-A0B4-6E089A079F73}" destId="{BF90F8FB-E9A3-41EF-B169-50D0689946FC}" srcOrd="0" destOrd="0" parTransId="{0754F577-9284-484D-AC94-0BCC84277194}" sibTransId="{5601E244-B684-419A-B03A-DEB82E8A1407}"/>
    <dgm:cxn modelId="{DB52BDD1-A76D-4F20-AFC1-2EB05DCD068C}" type="presOf" srcId="{D11A680F-B4BE-4E5A-A2E1-C8870D0182B8}" destId="{7FAA8D00-D02F-4009-A5E8-8A7627103FCA}" srcOrd="0" destOrd="0" presId="urn:microsoft.com/office/officeart/2005/8/layout/hList1"/>
    <dgm:cxn modelId="{F22030E7-BF52-48AC-BC55-0483D8A24897}" type="presParOf" srcId="{2DE94CBA-768A-4FB5-898B-A2AA32E9E93F}" destId="{154AC064-B7AE-4E76-9198-145384A99E54}" srcOrd="0" destOrd="0" presId="urn:microsoft.com/office/officeart/2005/8/layout/hList1"/>
    <dgm:cxn modelId="{4958C847-AE8E-4D49-B5DB-7965062407C8}" type="presParOf" srcId="{154AC064-B7AE-4E76-9198-145384A99E54}" destId="{5068B4D9-0AEA-40CE-A710-76FB3BECEE41}" srcOrd="0" destOrd="0" presId="urn:microsoft.com/office/officeart/2005/8/layout/hList1"/>
    <dgm:cxn modelId="{B67B346B-7923-4592-97F1-D0CF0C5D5C5E}" type="presParOf" srcId="{154AC064-B7AE-4E76-9198-145384A99E54}" destId="{0D189DA5-0E72-400B-8CB0-8530160F9B02}" srcOrd="1" destOrd="0" presId="urn:microsoft.com/office/officeart/2005/8/layout/hList1"/>
    <dgm:cxn modelId="{717C827B-A01A-45CD-B7C4-E427B76CBA7A}" type="presParOf" srcId="{2DE94CBA-768A-4FB5-898B-A2AA32E9E93F}" destId="{072EA452-7A9B-4EBC-B603-E35A7E196842}" srcOrd="1" destOrd="0" presId="urn:microsoft.com/office/officeart/2005/8/layout/hList1"/>
    <dgm:cxn modelId="{26820F55-5655-4E5C-84B7-A39C3F7C0F2A}" type="presParOf" srcId="{2DE94CBA-768A-4FB5-898B-A2AA32E9E93F}" destId="{42E0286F-4417-4075-8030-62325D3F44E5}" srcOrd="2" destOrd="0" presId="urn:microsoft.com/office/officeart/2005/8/layout/hList1"/>
    <dgm:cxn modelId="{01221AB8-93F6-4961-B5CD-FC540C0E84D7}" type="presParOf" srcId="{42E0286F-4417-4075-8030-62325D3F44E5}" destId="{F37F2C09-1A44-4943-A05A-39A692AD0DB7}" srcOrd="0" destOrd="0" presId="urn:microsoft.com/office/officeart/2005/8/layout/hList1"/>
    <dgm:cxn modelId="{9303BFC0-D240-4B46-B92E-9CA721C9F23B}" type="presParOf" srcId="{42E0286F-4417-4075-8030-62325D3F44E5}" destId="{9BB50D56-9D58-4058-8DDE-57A14ABD4ABB}" srcOrd="1" destOrd="0" presId="urn:microsoft.com/office/officeart/2005/8/layout/hList1"/>
    <dgm:cxn modelId="{25575BF4-1621-4898-A96A-3DBAC8B2CF1B}" type="presParOf" srcId="{2DE94CBA-768A-4FB5-898B-A2AA32E9E93F}" destId="{2EB6B7C5-D989-4481-84B3-666BD124DB79}" srcOrd="3" destOrd="0" presId="urn:microsoft.com/office/officeart/2005/8/layout/hList1"/>
    <dgm:cxn modelId="{76EDA2AD-3204-478F-98E6-865872B3FBB1}" type="presParOf" srcId="{2DE94CBA-768A-4FB5-898B-A2AA32E9E93F}" destId="{C1A7469D-F237-471D-BBDF-983092D6A224}" srcOrd="4" destOrd="0" presId="urn:microsoft.com/office/officeart/2005/8/layout/hList1"/>
    <dgm:cxn modelId="{822D7247-901A-44B2-93D5-722C773768C8}" type="presParOf" srcId="{C1A7469D-F237-471D-BBDF-983092D6A224}" destId="{63E0A906-8E3A-4D56-A98F-BE8DEB8D98DD}" srcOrd="0" destOrd="0" presId="urn:microsoft.com/office/officeart/2005/8/layout/hList1"/>
    <dgm:cxn modelId="{523632D4-E554-4B74-8345-436E7C5321B7}" type="presParOf" srcId="{C1A7469D-F237-471D-BBDF-983092D6A224}" destId="{7FAA8D00-D02F-4009-A5E8-8A7627103FC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B652F-58C9-401C-8DFE-927EE6A16BB2}">
      <dsp:nvSpPr>
        <dsp:cNvPr id="0" name=""/>
        <dsp:cNvSpPr/>
      </dsp:nvSpPr>
      <dsp:spPr>
        <a:xfrm>
          <a:off x="2423830" y="3541390"/>
          <a:ext cx="2513629" cy="215766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noProof="0" dirty="0"/>
            <a:t>Přestupková agenda</a:t>
          </a:r>
        </a:p>
      </dsp:txBody>
      <dsp:txXfrm>
        <a:off x="2813104" y="3875537"/>
        <a:ext cx="1735081" cy="1489366"/>
      </dsp:txXfrm>
    </dsp:sp>
    <dsp:sp modelId="{126294BA-564D-42D2-B7AA-6B91D2BE19F4}">
      <dsp:nvSpPr>
        <dsp:cNvPr id="0" name=""/>
        <dsp:cNvSpPr/>
      </dsp:nvSpPr>
      <dsp:spPr>
        <a:xfrm>
          <a:off x="2502450" y="4494841"/>
          <a:ext cx="293441" cy="2530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BD9FD-AC47-4B00-B892-BAC9FA476E65}">
      <dsp:nvSpPr>
        <dsp:cNvPr id="0" name=""/>
        <dsp:cNvSpPr/>
      </dsp:nvSpPr>
      <dsp:spPr>
        <a:xfrm>
          <a:off x="290013" y="2368525"/>
          <a:ext cx="2513629" cy="215766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71A98-B6FB-4CB3-93C7-E7B18A10F240}">
      <dsp:nvSpPr>
        <dsp:cNvPr id="0" name=""/>
        <dsp:cNvSpPr/>
      </dsp:nvSpPr>
      <dsp:spPr>
        <a:xfrm>
          <a:off x="1991973" y="4226986"/>
          <a:ext cx="293441" cy="2530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40C8C-CDAF-42ED-886A-DC7CB0C23B90}">
      <dsp:nvSpPr>
        <dsp:cNvPr id="0" name=""/>
        <dsp:cNvSpPr/>
      </dsp:nvSpPr>
      <dsp:spPr>
        <a:xfrm>
          <a:off x="4555432" y="2351998"/>
          <a:ext cx="2513629" cy="215766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+ </a:t>
          </a:r>
          <a:r>
            <a:rPr lang="cs-CZ" sz="2000" b="1" kern="1200" dirty="0"/>
            <a:t>možnost dalších modulů </a:t>
          </a:r>
          <a:r>
            <a:rPr lang="cs-CZ" sz="2000" kern="1200" dirty="0"/>
            <a:t>(agend)</a:t>
          </a:r>
        </a:p>
      </dsp:txBody>
      <dsp:txXfrm>
        <a:off x="4944706" y="2686145"/>
        <a:ext cx="1735081" cy="1489366"/>
      </dsp:txXfrm>
    </dsp:sp>
    <dsp:sp modelId="{6F7DD3DE-6339-46DF-A207-8CC434531327}">
      <dsp:nvSpPr>
        <dsp:cNvPr id="0" name=""/>
        <dsp:cNvSpPr/>
      </dsp:nvSpPr>
      <dsp:spPr>
        <a:xfrm>
          <a:off x="6277323" y="4208179"/>
          <a:ext cx="293441" cy="2530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E0BAC-302C-444A-871A-017BDA9082FC}">
      <dsp:nvSpPr>
        <dsp:cNvPr id="0" name=""/>
        <dsp:cNvSpPr/>
      </dsp:nvSpPr>
      <dsp:spPr>
        <a:xfrm>
          <a:off x="6698107" y="3537970"/>
          <a:ext cx="2513629" cy="215766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000" b="-8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4C5F4-1B58-4EED-B5C9-1ED42A9043BA}">
      <dsp:nvSpPr>
        <dsp:cNvPr id="0" name=""/>
        <dsp:cNvSpPr/>
      </dsp:nvSpPr>
      <dsp:spPr>
        <a:xfrm>
          <a:off x="6755688" y="4504529"/>
          <a:ext cx="293441" cy="2530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5A27E-1E9E-41E2-831F-6BEF5C1CEBA8}">
      <dsp:nvSpPr>
        <dsp:cNvPr id="0" name=""/>
        <dsp:cNvSpPr/>
      </dsp:nvSpPr>
      <dsp:spPr>
        <a:xfrm>
          <a:off x="2423830" y="1189391"/>
          <a:ext cx="2513629" cy="215766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noProof="0" dirty="0"/>
            <a:t>Povolování</a:t>
          </a:r>
          <a:br>
            <a:rPr lang="cs-CZ" sz="2000" b="1" kern="1200" noProof="0" dirty="0"/>
          </a:br>
          <a:r>
            <a:rPr lang="cs-CZ" sz="2000" b="1" kern="1200" noProof="0" dirty="0"/>
            <a:t>kácení dřevin</a:t>
          </a:r>
        </a:p>
      </dsp:txBody>
      <dsp:txXfrm>
        <a:off x="2813104" y="1523538"/>
        <a:ext cx="1735081" cy="1489366"/>
      </dsp:txXfrm>
    </dsp:sp>
    <dsp:sp modelId="{2737CDB1-6FD6-4989-B546-EBFF671CF3CB}">
      <dsp:nvSpPr>
        <dsp:cNvPr id="0" name=""/>
        <dsp:cNvSpPr/>
      </dsp:nvSpPr>
      <dsp:spPr>
        <a:xfrm>
          <a:off x="4134648" y="1233844"/>
          <a:ext cx="293441" cy="2530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E9769-3BAA-451F-9EC4-2A65248D0DF9}">
      <dsp:nvSpPr>
        <dsp:cNvPr id="0" name=""/>
        <dsp:cNvSpPr/>
      </dsp:nvSpPr>
      <dsp:spPr>
        <a:xfrm>
          <a:off x="4555432" y="0"/>
          <a:ext cx="2513629" cy="215766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07FD3-ABA2-4B46-BC1A-C75719031839}">
      <dsp:nvSpPr>
        <dsp:cNvPr id="0" name=""/>
        <dsp:cNvSpPr/>
      </dsp:nvSpPr>
      <dsp:spPr>
        <a:xfrm>
          <a:off x="4613013" y="956300"/>
          <a:ext cx="293441" cy="2530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F17A1-74EE-4234-8AE3-50A949510D83}">
      <dsp:nvSpPr>
        <dsp:cNvPr id="0" name=""/>
        <dsp:cNvSpPr/>
      </dsp:nvSpPr>
      <dsp:spPr>
        <a:xfrm>
          <a:off x="6698107" y="1185972"/>
          <a:ext cx="2513629" cy="215766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noProof="0" dirty="0"/>
            <a:t>Živnostenská agenda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 noProof="0" dirty="0">
              <a:solidFill>
                <a:schemeClr val="bg1"/>
              </a:solidFill>
            </a:rPr>
            <a:t>pozastavení či zrušení živnostenského oprávnění  </a:t>
          </a:r>
        </a:p>
      </dsp:txBody>
      <dsp:txXfrm>
        <a:off x="7087381" y="1520119"/>
        <a:ext cx="1735081" cy="1489366"/>
      </dsp:txXfrm>
    </dsp:sp>
    <dsp:sp modelId="{CD4D7066-C581-4EF4-B945-F18E546C8178}">
      <dsp:nvSpPr>
        <dsp:cNvPr id="0" name=""/>
        <dsp:cNvSpPr/>
      </dsp:nvSpPr>
      <dsp:spPr>
        <a:xfrm>
          <a:off x="8859606" y="2138283"/>
          <a:ext cx="293441" cy="2530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3B455-137E-44B1-A76A-7267F724CB86}">
      <dsp:nvSpPr>
        <dsp:cNvPr id="0" name=""/>
        <dsp:cNvSpPr/>
      </dsp:nvSpPr>
      <dsp:spPr>
        <a:xfrm>
          <a:off x="8849640" y="2371945"/>
          <a:ext cx="2513629" cy="215766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09F1A-95F5-44D7-82D1-5B932E66502B}">
      <dsp:nvSpPr>
        <dsp:cNvPr id="0" name=""/>
        <dsp:cNvSpPr/>
      </dsp:nvSpPr>
      <dsp:spPr>
        <a:xfrm>
          <a:off x="9356796" y="2410128"/>
          <a:ext cx="293441" cy="2530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8B4D9-0AEA-40CE-A710-76FB3BECEE41}">
      <dsp:nvSpPr>
        <dsp:cNvPr id="0" name=""/>
        <dsp:cNvSpPr/>
      </dsp:nvSpPr>
      <dsp:spPr>
        <a:xfrm>
          <a:off x="2868" y="875374"/>
          <a:ext cx="2796982" cy="9504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300" kern="1200" noProof="0" dirty="0"/>
            <a:t>Legislativa</a:t>
          </a:r>
        </a:p>
      </dsp:txBody>
      <dsp:txXfrm>
        <a:off x="2868" y="875374"/>
        <a:ext cx="2796982" cy="950400"/>
      </dsp:txXfrm>
    </dsp:sp>
    <dsp:sp modelId="{0D189DA5-0E72-400B-8CB0-8530160F9B02}">
      <dsp:nvSpPr>
        <dsp:cNvPr id="0" name=""/>
        <dsp:cNvSpPr/>
      </dsp:nvSpPr>
      <dsp:spPr>
        <a:xfrm>
          <a:off x="2868" y="1825774"/>
          <a:ext cx="2796982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noProof="0" dirty="0" err="1"/>
            <a:t>eSbírka</a:t>
          </a:r>
          <a:endParaRPr lang="cs-CZ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noProof="0" dirty="0"/>
            <a:t>Judikatura</a:t>
          </a:r>
        </a:p>
      </dsp:txBody>
      <dsp:txXfrm>
        <a:off x="2868" y="1825774"/>
        <a:ext cx="2796982" cy="1449360"/>
      </dsp:txXfrm>
    </dsp:sp>
    <dsp:sp modelId="{F37F2C09-1A44-4943-A05A-39A692AD0DB7}">
      <dsp:nvSpPr>
        <dsp:cNvPr id="0" name=""/>
        <dsp:cNvSpPr/>
      </dsp:nvSpPr>
      <dsp:spPr>
        <a:xfrm>
          <a:off x="3191429" y="875374"/>
          <a:ext cx="2796982" cy="950400"/>
        </a:xfrm>
        <a:prstGeom prst="rect">
          <a:avLst/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accent1">
              <a:shade val="80000"/>
              <a:hueOff val="272799"/>
              <a:satOff val="-28446"/>
              <a:lumOff val="19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300" kern="1200" noProof="0" dirty="0"/>
            <a:t>Gestor</a:t>
          </a:r>
        </a:p>
      </dsp:txBody>
      <dsp:txXfrm>
        <a:off x="3191429" y="875374"/>
        <a:ext cx="2796982" cy="950400"/>
      </dsp:txXfrm>
    </dsp:sp>
    <dsp:sp modelId="{9BB50D56-9D58-4058-8DDE-57A14ABD4ABB}">
      <dsp:nvSpPr>
        <dsp:cNvPr id="0" name=""/>
        <dsp:cNvSpPr/>
      </dsp:nvSpPr>
      <dsp:spPr>
        <a:xfrm>
          <a:off x="3191429" y="1825774"/>
          <a:ext cx="2796982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noProof="0" dirty="0"/>
            <a:t>Procesní model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noProof="0" dirty="0"/>
            <a:t>Metodika</a:t>
          </a:r>
        </a:p>
      </dsp:txBody>
      <dsp:txXfrm>
        <a:off x="3191429" y="1825774"/>
        <a:ext cx="2796982" cy="1449360"/>
      </dsp:txXfrm>
    </dsp:sp>
    <dsp:sp modelId="{63E0A906-8E3A-4D56-A98F-BE8DEB8D98DD}">
      <dsp:nvSpPr>
        <dsp:cNvPr id="0" name=""/>
        <dsp:cNvSpPr/>
      </dsp:nvSpPr>
      <dsp:spPr>
        <a:xfrm>
          <a:off x="6379989" y="875374"/>
          <a:ext cx="2796982" cy="950400"/>
        </a:xfrm>
        <a:prstGeom prst="rect">
          <a:avLst/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accent1">
              <a:shade val="80000"/>
              <a:hueOff val="545598"/>
              <a:satOff val="-56892"/>
              <a:lumOff val="382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noProof="0" dirty="0"/>
            <a:t>Správní úřad</a:t>
          </a:r>
        </a:p>
      </dsp:txBody>
      <dsp:txXfrm>
        <a:off x="6379989" y="875374"/>
        <a:ext cx="2796982" cy="950400"/>
      </dsp:txXfrm>
    </dsp:sp>
    <dsp:sp modelId="{7FAA8D00-D02F-4009-A5E8-8A7627103FCA}">
      <dsp:nvSpPr>
        <dsp:cNvPr id="0" name=""/>
        <dsp:cNvSpPr/>
      </dsp:nvSpPr>
      <dsp:spPr>
        <a:xfrm>
          <a:off x="6379989" y="1825774"/>
          <a:ext cx="2796982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noProof="0" dirty="0"/>
            <a:t>Konkrétní spis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noProof="0" dirty="0"/>
            <a:t>Šablony</a:t>
          </a:r>
        </a:p>
      </dsp:txBody>
      <dsp:txXfrm>
        <a:off x="6379989" y="1825774"/>
        <a:ext cx="2796982" cy="1449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F6BE2-0B9D-4B49-AFBA-51A4C776DA69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EE445-9318-40F6-9435-52649A2BE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75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uth.prestupky.online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uth.prestupky.onlin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E445-9318-40F6-9435-52649A2BEF92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3012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FD797-C19C-D288-E4E1-8094E8182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406B193-05A6-FAEC-6174-8C2A0CE52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9C40249-DE83-7AD3-689B-C3E20DBDB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Samospráva čelí výzvám spojeným s </a:t>
            </a:r>
            <a:r>
              <a:rPr lang="cs-CZ" b="1" dirty="0"/>
              <a:t>komplexními agendami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Spisový asistent nabízí řešení, která </a:t>
            </a:r>
            <a:r>
              <a:rPr lang="cs-CZ" b="1" dirty="0"/>
              <a:t>zefektivní práci úředníků </a:t>
            </a:r>
            <a:r>
              <a:rPr lang="cs-CZ" dirty="0"/>
              <a:t>a </a:t>
            </a:r>
            <a:r>
              <a:rPr lang="cs-CZ" b="1" dirty="0"/>
              <a:t>usnadní konzistenci </a:t>
            </a:r>
            <a:r>
              <a:rPr lang="cs-CZ" dirty="0"/>
              <a:t>rozhodování.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A9CC688-9E9F-305D-C070-04FCFE2E5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EE445-9318-40F6-9435-52649A2BEF9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338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17742-061F-32F6-1E7A-B31284E2B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4ABBDB4-DFAA-873B-5B6E-974E11DD0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F0D5AEE-9452-ED4D-EAED-1D22E25B5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Samospráva čelí výzvám spojeným s </a:t>
            </a:r>
            <a:r>
              <a:rPr lang="cs-CZ" b="1" dirty="0"/>
              <a:t>komplexními agendami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Spisový asistent nabízí řešení, která </a:t>
            </a:r>
            <a:r>
              <a:rPr lang="cs-CZ" b="1" dirty="0"/>
              <a:t>zefektivní práci úředníků </a:t>
            </a:r>
            <a:r>
              <a:rPr lang="cs-CZ" dirty="0"/>
              <a:t>a </a:t>
            </a:r>
            <a:r>
              <a:rPr lang="cs-CZ" b="1" dirty="0"/>
              <a:t>usnadní konzistenci </a:t>
            </a:r>
            <a:r>
              <a:rPr lang="cs-CZ" dirty="0"/>
              <a:t>rozhodování.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2E4518-27D1-4523-E374-B81E0D25D7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EE445-9318-40F6-9435-52649A2BEF9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42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Samospráva čelí výzvám spojeným s </a:t>
            </a:r>
            <a:r>
              <a:rPr lang="cs-CZ" b="1" dirty="0"/>
              <a:t>komplexními agendami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Spisový asistent nabízí řešení, která </a:t>
            </a:r>
            <a:r>
              <a:rPr lang="cs-CZ" b="1" dirty="0"/>
              <a:t>zefektivní práci úředníků </a:t>
            </a:r>
            <a:r>
              <a:rPr lang="cs-CZ" dirty="0"/>
              <a:t>a </a:t>
            </a:r>
            <a:r>
              <a:rPr lang="cs-CZ" b="1" dirty="0"/>
              <a:t>usnadní konzistenci </a:t>
            </a:r>
            <a:r>
              <a:rPr lang="cs-CZ" dirty="0"/>
              <a:t>rozhodování.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EE445-9318-40F6-9435-52649A2BEF9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060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5AAC-7413-1D0B-79FB-C3F0BEB44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6474406-079E-98CB-A5F9-B97EA2519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E3E4BEE-B7D8-0A01-54D4-6CEF5CCA9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Samospráva čelí výzvám spojeným s </a:t>
            </a:r>
            <a:r>
              <a:rPr lang="cs-CZ" b="1" dirty="0"/>
              <a:t>komplexními agendami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Spisový asistent nabízí řešení, která </a:t>
            </a:r>
            <a:r>
              <a:rPr lang="cs-CZ" b="1" dirty="0"/>
              <a:t>zefektivní práci úředníků </a:t>
            </a:r>
            <a:r>
              <a:rPr lang="cs-CZ" dirty="0"/>
              <a:t>a </a:t>
            </a:r>
            <a:r>
              <a:rPr lang="cs-CZ" b="1" dirty="0"/>
              <a:t>usnadní konzistenci </a:t>
            </a:r>
            <a:r>
              <a:rPr lang="cs-CZ" dirty="0"/>
              <a:t>rozhodování.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3590DA4-8D20-972E-94C9-AECC4CE8D9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E445-9318-40F6-9435-52649A2BEF9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320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E445-9318-40F6-9435-52649A2BEF9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011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E27E5-F389-741C-E084-04AE6A55D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A171A93-6D73-23C8-59F4-5E5430D77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8D8700C-82B6-43FF-5721-39AF5D77E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Odkaz na aplikaci: </a:t>
            </a:r>
            <a:r>
              <a:rPr lang="cs-CZ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https://auth.prestupky.online/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Username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martin.pikous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Password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green2-river-sky 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80784A-50D3-ECCD-723A-4EECACF28C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E445-9318-40F6-9435-52649A2BEF9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782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70BE3-3E50-881D-04E9-DDA27A3A2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46A64B5-A974-16AE-8CDF-55799C6835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C97F586-70E9-8CA0-DB12-02B5D42C8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Odkaz na aplikaci: </a:t>
            </a:r>
            <a:r>
              <a:rPr lang="cs-CZ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https://auth.prestupky.online/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Username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martin.pikous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Password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green2-river-sky 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F08FE4-ABD7-9E20-69AF-5E496C62C8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E445-9318-40F6-9435-52649A2BEF9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033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877AC-CA79-E995-F105-11A6F828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77B6BC8-858A-BC22-3EDE-0CC17784E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B8C0518-7EB2-ADC7-097D-49DADEBEA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Rozvoj AI přináší nové možnosti, které sice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nemohou vyřešit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samotnou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podstatu administrativní zátěže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 podstatně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snížit její míru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Záměr navržen do Národní strategie umělé inteligence. Do budoucna uvažujeme o využití AI případě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jednoduchých a repetitivních správních rozhodnutí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 konečném důsledku by tak mohlo vést ke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snížení potřeby personálních kapacit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tam kde dochází k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přetěžování úředníků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ti by se následně mohli věnovat sofistikovanějším a kreativnějším činnostem.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Jde nám o vytvoření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centrálního IT nástroje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by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poskytoval možnost zapojení AI asistenta do správních rozhodnutí (v PP)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prvním stupni. V první fázi by bylo AI nasměrováno do určitého prostoru, kde by se učila a čerpala data. Není vhodné pracovat s obecnými AI nástroji, které berou data z internetu jako celku, tak by zdrojem mohla být celá řada nerelevantních informací či časově překonaných pramenů. Ve vytvořeném prostoru by měla být na jednom místě jednotlivá správní rozhodnutí, rozhodnutí soudů a další legislativní a metodické podklady ze strany krajských úřadů či ústředních orgánů státní správy. Na základě těchto údajů by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pomocí AI byl vytvořen návrh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správního rozhodnutí, které by bylo předloženo úředníkovi k supervizi a vydání rozhodnutí. AI asistent pomůže také s rešerší a kategorizací materiálů ve spisu a přípravou dalších procesních úkonů. Při rozhodování ale musí být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zachován lidský prvek, AI nemůže rozhodovat o právech a povinnostech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fyzických nebo právnických osob (na rozdíl od navrhované automatizace rozhodnutí bez správního uvážení).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1499BA-9AEF-8AF6-5769-0ED48C804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EE445-9318-40F6-9435-52649A2BEF9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42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D9BB4-F041-83CB-E31B-040534AA2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AF87448-58CA-E09F-776F-87E461D5F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B8E86E9-6236-AA73-573C-89A3651B3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Rozvoj AI přináší nové možnosti, které sice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nemohou vyřešit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samotnou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podstatu administrativní zátěže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 podstatně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snížit její míru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Záměr navržen do Národní strategie umělé inteligence. Do budoucna uvažujeme o využití AI případě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jednoduchých a repetitivních správních rozhodnutí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 konečném důsledku by tak mohlo vést ke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snížení potřeby personálních kapacit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tam kde dochází k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přetěžování úředníků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ti by se následně mohli věnovat sofistikovanějším a kreativnějším činnostem.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Jde nám o vytvoření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centrálního IT nástroje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by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poskytoval možnost zapojení AI asistenta do správních rozhodnutí (v PP)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prvním stupni. V první fázi by bylo AI nasměrováno do určitého prostoru, kde by se učila a čerpala data. Není vhodné pracovat s obecnými AI nástroji, které berou data z internetu jako celku, tak by zdrojem mohla být celá řada nerelevantních informací či časově překonaných pramenů. Ve vytvořeném prostoru by měla být na jednom místě jednotlivá správní rozhodnutí, rozhodnutí soudů a další legislativní a metodické podklady ze strany krajských úřadů či ústředních orgánů státní správy. Na základě těchto údajů by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pomocí AI byl vytvořen návrh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správního rozhodnutí, které by bylo předloženo úředníkovi k supervizi a vydání rozhodnutí. AI asistent pomůže také s rešerší a kategorizací materiálů ve spisu a přípravou dalších procesních úkonů. Při rozhodování ale musí být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zachován lidský prvek, AI nemůže rozhodovat o právech a povinnostech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fyzických nebo právnických osob (na rozdíl od navrhované automatizace rozhodnutí bez správního uvážení).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C9186FC-1DD5-8DA3-ADF0-BEED097D7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EE445-9318-40F6-9435-52649A2BEF9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0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DD9F-568E-C9A2-AABB-BFC708119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148E87-DF6E-70E8-4C7C-7E2D6CDF1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2A926AA-ED1F-EF08-C7EC-B1B22CBAC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Samospráva čelí výzvám spojeným s </a:t>
            </a:r>
            <a:r>
              <a:rPr lang="cs-CZ" b="1" dirty="0"/>
              <a:t>komplexními agendami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Spisový asistent nabízí řešení, která </a:t>
            </a:r>
            <a:r>
              <a:rPr lang="cs-CZ" b="1" dirty="0"/>
              <a:t>zefektivní práci úředníků </a:t>
            </a:r>
            <a:r>
              <a:rPr lang="cs-CZ" dirty="0"/>
              <a:t>a </a:t>
            </a:r>
            <a:r>
              <a:rPr lang="cs-CZ" b="1" dirty="0"/>
              <a:t>usnadní konzistenci </a:t>
            </a:r>
            <a:r>
              <a:rPr lang="cs-CZ" dirty="0"/>
              <a:t>rozhodování.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FF2983-71C4-D5F3-EDFE-530A35C4A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E445-9318-40F6-9435-52649A2BEF9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62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C87B9-BE30-2595-90DF-EAC069F84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1B4E5F0-494B-6825-099A-C172DB73B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D605B3-9365-BA4C-71A7-CAF70ED5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CE9F31-41DD-9225-2C21-3693DEBFB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8A69BD-F1BD-C71F-5B8A-8FD842FA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1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C2701-3481-9F55-14DD-71B35DF73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AA41971-E759-BA4F-37B9-DED53E051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309A95-76E1-AEE0-0A99-4163859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FDDD5F-5BB7-4775-83D7-4EC52982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45ED58-F115-2168-0323-7CEE120B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44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A9E1200-B196-9FF0-EB6E-D930A2875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BDEFDB-D573-D511-8757-3CBD16626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6A9A1D-BD52-7B89-E312-2183C03D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F8E96B-30BB-7F30-75F0-10E67A73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61E86C-4DA2-EA88-92D7-52E97FBD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0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F71D11-F979-0BD9-C128-5E98F9F2C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F0B41-4AD0-1227-C48C-40D11F98B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07EA1E-3448-4D38-EB5E-42A4BA953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3CC093-785F-848D-699E-776FC193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0BE0F9-EB50-035E-DD49-8F4B95B9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7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CB4219-5AE8-29B1-FC86-D46C0CACD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D32CEF-D2CD-48EA-53E2-B901E943E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311789-AA7D-9ABD-7238-BCA0E23EE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40BFCC-619D-DE12-5D91-76DECA1B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7E22AB-D86C-4381-5332-ADA0A97A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8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47565-7198-97F4-B4FA-D81A993F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04524-8F3B-39B1-1C59-D8A10EAF9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2E4AA2F-7F42-BAE4-7642-9DA9B298A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EA0F23-CC40-0512-B684-FBFE98EC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965AC1F-86FE-6890-EF68-22E95511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925C9B-3661-BD24-3D6A-DA030D31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5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4BED3-3941-8FD0-794B-348FBFFFE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422A81-1D97-9CDF-6456-27016C243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AFB8E7-97F1-1652-75D2-39B343E0E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A744239-8FC8-1B9A-F5C7-8232E14AC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51CD82F-4CA0-F3EA-E9BF-976A258D5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B71FAF5-6A82-69DB-5269-5875BE9B4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983703F-1613-D49C-6A11-982A2AE2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D3DEC3-2240-C973-C813-A14D10EBB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6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78D550-69F0-6381-5320-A1E517CD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44E98B6-6BF0-8D71-A8B5-5DA3F2EC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F71B12A-18C9-40DB-CED8-149821DE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D18401-323B-E4E8-770E-BDCBEBF1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5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235B5CD-4055-4E3B-A282-9219DEBC1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25E6E83-137C-FE22-33EB-A0445EB51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F77FFE-B089-6BEA-38E5-C85C7296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6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5DC82-4EC9-48CE-8969-5224E98E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B63D39-F4A3-7F21-5E07-F66C9FD8B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0562F9-1674-3499-E9E0-8C3D1662C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8E0D87-9114-8543-C836-2F84C872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EE4239-A407-4D3B-DF05-6269C80A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FDB31A-F187-0366-7103-3E08C1FD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1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8968D5-8C4D-EAD5-CB83-45E08A5D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01C2A47-4C39-EFF5-E893-EB0274615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13C2F7-B1F9-51E6-91C2-8D7457478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3EE249-1CFB-2A40-9F11-77F5A2AF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20C6E1F-0054-7B53-C119-13AC0DF50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C8E204-D73D-CAEC-306C-FDF46FE2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0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A1CAC4F-C3F0-FD10-7760-298A9ECC8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F8E601-668E-9623-7E8D-45E0EC477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71CA2B-D535-A0DC-0E84-5BEA473882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BA83F7-955B-4D52-AB5B-0F455A669EC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709320-7893-AB2D-3197-BA35A8EC1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DFABE0-21A1-AFA5-0A4B-1D88F5814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3FB7BF-6CF4-48D1-8F95-C7B15C462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jakub.geier@mvcr.cz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th.prestupky.online/if/flow/default-authentication-flow/?next=%2Fapplication%2Fo%2Fauthorize%2F%3Fclient_id%3DNDj4oIpdn39X4iaZdE5LurMmGxYAhQTdI6e74Fqn%26redirect_uri%3Dhttps%253A%252F%252Fprestupky.online%252Foutpost.goauthentik.io%252Fcallback%253FX-authentik-auth-callback%253Dtrue%26response_type%3Dcode%26scope%3Dprofile%2Bentitlements%2Bemail%2Bak_proxy%2Bopenid%26state%3DeyJhbGciOiJIUzI1NiIsInR5cCI6IkpXVCJ9.eyJpc3MiOiJnb2F1dGhlbnRpay5pby9vdXRwb3N0L05EajRvSXBkbjM5WDRpYVpkRTVMdXJNbUd4WUFoUVRkSTZlNzRGcW4iLCJzaWQiOiJUVkNXQzdKV1VIV0JWUTNGM0VZUUxRVDRDUzNBUkdHSEdNMjc1S0RJNE5WVlFSREhKUlNRIiwic3RhdGUiOiJ0Y0tpcXVsMGJNekE2Vlp2bW56TUhkU25sWmViRDlPdEVGQ3hocFB5OElnIiwicmVkaXJlY3QiOiJodHRwczovL3ByZXN0dXBreS5vbmxpbmUvZGFzaGJvYXJkIn0.NOG1EtaLqPs4fo_PV0loBi34fyTJiRSeeCoK_rCtei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auth.prestupky.online/if/flow/default-authentication-flow/?next=%2Fapplication%2Fo%2Fauthorize%2F%3Fclient_id%3DNDj4oIpdn39X4iaZdE5LurMmGxYAhQTdI6e74Fqn%26redirect_uri%3Dhttps%253A%252F%252Fprestupky.online%252Foutpost.goauthentik.io%252Fcallback%253FX-authentik-auth-callback%253Dtrue%26response_type%3Dcode%26scope%3Dprofile%2Bentitlements%2Bemail%2Bak_proxy%2Bopenid%26state%3DeyJhbGciOiJIUzI1NiIsInR5cCI6IkpXVCJ9.eyJpc3MiOiJnb2F1dGhlbnRpay5pby9vdXRwb3N0L05EajRvSXBkbjM5WDRpYVpkRTVMdXJNbUd4WUFoUVRkSTZlNzRGcW4iLCJzaWQiOiJUVkNXQzdKV1VIV0JWUTNGM0VZUUxRVDRDUzNBUkdHSEdNMjc1S0RJNE5WVlFSREhKUlNRIiwic3RhdGUiOiJ0Y0tpcXVsMGJNekE2Vlp2bW56TUhkU25sWmViRDlPdEVGQ3hocFB5OElnIiwicmVkaXJlY3QiOiJodHRwczovL3ByZXN0dXBreS5vbmxpbmUvZGFzaGJvYXJkIn0.NOG1EtaLqPs4fo_PV0loBi34fyTJiRSeeCoK_rCteiw" TargetMode="External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svg"/><Relationship Id="rId4" Type="http://schemas.openxmlformats.org/officeDocument/2006/relationships/diagramData" Target="../diagrams/data2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0164420-CE9A-458B-932C-3C23AE029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3935ED2-9D94-4049-9FDB-234268348767}"/>
              </a:ext>
            </a:extLst>
          </p:cNvPr>
          <p:cNvSpPr txBox="1"/>
          <p:nvPr/>
        </p:nvSpPr>
        <p:spPr>
          <a:xfrm>
            <a:off x="349250" y="1206499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noProof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AI asistent pro správní řízení</a:t>
            </a:r>
          </a:p>
          <a:p>
            <a:endParaRPr lang="cs-CZ" sz="3600" b="1" noProof="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r>
              <a:rPr lang="cs-CZ" sz="3600" b="1" noProof="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Informace o projektu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5C7D748-452F-4B1F-AAAF-B1F7C57E53F4}"/>
              </a:ext>
            </a:extLst>
          </p:cNvPr>
          <p:cNvSpPr txBox="1"/>
          <p:nvPr/>
        </p:nvSpPr>
        <p:spPr>
          <a:xfrm>
            <a:off x="349250" y="5057216"/>
            <a:ext cx="4832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Ing. Mgr. David Sláma</a:t>
            </a:r>
            <a:endParaRPr lang="cs-CZ" b="1" noProof="0" dirty="0"/>
          </a:p>
          <a:p>
            <a:endParaRPr lang="cs-CZ" noProof="0" dirty="0"/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ředitel o</a:t>
            </a:r>
            <a:r>
              <a:rPr lang="cs-CZ" noProof="0" dirty="0" err="1">
                <a:solidFill>
                  <a:schemeClr val="bg2">
                    <a:lumMod val="50000"/>
                  </a:schemeClr>
                </a:solidFill>
              </a:rPr>
              <a:t>dboru</a:t>
            </a:r>
            <a:r>
              <a:rPr lang="cs-CZ" noProof="0" dirty="0">
                <a:solidFill>
                  <a:schemeClr val="bg2">
                    <a:lumMod val="50000"/>
                  </a:schemeClr>
                </a:solidFill>
              </a:rPr>
              <a:t> strategického rozvoje a koordinace veřejné správy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9CC947-1FAB-40C6-9A00-B29B02D1C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84383" cy="13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AE755-2577-0FF7-0983-2C83B4608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F56B202-D395-83A9-C233-5E905DADDF50}"/>
              </a:ext>
            </a:extLst>
          </p:cNvPr>
          <p:cNvSpPr txBox="1"/>
          <p:nvPr/>
        </p:nvSpPr>
        <p:spPr>
          <a:xfrm>
            <a:off x="1506079" y="1121165"/>
            <a:ext cx="1068592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Prostor pro AI asistenta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ptos" panose="0211000402020202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Identifikace podání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(kategorizace živnosti/koncese, upozornění na zahraniční FO apod)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Kontrola podání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(kontrola úplnosti podání vč. příloh, návrh obsahu výzvy k doplnění)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Posouzení relevantních dokumentů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bezúhonnost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posouzení rozsudku vzhledem k předmětu činnosti,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rešerše v judikatuře a metodických materiálech, návrh odůvodnění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Posouzení výsledku kontroly (porušení povinností podnikatele)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Příprava rozhodnutí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shrnutí průběhu řízení a skutkových zjištění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návrh právní kvalifikace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návrh textace - výrok i odůvodnění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Zpětná kontrola všech náležitostí rozhodnutí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jiných úkonů v řízení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AI asistent bude cloudová webová aplikace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běžící mimo portál RŽP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Integrace do těchto  systémů bude případně předmětem dalšího vývoje.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F35638-5330-4F49-701C-1EB8E1432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2"/>
          <a:stretch/>
        </p:blipFill>
        <p:spPr>
          <a:xfrm>
            <a:off x="0" y="0"/>
            <a:ext cx="2494722" cy="836057"/>
          </a:xfrm>
          <a:prstGeom prst="rect">
            <a:avLst/>
          </a:prstGeom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39EBA29E-6DF5-46B5-7004-228388FE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9" y="0"/>
            <a:ext cx="9179841" cy="1292086"/>
          </a:xfrm>
        </p:spPr>
        <p:txBody>
          <a:bodyPr>
            <a:normAutofit/>
          </a:bodyPr>
          <a:lstStyle/>
          <a:p>
            <a:pPr algn="ctr"/>
            <a:r>
              <a:rPr lang="cs-CZ" sz="3200" b="1" noProof="0" dirty="0">
                <a:solidFill>
                  <a:srgbClr val="00B0F0"/>
                </a:solidFill>
              </a:rPr>
              <a:t>Uvažovaná funkcionalita </a:t>
            </a:r>
            <a:br>
              <a:rPr lang="cs-CZ" sz="3200" b="1" noProof="0" dirty="0">
                <a:solidFill>
                  <a:srgbClr val="00B0F0"/>
                </a:solidFill>
              </a:rPr>
            </a:br>
            <a:r>
              <a:rPr lang="cs-CZ" sz="3200" b="1" noProof="0" dirty="0">
                <a:solidFill>
                  <a:schemeClr val="bg2">
                    <a:lumMod val="75000"/>
                  </a:schemeClr>
                </a:solidFill>
              </a:rPr>
              <a:t>na příkladu živnostenské agendy</a:t>
            </a:r>
          </a:p>
        </p:txBody>
      </p:sp>
      <p:pic>
        <p:nvPicPr>
          <p:cNvPr id="9" name="Grafický objekt 8" descr="Umělá inteligence se souvislou výplní">
            <a:extLst>
              <a:ext uri="{FF2B5EF4-FFF2-40B4-BE49-F238E27FC236}">
                <a16:creationId xmlns:a16="http://schemas.microsoft.com/office/drawing/2014/main" id="{46067AB9-D3EB-80F2-EE18-4C5596770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341" y="2851236"/>
            <a:ext cx="914400" cy="914400"/>
          </a:xfrm>
          <a:prstGeom prst="rect">
            <a:avLst/>
          </a:prstGeom>
        </p:spPr>
      </p:pic>
      <p:pic>
        <p:nvPicPr>
          <p:cNvPr id="11" name="Grafický objekt 10" descr="Dokument se souvislou výplní">
            <a:extLst>
              <a:ext uri="{FF2B5EF4-FFF2-40B4-BE49-F238E27FC236}">
                <a16:creationId xmlns:a16="http://schemas.microsoft.com/office/drawing/2014/main" id="{C5E2028D-1FC8-4438-8D9A-5D1769284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341" y="3921535"/>
            <a:ext cx="914400" cy="914400"/>
          </a:xfrm>
          <a:prstGeom prst="rect">
            <a:avLst/>
          </a:prstGeom>
        </p:spPr>
      </p:pic>
      <p:pic>
        <p:nvPicPr>
          <p:cNvPr id="13" name="Grafický objekt 12" descr="Deska s klipem, odškrtnuté se souvislou výplní">
            <a:extLst>
              <a:ext uri="{FF2B5EF4-FFF2-40B4-BE49-F238E27FC236}">
                <a16:creationId xmlns:a16="http://schemas.microsoft.com/office/drawing/2014/main" id="{AB37452F-A25C-A1FD-793F-5FBAC537A1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7341" y="49918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106F9-8882-665F-C651-487220270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FF9D9A2-EAB7-BA52-ECEF-8749910C167F}"/>
              </a:ext>
            </a:extLst>
          </p:cNvPr>
          <p:cNvSpPr txBox="1"/>
          <p:nvPr/>
        </p:nvSpPr>
        <p:spPr>
          <a:xfrm>
            <a:off x="1506079" y="1121165"/>
            <a:ext cx="1068592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Záměr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Jednoduchá agenda bez vlastního systému, vykonávají všechny obce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Potenciál úplného pokrytí celého procesu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Prostor pro AI asistenta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ptos" panose="0211000402020202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Identifikace podání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(kategorizace dřeviny, resp. nutnost povolení)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Kontrola podání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(kontrola úplnosti podání vč. příloh, návrh obsahu výzvy k doplnění)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Posouzení žádosti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Příprava rozhodnutí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Odůvodnění na základě žádosti, protokolu z místního šetření, hodnocení úředníka (viz chat)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Zpětná kontrola všech náležitostí rozhodnutí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jiných úkonů v řízení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Iterativní chatbot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umožňující modifikaci výstupů uživatelem (TBC)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0BBFB2-FF66-992A-D5FC-9DE1ABF9E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2"/>
          <a:stretch/>
        </p:blipFill>
        <p:spPr>
          <a:xfrm>
            <a:off x="0" y="0"/>
            <a:ext cx="2494722" cy="836057"/>
          </a:xfrm>
          <a:prstGeom prst="rect">
            <a:avLst/>
          </a:prstGeom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A55C8C0A-A3C6-D785-3226-EE8542286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9" y="0"/>
            <a:ext cx="9179841" cy="1292086"/>
          </a:xfrm>
        </p:spPr>
        <p:txBody>
          <a:bodyPr>
            <a:normAutofit/>
          </a:bodyPr>
          <a:lstStyle/>
          <a:p>
            <a:pPr algn="ctr"/>
            <a:r>
              <a:rPr lang="cs-CZ" sz="3200" b="1" noProof="0" dirty="0">
                <a:solidFill>
                  <a:srgbClr val="00B0F0"/>
                </a:solidFill>
              </a:rPr>
              <a:t>Uvažovaná funkcionalita </a:t>
            </a:r>
            <a:br>
              <a:rPr lang="cs-CZ" sz="3200" b="1" noProof="0" dirty="0">
                <a:solidFill>
                  <a:srgbClr val="00B0F0"/>
                </a:solidFill>
              </a:rPr>
            </a:br>
            <a:r>
              <a:rPr lang="cs-CZ" sz="3200" b="1" noProof="0" dirty="0">
                <a:solidFill>
                  <a:schemeClr val="bg2">
                    <a:lumMod val="75000"/>
                  </a:schemeClr>
                </a:solidFill>
              </a:rPr>
              <a:t>na příkladu povolování kácení dřevin</a:t>
            </a:r>
          </a:p>
        </p:txBody>
      </p:sp>
      <p:pic>
        <p:nvPicPr>
          <p:cNvPr id="9" name="Grafický objekt 8" descr="Umělá inteligence se souvislou výplní">
            <a:extLst>
              <a:ext uri="{FF2B5EF4-FFF2-40B4-BE49-F238E27FC236}">
                <a16:creationId xmlns:a16="http://schemas.microsoft.com/office/drawing/2014/main" id="{3550474D-EE47-6953-D440-1D6D424C9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161" y="4073917"/>
            <a:ext cx="914400" cy="914400"/>
          </a:xfrm>
          <a:prstGeom prst="rect">
            <a:avLst/>
          </a:prstGeom>
        </p:spPr>
      </p:pic>
      <p:pic>
        <p:nvPicPr>
          <p:cNvPr id="11" name="Grafický objekt 10" descr="Dokument se souvislou výplní">
            <a:extLst>
              <a:ext uri="{FF2B5EF4-FFF2-40B4-BE49-F238E27FC236}">
                <a16:creationId xmlns:a16="http://schemas.microsoft.com/office/drawing/2014/main" id="{E67652DB-9E30-0AB0-E70C-A759D4E90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42" y="4988317"/>
            <a:ext cx="914400" cy="914400"/>
          </a:xfrm>
          <a:prstGeom prst="rect">
            <a:avLst/>
          </a:prstGeom>
        </p:spPr>
      </p:pic>
      <p:pic>
        <p:nvPicPr>
          <p:cNvPr id="15" name="Grafický objekt 14" descr="Síťový diagram se souvislou výplní">
            <a:extLst>
              <a:ext uri="{FF2B5EF4-FFF2-40B4-BE49-F238E27FC236}">
                <a16:creationId xmlns:a16="http://schemas.microsoft.com/office/drawing/2014/main" id="{660D2404-9ACC-29A4-A6B0-8B05B8649B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3940" y="30764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3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993912" y="4293704"/>
            <a:ext cx="78519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hangingPunct="0"/>
            <a:r>
              <a:rPr lang="cs-CZ" sz="2400" b="1" noProof="0" dirty="0">
                <a:solidFill>
                  <a:srgbClr val="000000"/>
                </a:solidFill>
                <a:cs typeface="Arial" panose="020B0604020202020204" pitchFamily="34" charset="0"/>
                <a:sym typeface="Calibri Light"/>
              </a:rPr>
              <a:t>Ing. Mgr. David Sláma</a:t>
            </a:r>
          </a:p>
          <a:p>
            <a:pPr defTabSz="685800" hangingPunct="0"/>
            <a:r>
              <a:rPr lang="cs-CZ" sz="2400" b="1" dirty="0">
                <a:solidFill>
                  <a:srgbClr val="000000"/>
                </a:solidFill>
                <a:cs typeface="Arial" panose="020B0604020202020204" pitchFamily="34" charset="0"/>
                <a:sym typeface="Calibri Light"/>
              </a:rPr>
              <a:t>ř</a:t>
            </a:r>
            <a:r>
              <a:rPr lang="cs-CZ" sz="2400" b="1" noProof="0" dirty="0" err="1">
                <a:solidFill>
                  <a:srgbClr val="000000"/>
                </a:solidFill>
                <a:cs typeface="Arial" panose="020B0604020202020204" pitchFamily="34" charset="0"/>
                <a:sym typeface="Calibri Light"/>
              </a:rPr>
              <a:t>editel</a:t>
            </a:r>
            <a:r>
              <a:rPr lang="cs-CZ" sz="2400" b="1" noProof="0" dirty="0">
                <a:solidFill>
                  <a:srgbClr val="000000"/>
                </a:solidFill>
                <a:cs typeface="Arial" panose="020B0604020202020204" pitchFamily="34" charset="0"/>
                <a:sym typeface="Calibri Light"/>
              </a:rPr>
              <a:t> odboru</a:t>
            </a:r>
          </a:p>
          <a:p>
            <a:pPr defTabSz="685800" hangingPunct="0"/>
            <a:r>
              <a:rPr lang="cs-CZ" sz="2400" noProof="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odbor strategického rozvoje a koordinace veřejné správy</a:t>
            </a:r>
          </a:p>
          <a:p>
            <a:pPr defTabSz="685800" hangingPunct="0"/>
            <a:endParaRPr lang="cs-CZ" sz="2400" noProof="0" dirty="0">
              <a:solidFill>
                <a:srgbClr val="467886"/>
              </a:solidFill>
              <a:cs typeface="Arial" panose="020B0604020202020204" pitchFamily="34" charset="0"/>
              <a:sym typeface="Calibri Ligh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685800" hangingPunct="0"/>
            <a:r>
              <a:rPr lang="cs-CZ" sz="2400" noProof="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Calibri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david.slama@mv.gov.cz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9BF4089-E98D-4B46-AB88-AAD7D72C6075}"/>
              </a:ext>
            </a:extLst>
          </p:cNvPr>
          <p:cNvSpPr txBox="1"/>
          <p:nvPr/>
        </p:nvSpPr>
        <p:spPr>
          <a:xfrm>
            <a:off x="3920468" y="2095041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solidFill>
                  <a:srgbClr val="00B0F0"/>
                </a:solidFill>
                <a:latin typeface="Arial" pitchFamily="34" charset="0"/>
                <a:ea typeface="+mj-ea"/>
                <a:cs typeface="Arial" pitchFamily="34" charset="0"/>
              </a:rPr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1888237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63258CC-A60E-45B5-AB90-E122F25EC7C4}"/>
              </a:ext>
            </a:extLst>
          </p:cNvPr>
          <p:cNvSpPr txBox="1"/>
          <p:nvPr/>
        </p:nvSpPr>
        <p:spPr>
          <a:xfrm>
            <a:off x="420454" y="1219200"/>
            <a:ext cx="745121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Výzvy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Decentralizace výkonu správních agend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(přenesená působnost)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Časová náročnost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s minimální návratností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Nedostatek personálních kapacit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Nekvalifikovaný výkon některých agend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(agenda obcí I. typu)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Limity automatizace (RPA)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– stále zpracovávání rozsáhlých textů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Cíl 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ptos" panose="0211000402020202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Calibri" panose="020F0502020204030204" pitchFamily="34" charset="0"/>
              </a:rPr>
              <a:t>Centrální cloudová AI aplikace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Calibri" panose="020F0502020204030204" pitchFamily="34" charset="0"/>
              </a:rPr>
              <a:t>Obcím k dispozici fakultativně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Calibri" panose="020F0502020204030204" pitchFamily="34" charset="0"/>
              </a:rPr>
              <a:t>Aplikace AI technologie do stávajících procesů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Calibri" panose="020F0502020204030204" pitchFamily="34" charset="0"/>
              </a:rPr>
              <a:t>V budoucnu prostor pro unifikaci interních procesů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C6DB08-6A2F-4831-A04B-68F09D0C73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2"/>
          <a:stretch/>
        </p:blipFill>
        <p:spPr>
          <a:xfrm>
            <a:off x="0" y="0"/>
            <a:ext cx="2494722" cy="8360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633AB05-2484-4BE7-946E-76CEA1780F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537" r="34290"/>
          <a:stretch/>
        </p:blipFill>
        <p:spPr>
          <a:xfrm>
            <a:off x="7716365" y="1675229"/>
            <a:ext cx="4475635" cy="5182771"/>
          </a:xfrm>
          <a:prstGeom prst="rect">
            <a:avLst/>
          </a:prstGeom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BF81A4EF-E50A-352B-7B94-8A91897D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9" y="0"/>
            <a:ext cx="9179841" cy="1292086"/>
          </a:xfrm>
        </p:spPr>
        <p:txBody>
          <a:bodyPr>
            <a:normAutofit/>
          </a:bodyPr>
          <a:lstStyle/>
          <a:p>
            <a:pPr algn="ctr"/>
            <a:r>
              <a:rPr lang="cs-CZ" sz="3200" b="1" noProof="0" dirty="0">
                <a:solidFill>
                  <a:srgbClr val="00B0F0"/>
                </a:solidFill>
              </a:rPr>
              <a:t>Výchozí situace</a:t>
            </a:r>
            <a:endParaRPr lang="cs-CZ" sz="3200" b="1" noProof="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95C71-592D-FDB7-84B5-AA998A2AC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AF1A8C3-BA9B-4563-92B9-F7D9DA3777B4}"/>
              </a:ext>
            </a:extLst>
          </p:cNvPr>
          <p:cNvSpPr txBox="1"/>
          <p:nvPr/>
        </p:nvSpPr>
        <p:spPr>
          <a:xfrm>
            <a:off x="513760" y="1387151"/>
            <a:ext cx="745121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noProof="0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noProof="0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Zadání</a:t>
            </a:r>
            <a:endParaRPr lang="cs-CZ" sz="2000" b="1" noProof="0">
              <a:solidFill>
                <a:srgbClr val="00B0F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noProof="0">
                <a:ea typeface="Times New Roman" panose="02020603050405020304" pitchFamily="18" charset="0"/>
                <a:cs typeface="Times New Roman" panose="02020603050405020304" pitchFamily="18" charset="0"/>
              </a:rPr>
              <a:t>Ověření potenciálu AI </a:t>
            </a:r>
            <a:r>
              <a:rPr lang="cs-CZ" sz="2000">
                <a:ea typeface="Times New Roman" panose="02020603050405020304" pitchFamily="18" charset="0"/>
                <a:cs typeface="Times New Roman" panose="02020603050405020304" pitchFamily="18" charset="0"/>
              </a:rPr>
              <a:t>při přípravě správních rozhodnutí</a:t>
            </a:r>
            <a:endParaRPr lang="cs-CZ" sz="2000" noProof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noProof="0">
                <a:ea typeface="Times New Roman" panose="02020603050405020304" pitchFamily="18" charset="0"/>
                <a:cs typeface="Times New Roman" panose="02020603050405020304" pitchFamily="18" charset="0"/>
              </a:rPr>
              <a:t>Agenda přestupků podle 215/2016 Sb.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noProof="0">
                <a:ea typeface="Times New Roman" panose="02020603050405020304" pitchFamily="18" charset="0"/>
                <a:cs typeface="Times New Roman" panose="02020603050405020304" pitchFamily="18" charset="0"/>
              </a:rPr>
              <a:t>Volba technologie na dodavateli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noProof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Průběh</a:t>
            </a:r>
            <a:endParaRPr lang="cs-CZ" sz="2000" b="1" noProof="0">
              <a:solidFill>
                <a:schemeClr val="tx1">
                  <a:lumMod val="50000"/>
                  <a:lumOff val="5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noProof="0">
                <a:ea typeface="Calibri" panose="020F0502020204030204" pitchFamily="34" charset="0"/>
                <a:cs typeface="Calibri" panose="020F0502020204030204" pitchFamily="34" charset="0"/>
              </a:rPr>
              <a:t>Vývoj cca 2 měsíce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noProof="0">
                <a:ea typeface="Calibri" panose="020F0502020204030204" pitchFamily="34" charset="0"/>
                <a:cs typeface="Calibri" panose="020F0502020204030204" pitchFamily="34" charset="0"/>
              </a:rPr>
              <a:t>6 obcí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noProof="0">
                <a:ea typeface="Calibri" panose="020F0502020204030204" pitchFamily="34" charset="0"/>
                <a:cs typeface="Calibri" panose="020F0502020204030204" pitchFamily="34" charset="0"/>
              </a:rPr>
              <a:t>Sada testovacích spisů (pseudoanonymizované)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>
                <a:ea typeface="Calibri" panose="020F0502020204030204" pitchFamily="34" charset="0"/>
                <a:cs typeface="Calibri" panose="020F0502020204030204" pitchFamily="34" charset="0"/>
              </a:rPr>
              <a:t>Promptování / nikoliv fine-tuning</a:t>
            </a:r>
            <a:endParaRPr lang="cs-CZ" sz="2000" noProof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noProof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noProof="0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Výstupy</a:t>
            </a:r>
            <a:endParaRPr lang="cs-CZ" sz="2000" b="1">
              <a:solidFill>
                <a:schemeClr val="tx1">
                  <a:lumMod val="50000"/>
                  <a:lumOff val="5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>
                <a:ea typeface="Calibri" panose="020F0502020204030204" pitchFamily="34" charset="0"/>
                <a:cs typeface="Calibri" panose="020F0502020204030204" pitchFamily="34" charset="0"/>
              </a:rPr>
              <a:t>Demo aplikace </a:t>
            </a:r>
            <a:r>
              <a:rPr lang="cs-CZ" sz="2000">
                <a:ea typeface="Calibri" panose="020F0502020204030204" pitchFamily="34" charset="0"/>
                <a:cs typeface="Calibri" panose="020F0502020204030204" pitchFamily="34" charset="0"/>
              </a:rPr>
              <a:t>(nyní ve zkušebním testování)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noProof="0">
                <a:ea typeface="Calibri" panose="020F0502020204030204" pitchFamily="34" charset="0"/>
                <a:cs typeface="Calibri" panose="020F0502020204030204" pitchFamily="34" charset="0"/>
              </a:rPr>
              <a:t>Technická dokumentace</a:t>
            </a:r>
            <a:endParaRPr lang="cs-CZ" sz="2000" noProof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noProof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3200" noProof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194437-56AF-68FC-B8D3-50E2E103C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2"/>
          <a:stretch/>
        </p:blipFill>
        <p:spPr>
          <a:xfrm>
            <a:off x="0" y="0"/>
            <a:ext cx="2494722" cy="836057"/>
          </a:xfrm>
          <a:prstGeom prst="rect">
            <a:avLst/>
          </a:prstGeom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460A4607-1B90-8878-9375-4FDB76FF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9" y="0"/>
            <a:ext cx="9179841" cy="1292086"/>
          </a:xfrm>
        </p:spPr>
        <p:txBody>
          <a:bodyPr>
            <a:normAutofit/>
          </a:bodyPr>
          <a:lstStyle/>
          <a:p>
            <a:pPr algn="ctr"/>
            <a:r>
              <a:rPr lang="cs-CZ" sz="3200" b="1" noProof="0">
                <a:solidFill>
                  <a:srgbClr val="00B0F0"/>
                </a:solidFill>
              </a:rPr>
              <a:t>Realizované PoC </a:t>
            </a:r>
            <a:r>
              <a:rPr lang="cs-CZ" sz="3200" b="1" noProof="0">
                <a:solidFill>
                  <a:schemeClr val="bg2">
                    <a:lumMod val="75000"/>
                  </a:schemeClr>
                </a:solidFill>
              </a:rPr>
              <a:t>pro agendu přestupků</a:t>
            </a:r>
            <a:endParaRPr lang="cs-CZ" sz="3200" b="1" noProof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Obrázek 9" descr="Kódování programu na obrazovce počítače">
            <a:extLst>
              <a:ext uri="{FF2B5EF4-FFF2-40B4-BE49-F238E27FC236}">
                <a16:creationId xmlns:a16="http://schemas.microsoft.com/office/drawing/2014/main" id="{5813DBD2-AEBB-0C45-2950-AAAB04F61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68" y="2756185"/>
            <a:ext cx="4987332" cy="410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2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AAF85E-5638-E945-C261-D60960EF3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55C403-6296-0FC7-F7C5-51C43BA2C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10" y="391245"/>
            <a:ext cx="11947577" cy="585380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373F3D9-348D-B46F-6332-8252287ED324}"/>
              </a:ext>
            </a:extLst>
          </p:cNvPr>
          <p:cNvSpPr txBox="1"/>
          <p:nvPr/>
        </p:nvSpPr>
        <p:spPr>
          <a:xfrm>
            <a:off x="5713444" y="641447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hlinkClick r:id="rId4"/>
              </a:rPr>
              <a:t>prestupky.online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4B286F6-1980-B2A3-315F-01DA7C999220}"/>
              </a:ext>
            </a:extLst>
          </p:cNvPr>
          <p:cNvSpPr txBox="1"/>
          <p:nvPr/>
        </p:nvSpPr>
        <p:spPr>
          <a:xfrm>
            <a:off x="9093759" y="5064369"/>
            <a:ext cx="261257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Ukázková data jsou </a:t>
            </a:r>
            <a:r>
              <a:rPr lang="cs-CZ" dirty="0" err="1">
                <a:solidFill>
                  <a:schemeClr val="bg1"/>
                </a:solidFill>
              </a:rPr>
              <a:t>pseudoanonymizována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6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FBCBD-EE0A-77F5-A0E8-5A91E254B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E72F761-898A-F13C-A403-6E3416EA23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2"/>
          <a:stretch/>
        </p:blipFill>
        <p:spPr>
          <a:xfrm>
            <a:off x="0" y="0"/>
            <a:ext cx="2494722" cy="836057"/>
          </a:xfrm>
          <a:prstGeom prst="rect">
            <a:avLst/>
          </a:prstGeom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E0CB6DC9-11CE-28C4-981F-94E68317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9" y="0"/>
            <a:ext cx="9179841" cy="1292086"/>
          </a:xfrm>
        </p:spPr>
        <p:txBody>
          <a:bodyPr>
            <a:normAutofit/>
          </a:bodyPr>
          <a:lstStyle/>
          <a:p>
            <a:pPr algn="ctr"/>
            <a:r>
              <a:rPr lang="cs-CZ" sz="3200" b="1" noProof="0" dirty="0">
                <a:solidFill>
                  <a:srgbClr val="00B0F0"/>
                </a:solidFill>
              </a:rPr>
              <a:t>Realizované </a:t>
            </a:r>
            <a:r>
              <a:rPr lang="cs-CZ" sz="3200" b="1" noProof="0" dirty="0" err="1">
                <a:solidFill>
                  <a:srgbClr val="00B0F0"/>
                </a:solidFill>
              </a:rPr>
              <a:t>PoC</a:t>
            </a:r>
            <a:r>
              <a:rPr lang="cs-CZ" sz="3200" b="1" noProof="0" dirty="0">
                <a:solidFill>
                  <a:srgbClr val="00B0F0"/>
                </a:solidFill>
              </a:rPr>
              <a:t> </a:t>
            </a:r>
            <a:r>
              <a:rPr lang="cs-CZ" sz="3200" b="1" noProof="0" dirty="0">
                <a:solidFill>
                  <a:schemeClr val="bg2">
                    <a:lumMod val="75000"/>
                  </a:schemeClr>
                </a:solidFill>
              </a:rPr>
              <a:t>video prezentace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4E9AB6E-0914-D643-7B26-3F088A3C0ED3}"/>
              </a:ext>
            </a:extLst>
          </p:cNvPr>
          <p:cNvSpPr txBox="1"/>
          <p:nvPr/>
        </p:nvSpPr>
        <p:spPr>
          <a:xfrm>
            <a:off x="4980216" y="612321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hlinkClick r:id="rId6"/>
              </a:rPr>
              <a:t>prestupky.online</a:t>
            </a:r>
            <a:endParaRPr lang="cs-CZ" dirty="0"/>
          </a:p>
        </p:txBody>
      </p:sp>
      <p:pic>
        <p:nvPicPr>
          <p:cNvPr id="2" name="mvcr_prestupky_03102025">
            <a:hlinkClick r:id="" action="ppaction://media"/>
            <a:extLst>
              <a:ext uri="{FF2B5EF4-FFF2-40B4-BE49-F238E27FC236}">
                <a16:creationId xmlns:a16="http://schemas.microsoft.com/office/drawing/2014/main" id="{581565B9-D6B4-E38D-9F8B-EDEC8DA5D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36057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00FD8-773A-85F5-9B52-1D6800EF3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038549D-D4FA-9B33-8B1C-4941696A2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2"/>
          <a:stretch/>
        </p:blipFill>
        <p:spPr>
          <a:xfrm>
            <a:off x="0" y="0"/>
            <a:ext cx="2494722" cy="836057"/>
          </a:xfrm>
          <a:prstGeom prst="rect">
            <a:avLst/>
          </a:prstGeom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7F179B34-A292-3832-299F-BAA4260B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9" y="0"/>
            <a:ext cx="9179841" cy="1292086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200" b="1" dirty="0">
                <a:solidFill>
                  <a:srgbClr val="00B0F0"/>
                </a:solidFill>
              </a:rPr>
            </a:br>
            <a:r>
              <a:rPr lang="cs-CZ" sz="3200" b="1" dirty="0">
                <a:solidFill>
                  <a:srgbClr val="00B0F0"/>
                </a:solidFill>
              </a:rPr>
              <a:t>Předběžné vyhodnocení </a:t>
            </a:r>
            <a:r>
              <a:rPr lang="cs-CZ" sz="3200" b="1" noProof="0" dirty="0" err="1">
                <a:solidFill>
                  <a:srgbClr val="00B0F0"/>
                </a:solidFill>
              </a:rPr>
              <a:t>PoC</a:t>
            </a:r>
            <a:br>
              <a:rPr lang="cs-CZ" sz="3200" b="1" noProof="0" dirty="0">
                <a:solidFill>
                  <a:schemeClr val="bg2">
                    <a:lumMod val="75000"/>
                  </a:schemeClr>
                </a:solidFill>
              </a:rPr>
            </a:br>
            <a:endParaRPr lang="cs-CZ" sz="3200" b="1" noProof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821586A-07E6-5CB6-143D-ACEADA569BA7}"/>
              </a:ext>
            </a:extLst>
          </p:cNvPr>
          <p:cNvSpPr txBox="1"/>
          <p:nvPr/>
        </p:nvSpPr>
        <p:spPr>
          <a:xfrm>
            <a:off x="948781" y="2136338"/>
            <a:ext cx="54240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/>
              <a:t>Ověřen potenciál (přínosy) AI technologie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/>
              <a:t>Potenciál v analýze textu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/>
              <a:t>Klasifikace podkladů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/>
              <a:t>Relativní shoda generovaných textů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noProof="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2CCA533-577C-C777-7CA9-EDE100829269}"/>
              </a:ext>
            </a:extLst>
          </p:cNvPr>
          <p:cNvSpPr txBox="1"/>
          <p:nvPr/>
        </p:nvSpPr>
        <p:spPr>
          <a:xfrm>
            <a:off x="6095999" y="2136338"/>
            <a:ext cx="5424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/>
              <a:t>Chybí nástroj kvalitativního hodnocení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/>
              <a:t>Zúžení jen na generování rozhodnutí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/>
              <a:t>Nezohledňuje další podmínky řízení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/>
              <a:t>Nízká úroveň zásahů uživatele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753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BD103-1238-5DB8-D194-2A83A1DDA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C8A4C82-2F8B-5154-3DC0-58D2E7252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05270" cy="1062327"/>
          </a:xfrm>
          <a:prstGeom prst="rect">
            <a:avLst/>
          </a:prstGeom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FC30BA6E-0CC0-FB21-1A4B-15DF634D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96389"/>
            <a:ext cx="9179841" cy="924339"/>
          </a:xfrm>
        </p:spPr>
        <p:txBody>
          <a:bodyPr>
            <a:normAutofit/>
          </a:bodyPr>
          <a:lstStyle/>
          <a:p>
            <a:pPr algn="ctr"/>
            <a:r>
              <a:rPr lang="cs-CZ" sz="3200" b="1" noProof="0" dirty="0">
                <a:solidFill>
                  <a:srgbClr val="00B0F0"/>
                </a:solidFill>
              </a:rPr>
              <a:t>Připravované agendy </a:t>
            </a:r>
            <a:r>
              <a:rPr lang="cs-CZ" sz="3200" b="1" noProof="0" dirty="0">
                <a:solidFill>
                  <a:schemeClr val="bg2">
                    <a:lumMod val="75000"/>
                  </a:schemeClr>
                </a:solidFill>
              </a:rPr>
              <a:t>k využití AI asistenta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EAD97C1-2C12-D342-237E-3ED5854A03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3907361"/>
              </p:ext>
            </p:extLst>
          </p:nvPr>
        </p:nvGraphicFramePr>
        <p:xfrm>
          <a:off x="269358" y="914400"/>
          <a:ext cx="11653284" cy="5699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0732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CFFDC-1C12-AC9A-6136-36F47AF81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437C40C-0871-CAB3-8B8E-88F67E865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05270" cy="1062327"/>
          </a:xfrm>
          <a:prstGeom prst="rect">
            <a:avLst/>
          </a:prstGeom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EB6212AD-99E0-0201-C964-0DE5EB0EF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79" y="125494"/>
            <a:ext cx="9179841" cy="92433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B0F0"/>
                </a:solidFill>
              </a:rPr>
              <a:t>Datové zdroje pro jednotlivé agendy</a:t>
            </a:r>
            <a:endParaRPr lang="cs-CZ" sz="3200" b="1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5442C21-D60C-25FE-B04E-FE1E9220F1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0153566"/>
              </p:ext>
            </p:extLst>
          </p:nvPr>
        </p:nvGraphicFramePr>
        <p:xfrm>
          <a:off x="1620079" y="1181835"/>
          <a:ext cx="9179841" cy="4150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93E8FDD9-BC4D-77A3-DA59-DB19D24434CA}"/>
              </a:ext>
            </a:extLst>
          </p:cNvPr>
          <p:cNvSpPr txBox="1"/>
          <p:nvPr/>
        </p:nvSpPr>
        <p:spPr>
          <a:xfrm>
            <a:off x="3538330" y="5795017"/>
            <a:ext cx="4850296" cy="1015663"/>
          </a:xfrm>
          <a:prstGeom prst="rect">
            <a:avLst/>
          </a:prstGeom>
          <a:noFill/>
          <a:ln w="76200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Příslušný ústřední správní úřad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aktualizace vstupů pro AI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tool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E0085FD-FBEB-1951-B9CA-930F660091B7}"/>
              </a:ext>
            </a:extLst>
          </p:cNvPr>
          <p:cNvCxnSpPr>
            <a:cxnSpLocks/>
          </p:cNvCxnSpPr>
          <p:nvPr/>
        </p:nvCxnSpPr>
        <p:spPr>
          <a:xfrm flipV="1">
            <a:off x="6089373" y="4572000"/>
            <a:ext cx="6627" cy="116333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cký objekt 5" descr="Robot se souvislou výplní">
            <a:extLst>
              <a:ext uri="{FF2B5EF4-FFF2-40B4-BE49-F238E27FC236}">
                <a16:creationId xmlns:a16="http://schemas.microsoft.com/office/drawing/2014/main" id="{326AB195-7774-B271-9B6C-1947A5A46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8236" y="1913021"/>
            <a:ext cx="914400" cy="9144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0C6D47A-58B4-1A27-BCD2-529260827FD6}"/>
              </a:ext>
            </a:extLst>
          </p:cNvPr>
          <p:cNvSpPr/>
          <p:nvPr/>
        </p:nvSpPr>
        <p:spPr>
          <a:xfrm>
            <a:off x="1392080" y="1251284"/>
            <a:ext cx="9825279" cy="37538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168253A-C661-8672-A2BF-3F7C7D9B1093}"/>
              </a:ext>
            </a:extLst>
          </p:cNvPr>
          <p:cNvSpPr txBox="1"/>
          <p:nvPr/>
        </p:nvSpPr>
        <p:spPr>
          <a:xfrm>
            <a:off x="4802145" y="1360077"/>
            <a:ext cx="281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Centrální úložiště s </a:t>
            </a:r>
            <a:r>
              <a:rPr lang="cs-CZ" dirty="0" err="1"/>
              <a:t>foldery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171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70482-94A7-F024-AFD2-597D17926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D64555C-1CD2-DD3B-045D-89AC7800E86C}"/>
              </a:ext>
            </a:extLst>
          </p:cNvPr>
          <p:cNvSpPr txBox="1"/>
          <p:nvPr/>
        </p:nvSpPr>
        <p:spPr>
          <a:xfrm>
            <a:off x="1488158" y="962544"/>
            <a:ext cx="1068592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noProof="0" dirty="0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noProof="0" dirty="0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noProof="0" dirty="0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Možný prostor pro AI asistenta</a:t>
            </a:r>
            <a:endParaRPr lang="cs-CZ" b="1" noProof="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cs-CZ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b="1" dirty="0"/>
              <a:t>Analýza</a:t>
            </a:r>
            <a:r>
              <a:rPr lang="cs-CZ" b="1" noProof="0" dirty="0"/>
              <a:t> oznámení </a:t>
            </a:r>
            <a:r>
              <a:rPr lang="cs-CZ" noProof="0" dirty="0"/>
              <a:t>(identifikace předmětu</a:t>
            </a:r>
            <a:r>
              <a:rPr lang="cs-CZ" dirty="0"/>
              <a:t>, účastníků, vzniku škody aj. rozhodných skutečností</a:t>
            </a:r>
            <a:r>
              <a:rPr lang="cs-CZ" noProof="0" dirty="0"/>
              <a:t>)</a:t>
            </a:r>
            <a:br>
              <a:rPr lang="cs-CZ" noProof="0" dirty="0"/>
            </a:br>
            <a:r>
              <a:rPr lang="cs-CZ" noProof="0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b="1" noProof="0" dirty="0"/>
              <a:t>Průběh řízení </a:t>
            </a:r>
            <a:r>
              <a:rPr lang="cs-CZ" noProof="0" dirty="0"/>
              <a:t>(procesní postupy odvozené od analýzy oznámení)</a:t>
            </a:r>
            <a:br>
              <a:rPr lang="cs-CZ" noProof="0" dirty="0"/>
            </a:br>
            <a:endParaRPr lang="cs-CZ" noProof="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b="1" dirty="0"/>
              <a:t>Dokazování</a:t>
            </a:r>
            <a:r>
              <a:rPr lang="cs-CZ" dirty="0"/>
              <a:t> (párování důkazů a skutkových tvrzení, návrhy doplnění, podklady pro ústní jednání)</a:t>
            </a:r>
            <a:br>
              <a:rPr lang="cs-CZ" dirty="0"/>
            </a:br>
            <a:r>
              <a:rPr lang="cs-CZ" dirty="0"/>
              <a:t>Posouzení úrovně zjištění + kontrola kritérií =&gt; možnost vydání příkazu</a:t>
            </a:r>
            <a:br>
              <a:rPr lang="cs-CZ" dirty="0"/>
            </a:br>
            <a:endParaRPr lang="cs-CZ" noProof="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b="1" noProof="0" dirty="0"/>
              <a:t>Příprava rozhodnutí</a:t>
            </a:r>
            <a:endParaRPr lang="cs-CZ" noProof="0" dirty="0"/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cs-CZ" noProof="0" dirty="0"/>
              <a:t>shrnutí průběhu řízení a skutkových zjištění (odůvodnění)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cs-CZ" noProof="0" dirty="0"/>
              <a:t>návrh právní kvalifikace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cs-CZ" noProof="0" dirty="0"/>
              <a:t>návrh textace - výrok i odůvodnění</a:t>
            </a:r>
            <a:endParaRPr lang="cs-CZ" noProof="0" dirty="0">
              <a:solidFill>
                <a:srgbClr val="FF0000"/>
              </a:solidFill>
            </a:endParaRP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FF0000"/>
                </a:solidFill>
              </a:rPr>
              <a:t>Nenavrhuje konkrétní výši pokut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cs-CZ" noProof="0" dirty="0">
                <a:solidFill>
                  <a:srgbClr val="FF0000"/>
                </a:solidFill>
              </a:rPr>
              <a:t>Nenahrazuje správní </a:t>
            </a:r>
            <a:r>
              <a:rPr lang="cs-CZ" noProof="0" dirty="0" err="1">
                <a:solidFill>
                  <a:srgbClr val="FF0000"/>
                </a:solidFill>
              </a:rPr>
              <a:t>uváž</a:t>
            </a:r>
            <a:r>
              <a:rPr lang="cs-CZ" dirty="0" err="1">
                <a:solidFill>
                  <a:srgbClr val="FF0000"/>
                </a:solidFill>
              </a:rPr>
              <a:t>ení</a:t>
            </a:r>
            <a:endParaRPr lang="cs-CZ" noProof="0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b="1" noProof="0" dirty="0"/>
              <a:t>Zpětná kontrola všech náležitostí rozhodnutí </a:t>
            </a:r>
            <a:r>
              <a:rPr lang="cs-CZ" noProof="0" dirty="0"/>
              <a:t>a jiných úkonů v řízen</a:t>
            </a:r>
            <a:r>
              <a:rPr lang="cs-CZ" dirty="0"/>
              <a:t>í</a:t>
            </a:r>
            <a:br>
              <a:rPr lang="cs-CZ" dirty="0"/>
            </a:br>
            <a:endParaRPr lang="cs-CZ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b="1" dirty="0"/>
              <a:t>Iterativní chatbot </a:t>
            </a:r>
            <a:r>
              <a:rPr lang="cs-CZ" dirty="0"/>
              <a:t>umožňující modifikaci výstupů uživatelem (TBC)</a:t>
            </a:r>
            <a:endParaRPr lang="cs-CZ" noProof="0" dirty="0"/>
          </a:p>
          <a:p>
            <a:pPr marL="342900" indent="-342900">
              <a:buFontTx/>
              <a:buChar char="-"/>
            </a:pPr>
            <a:endParaRPr lang="cs-CZ" sz="2000" noProof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noProof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3200" noProof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6FBC14-09E2-16BA-45FF-7A3D6BA43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2"/>
          <a:stretch/>
        </p:blipFill>
        <p:spPr>
          <a:xfrm>
            <a:off x="0" y="0"/>
            <a:ext cx="2494722" cy="836057"/>
          </a:xfrm>
          <a:prstGeom prst="rect">
            <a:avLst/>
          </a:prstGeom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E4718AB4-AE56-5679-AF21-E23DF148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9" y="0"/>
            <a:ext cx="9179841" cy="1292086"/>
          </a:xfrm>
        </p:spPr>
        <p:txBody>
          <a:bodyPr>
            <a:normAutofit/>
          </a:bodyPr>
          <a:lstStyle/>
          <a:p>
            <a:pPr algn="ctr"/>
            <a:r>
              <a:rPr lang="cs-CZ" sz="3200" b="1" noProof="0" dirty="0">
                <a:solidFill>
                  <a:srgbClr val="00B0F0"/>
                </a:solidFill>
              </a:rPr>
              <a:t>Uvažovaná funkcionalita </a:t>
            </a:r>
            <a:br>
              <a:rPr lang="cs-CZ" sz="3200" b="1" noProof="0" dirty="0">
                <a:solidFill>
                  <a:srgbClr val="00B0F0"/>
                </a:solidFill>
              </a:rPr>
            </a:br>
            <a:r>
              <a:rPr lang="cs-CZ" sz="3200" b="1" noProof="0" dirty="0">
                <a:solidFill>
                  <a:schemeClr val="bg2">
                    <a:lumMod val="75000"/>
                  </a:schemeClr>
                </a:solidFill>
              </a:rPr>
              <a:t>na příkladu </a:t>
            </a:r>
            <a:r>
              <a:rPr lang="cs-CZ" sz="3200" b="1" dirty="0">
                <a:solidFill>
                  <a:schemeClr val="bg2">
                    <a:lumMod val="75000"/>
                  </a:schemeClr>
                </a:solidFill>
              </a:rPr>
              <a:t>řízení o přestupcích</a:t>
            </a:r>
            <a:endParaRPr lang="cs-CZ" sz="3200" b="1" noProof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Grafický objekt 8" descr="Umělá inteligence se souvislou výplní">
            <a:extLst>
              <a:ext uri="{FF2B5EF4-FFF2-40B4-BE49-F238E27FC236}">
                <a16:creationId xmlns:a16="http://schemas.microsoft.com/office/drawing/2014/main" id="{497A6D26-F8E4-15FC-44AF-5CC1301A2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1668" y="3231273"/>
            <a:ext cx="914400" cy="914400"/>
          </a:xfrm>
          <a:prstGeom prst="rect">
            <a:avLst/>
          </a:prstGeom>
        </p:spPr>
      </p:pic>
      <p:pic>
        <p:nvPicPr>
          <p:cNvPr id="11" name="Grafický objekt 10" descr="Dokument se souvislou výplní">
            <a:extLst>
              <a:ext uri="{FF2B5EF4-FFF2-40B4-BE49-F238E27FC236}">
                <a16:creationId xmlns:a16="http://schemas.microsoft.com/office/drawing/2014/main" id="{FCDD14BA-CE1A-4600-DB21-5F000AD76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1668" y="4378864"/>
            <a:ext cx="914400" cy="914400"/>
          </a:xfrm>
          <a:prstGeom prst="rect">
            <a:avLst/>
          </a:prstGeom>
        </p:spPr>
      </p:pic>
      <p:pic>
        <p:nvPicPr>
          <p:cNvPr id="13" name="Grafický objekt 12" descr="Deska s klipem, odškrtnuté se souvislou výplní">
            <a:extLst>
              <a:ext uri="{FF2B5EF4-FFF2-40B4-BE49-F238E27FC236}">
                <a16:creationId xmlns:a16="http://schemas.microsoft.com/office/drawing/2014/main" id="{01A60AEA-FF68-F86A-586A-84C6963C59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1668" y="54382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6.0.6404"/>
  <p:tag name="SLIDO_PRESENTATION_ID" val="c9cd05dc-c022-45b3-8436-1e3e22e03d7b"/>
  <p:tag name="SLIDO_EVENT_UUID" val="0cda1e87-f602-4521-b649-b533da571467"/>
  <p:tag name="SLIDO_EVENT_SECTION_UUID" val="e150b8fd-53eb-4b5b-9f78-b116f1da12b3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2394</TotalTime>
  <Words>1269</Words>
  <Application>Microsoft Office PowerPoint</Application>
  <PresentationFormat>Širokoúhlá obrazovka</PresentationFormat>
  <Paragraphs>173</Paragraphs>
  <Slides>12</Slides>
  <Notes>11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Times New Roman</vt:lpstr>
      <vt:lpstr>Wingdings</vt:lpstr>
      <vt:lpstr>Motiv Office</vt:lpstr>
      <vt:lpstr>Prezentace aplikace PowerPoint</vt:lpstr>
      <vt:lpstr>Výchozí situace</vt:lpstr>
      <vt:lpstr>Realizované PoC pro agendu přestupků</vt:lpstr>
      <vt:lpstr>Prezentace aplikace PowerPoint</vt:lpstr>
      <vt:lpstr>Realizované PoC video prezentace</vt:lpstr>
      <vt:lpstr> Předběžné vyhodnocení PoC </vt:lpstr>
      <vt:lpstr>Připravované agendy k využití AI asistenta</vt:lpstr>
      <vt:lpstr>Datové zdroje pro jednotlivé agendy</vt:lpstr>
      <vt:lpstr>Uvažovaná funkcionalita  na příkladu řízení o přestupcích</vt:lpstr>
      <vt:lpstr>Uvažovaná funkcionalita  na příkladu živnostenské agendy</vt:lpstr>
      <vt:lpstr>Uvažovaná funkcionalita  na příkladu povolování kácení dřevin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Malina Kristián, Ing.</dc:creator>
  <cp:lastModifiedBy>Malina Kristián, Ing.</cp:lastModifiedBy>
  <cp:revision>126</cp:revision>
  <dcterms:created xsi:type="dcterms:W3CDTF">2024-10-07T11:38:55Z</dcterms:created>
  <dcterms:modified xsi:type="dcterms:W3CDTF">2025-10-06T09:39:31Z</dcterms:modified>
</cp:coreProperties>
</file>