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4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  <p:sldMasterId id="2147484290" r:id="rId2"/>
    <p:sldMasterId id="2147484301" r:id="rId3"/>
    <p:sldMasterId id="2147484310" r:id="rId4"/>
    <p:sldMasterId id="2147484333" r:id="rId5"/>
  </p:sldMasterIdLst>
  <p:notesMasterIdLst>
    <p:notesMasterId r:id="rId17"/>
  </p:notesMasterIdLst>
  <p:handoutMasterIdLst>
    <p:handoutMasterId r:id="rId18"/>
  </p:handoutMasterIdLst>
  <p:sldIdLst>
    <p:sldId id="763" r:id="rId6"/>
    <p:sldId id="2145707031" r:id="rId7"/>
    <p:sldId id="2145707036" r:id="rId8"/>
    <p:sldId id="2145707040" r:id="rId9"/>
    <p:sldId id="2145707042" r:id="rId10"/>
    <p:sldId id="2145707043" r:id="rId11"/>
    <p:sldId id="2145707045" r:id="rId12"/>
    <p:sldId id="2145707044" r:id="rId13"/>
    <p:sldId id="2145707046" r:id="rId14"/>
    <p:sldId id="2145707047" r:id="rId15"/>
    <p:sldId id="2145707049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AF3F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406" autoAdjust="0"/>
    <p:restoredTop sz="69826" autoAdjust="0"/>
  </p:normalViewPr>
  <p:slideViewPr>
    <p:cSldViewPr>
      <p:cViewPr varScale="1">
        <p:scale>
          <a:sx n="46" d="100"/>
          <a:sy n="46" d="100"/>
        </p:scale>
        <p:origin x="140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31.10.2024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31.10.2024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9198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pl-PL" baseline="0" dirty="0"/>
          </a:p>
        </p:txBody>
      </p:sp>
    </p:spTree>
    <p:extLst>
      <p:ext uri="{BB962C8B-B14F-4D97-AF65-F5344CB8AC3E}">
        <p14:creationId xmlns:p14="http://schemas.microsoft.com/office/powerpoint/2010/main" val="9805741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pl-PL" baseline="0" dirty="0"/>
          </a:p>
        </p:txBody>
      </p:sp>
    </p:spTree>
    <p:extLst>
      <p:ext uri="{BB962C8B-B14F-4D97-AF65-F5344CB8AC3E}">
        <p14:creationId xmlns:p14="http://schemas.microsoft.com/office/powerpoint/2010/main" val="3755759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pl-PL" baseline="0" dirty="0"/>
          </a:p>
        </p:txBody>
      </p:sp>
    </p:spTree>
    <p:extLst>
      <p:ext uri="{BB962C8B-B14F-4D97-AF65-F5344CB8AC3E}">
        <p14:creationId xmlns:p14="http://schemas.microsoft.com/office/powerpoint/2010/main" val="4257118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pl-PL" baseline="0" dirty="0"/>
          </a:p>
        </p:txBody>
      </p:sp>
    </p:spTree>
    <p:extLst>
      <p:ext uri="{BB962C8B-B14F-4D97-AF65-F5344CB8AC3E}">
        <p14:creationId xmlns:p14="http://schemas.microsoft.com/office/powerpoint/2010/main" val="1562701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pl-PL" baseline="0" dirty="0"/>
          </a:p>
        </p:txBody>
      </p:sp>
    </p:spTree>
    <p:extLst>
      <p:ext uri="{BB962C8B-B14F-4D97-AF65-F5344CB8AC3E}">
        <p14:creationId xmlns:p14="http://schemas.microsoft.com/office/powerpoint/2010/main" val="320921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pl-PL" baseline="0" dirty="0"/>
          </a:p>
        </p:txBody>
      </p:sp>
    </p:spTree>
    <p:extLst>
      <p:ext uri="{BB962C8B-B14F-4D97-AF65-F5344CB8AC3E}">
        <p14:creationId xmlns:p14="http://schemas.microsoft.com/office/powerpoint/2010/main" val="31662333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pl-PL" baseline="0" dirty="0"/>
          </a:p>
        </p:txBody>
      </p:sp>
    </p:spTree>
    <p:extLst>
      <p:ext uri="{BB962C8B-B14F-4D97-AF65-F5344CB8AC3E}">
        <p14:creationId xmlns:p14="http://schemas.microsoft.com/office/powerpoint/2010/main" val="39442718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pl-PL" baseline="0" dirty="0"/>
          </a:p>
        </p:txBody>
      </p:sp>
    </p:spTree>
    <p:extLst>
      <p:ext uri="{BB962C8B-B14F-4D97-AF65-F5344CB8AC3E}">
        <p14:creationId xmlns:p14="http://schemas.microsoft.com/office/powerpoint/2010/main" val="3434046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pl-PL" baseline="0" dirty="0"/>
          </a:p>
        </p:txBody>
      </p:sp>
    </p:spTree>
    <p:extLst>
      <p:ext uri="{BB962C8B-B14F-4D97-AF65-F5344CB8AC3E}">
        <p14:creationId xmlns:p14="http://schemas.microsoft.com/office/powerpoint/2010/main" val="19865428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pl-PL" baseline="0" dirty="0"/>
          </a:p>
        </p:txBody>
      </p:sp>
    </p:spTree>
    <p:extLst>
      <p:ext uri="{BB962C8B-B14F-4D97-AF65-F5344CB8AC3E}">
        <p14:creationId xmlns:p14="http://schemas.microsoft.com/office/powerpoint/2010/main" val="2597046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emf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emf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autoři projektu</a:t>
            </a:r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109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autoři projektu</a:t>
            </a:r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268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862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286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056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6473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2181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535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4908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287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6469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9" y="4581129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922"/>
              </a:spcBef>
              <a:spcAft>
                <a:spcPts val="922"/>
              </a:spcAft>
              <a:buNone/>
              <a:defRPr sz="1843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21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25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3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5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064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27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49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0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autoři projektu</a:t>
            </a:r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1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403648" y="3789041"/>
            <a:ext cx="7209184" cy="5760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8425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396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9" name="Obrázek 8" descr="mmr_cr_rgb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692698"/>
            <a:ext cx="2517398" cy="6624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203592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9"/>
            <a:ext cx="8291264" cy="430607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922"/>
              </a:spcBef>
              <a:spcAft>
                <a:spcPts val="922"/>
              </a:spcAft>
              <a:buFontTx/>
              <a:buNone/>
              <a:defRPr sz="258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212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1843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658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658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7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2949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pic>
        <p:nvPicPr>
          <p:cNvPr id="5" name="Obrázek 4" descr="mmr_cr_rgb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620690"/>
            <a:ext cx="2016225" cy="5305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9991814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88214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922"/>
              </a:spcBef>
              <a:spcAft>
                <a:spcPts val="922"/>
              </a:spcAft>
              <a:buFontTx/>
              <a:buNone/>
              <a:defRPr sz="258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212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1843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658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658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pic>
        <p:nvPicPr>
          <p:cNvPr id="4" name="Obrázek 3" descr="mmr_cr_rgb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620690"/>
            <a:ext cx="2016225" cy="5305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693053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7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2949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5" y="2060850"/>
            <a:ext cx="8229600" cy="4306078"/>
          </a:xfrm>
          <a:prstGeom prst="rect">
            <a:avLst/>
          </a:prstGeom>
        </p:spPr>
        <p:txBody>
          <a:bodyPr/>
          <a:lstStyle>
            <a:lvl1pPr marL="315968" indent="-315968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684598" indent="-263307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053228" indent="-210646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474520" indent="-210646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1895812" indent="-210646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pic>
        <p:nvPicPr>
          <p:cNvPr id="6" name="Obrázek 5" descr="mmr_cr_rgb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620690"/>
            <a:ext cx="2016225" cy="5305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2643361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Úvodní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675088" y="4624631"/>
            <a:ext cx="6400800" cy="492317"/>
          </a:xfrm>
          <a:prstGeom prst="rect">
            <a:avLst/>
          </a:prstGeom>
        </p:spPr>
        <p:txBody>
          <a:bodyPr lIns="90000">
            <a:normAutofit/>
          </a:bodyPr>
          <a:lstStyle>
            <a:lvl1pPr marL="0" indent="0" algn="l">
              <a:buNone/>
              <a:defRPr sz="2100" baseline="0">
                <a:solidFill>
                  <a:srgbClr val="034EA2"/>
                </a:solidFill>
              </a:defRPr>
            </a:lvl1pPr>
            <a:lvl2pPr marL="461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221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83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44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05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66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274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88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Jméno autora/autorů</a:t>
            </a:r>
          </a:p>
        </p:txBody>
      </p:sp>
      <p:sp>
        <p:nvSpPr>
          <p:cNvPr id="19" name="Nadpis 18"/>
          <p:cNvSpPr>
            <a:spLocks noGrp="1"/>
          </p:cNvSpPr>
          <p:nvPr>
            <p:ph type="title" hasCustomPrompt="1"/>
          </p:nvPr>
        </p:nvSpPr>
        <p:spPr>
          <a:xfrm>
            <a:off x="675089" y="2109699"/>
            <a:ext cx="8229600" cy="1143000"/>
          </a:xfrm>
          <a:prstGeom prst="rect">
            <a:avLst/>
          </a:prstGeom>
        </p:spPr>
        <p:txBody>
          <a:bodyPr lIns="90000">
            <a:normAutofit/>
          </a:bodyPr>
          <a:lstStyle>
            <a:lvl1pPr algn="l">
              <a:defRPr sz="3000" b="1" baseline="0">
                <a:solidFill>
                  <a:srgbClr val="034EA2"/>
                </a:solidFill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24" name="Zástupný symbol pro text 23"/>
          <p:cNvSpPr>
            <a:spLocks noGrp="1"/>
          </p:cNvSpPr>
          <p:nvPr>
            <p:ph type="body" sz="quarter" idx="17" hasCustomPrompt="1"/>
          </p:nvPr>
        </p:nvSpPr>
        <p:spPr>
          <a:xfrm>
            <a:off x="675088" y="5327627"/>
            <a:ext cx="3456834" cy="351971"/>
          </a:xfrm>
          <a:prstGeom prst="rect">
            <a:avLst/>
          </a:prstGeom>
        </p:spPr>
        <p:txBody>
          <a:bodyPr lIns="90000" rIns="144000">
            <a:noAutofit/>
          </a:bodyPr>
          <a:lstStyle>
            <a:lvl1pPr>
              <a:buNone/>
              <a:defRPr sz="1500">
                <a:solidFill>
                  <a:srgbClr val="034EA2"/>
                </a:solidFill>
              </a:defRPr>
            </a:lvl1pPr>
          </a:lstStyle>
          <a:p>
            <a:pPr lvl="0"/>
            <a:r>
              <a:rPr lang="cs-CZ" dirty="0"/>
              <a:t>Datum a místo</a:t>
            </a:r>
          </a:p>
        </p:txBody>
      </p:sp>
    </p:spTree>
    <p:extLst>
      <p:ext uri="{BB962C8B-B14F-4D97-AF65-F5344CB8AC3E}">
        <p14:creationId xmlns:p14="http://schemas.microsoft.com/office/powerpoint/2010/main" val="23408506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Předělový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12996" y="2152784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500" baseline="0">
                <a:solidFill>
                  <a:srgbClr val="034EA2"/>
                </a:solidFill>
              </a:defRPr>
            </a:lvl1pPr>
          </a:lstStyle>
          <a:p>
            <a:r>
              <a:rPr lang="cs-CZ" dirty="0"/>
              <a:t>Název tématu/předělu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D5F7-9A70-43A8-B2E8-1F114AD105DD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270" y="3499331"/>
            <a:ext cx="6070121" cy="6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053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1" y="274640"/>
            <a:ext cx="8229600" cy="90376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700" b="1" baseline="0">
                <a:solidFill>
                  <a:srgbClr val="034EA2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2169"/>
            <a:ext cx="9157591" cy="100946"/>
          </a:xfrm>
          <a:prstGeom prst="rect">
            <a:avLst/>
          </a:prstGeom>
        </p:spPr>
      </p:pic>
      <p:sp>
        <p:nvSpPr>
          <p:cNvPr id="10" name="Zástupný symbol pro graf 9"/>
          <p:cNvSpPr>
            <a:spLocks noGrp="1"/>
          </p:cNvSpPr>
          <p:nvPr>
            <p:ph type="chart" sz="quarter" idx="13"/>
          </p:nvPr>
        </p:nvSpPr>
        <p:spPr>
          <a:xfrm>
            <a:off x="466786" y="1530375"/>
            <a:ext cx="8210429" cy="4290319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na ikonu přidáte graf.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77AD5F7-9A70-43A8-B2E8-1F114AD105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0459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Závěrečný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385232" y="4694959"/>
            <a:ext cx="6373538" cy="984636"/>
          </a:xfrm>
          <a:prstGeom prst="rect">
            <a:avLst/>
          </a:prstGeom>
        </p:spPr>
        <p:txBody>
          <a:bodyPr lIns="90000">
            <a:normAutofit/>
          </a:bodyPr>
          <a:lstStyle>
            <a:lvl1pPr marL="0" indent="0" algn="ctr">
              <a:buNone/>
              <a:defRPr sz="2100" baseline="0">
                <a:solidFill>
                  <a:srgbClr val="034EA2"/>
                </a:solidFill>
              </a:defRPr>
            </a:lvl1pPr>
            <a:lvl2pPr marL="461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221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83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44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05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66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274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88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Jméno autora/autorů a kontakt</a:t>
            </a:r>
          </a:p>
        </p:txBody>
      </p:sp>
      <p:sp>
        <p:nvSpPr>
          <p:cNvPr id="19" name="Nadpis 18"/>
          <p:cNvSpPr>
            <a:spLocks noGrp="1"/>
          </p:cNvSpPr>
          <p:nvPr>
            <p:ph type="title" hasCustomPrompt="1"/>
          </p:nvPr>
        </p:nvSpPr>
        <p:spPr>
          <a:xfrm>
            <a:off x="790678" y="2724284"/>
            <a:ext cx="7562234" cy="1197034"/>
          </a:xfrm>
          <a:prstGeom prst="rect">
            <a:avLst/>
          </a:prstGeom>
        </p:spPr>
        <p:txBody>
          <a:bodyPr lIns="90000">
            <a:normAutofit/>
          </a:bodyPr>
          <a:lstStyle>
            <a:lvl1pPr algn="ctr">
              <a:defRPr sz="4050" b="0" baseline="0">
                <a:solidFill>
                  <a:srgbClr val="034EA2"/>
                </a:solidFill>
              </a:defRPr>
            </a:lvl1pPr>
          </a:lstStyle>
          <a:p>
            <a:r>
              <a:rPr lang="cs-CZ" dirty="0"/>
              <a:t>Rozloučení</a:t>
            </a:r>
          </a:p>
        </p:txBody>
      </p:sp>
    </p:spTree>
    <p:extLst>
      <p:ext uri="{BB962C8B-B14F-4D97-AF65-F5344CB8AC3E}">
        <p14:creationId xmlns:p14="http://schemas.microsoft.com/office/powerpoint/2010/main" val="19658120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9" y="4581129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922"/>
              </a:spcBef>
              <a:spcAft>
                <a:spcPts val="922"/>
              </a:spcAft>
              <a:buNone/>
              <a:defRPr sz="1843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21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25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3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5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064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27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49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0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autoři projektu</a:t>
            </a:r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1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403648" y="3789041"/>
            <a:ext cx="7209184" cy="5760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8425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396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9" name="Obrázek 8" descr="mmr_cr_rgb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692698"/>
            <a:ext cx="2517398" cy="6624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496267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9"/>
            <a:ext cx="8291264" cy="430607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922"/>
              </a:spcBef>
              <a:spcAft>
                <a:spcPts val="922"/>
              </a:spcAft>
              <a:buFontTx/>
              <a:buNone/>
              <a:defRPr sz="258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212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1843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658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658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7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2949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pic>
        <p:nvPicPr>
          <p:cNvPr id="5" name="Obrázek 4" descr="mmr_cr_rgb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620690"/>
            <a:ext cx="2016225" cy="5305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3994047"/>
      </p:ext>
    </p:extLst>
  </p:cSld>
  <p:clrMapOvr>
    <a:masterClrMapping/>
  </p:clrMapOvr>
  <p:hf sldNum="0"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88214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922"/>
              </a:spcBef>
              <a:spcAft>
                <a:spcPts val="922"/>
              </a:spcAft>
              <a:buFontTx/>
              <a:buNone/>
              <a:defRPr sz="258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212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1843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658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658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pic>
        <p:nvPicPr>
          <p:cNvPr id="4" name="Obrázek 3" descr="mmr_cr_rgb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620690"/>
            <a:ext cx="2016225" cy="5305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8898760"/>
      </p:ext>
    </p:extLst>
  </p:cSld>
  <p:clrMapOvr>
    <a:masterClrMapping/>
  </p:clrMapOvr>
  <p:hf sldNum="0"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7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2949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5" y="2060850"/>
            <a:ext cx="8229600" cy="4306078"/>
          </a:xfrm>
          <a:prstGeom prst="rect">
            <a:avLst/>
          </a:prstGeom>
        </p:spPr>
        <p:txBody>
          <a:bodyPr/>
          <a:lstStyle>
            <a:lvl1pPr marL="315968" indent="-315968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684598" indent="-263307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053228" indent="-210646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474520" indent="-210646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1895812" indent="-210646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pic>
        <p:nvPicPr>
          <p:cNvPr id="6" name="Obrázek 5" descr="mmr_cr_rgb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620690"/>
            <a:ext cx="2016225" cy="5305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9425236"/>
      </p:ext>
    </p:extLst>
  </p:cSld>
  <p:clrMapOvr>
    <a:masterClrMapping/>
  </p:clrMapOvr>
  <p:hf sldNum="0"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Úvodní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675088" y="4624631"/>
            <a:ext cx="6400800" cy="492317"/>
          </a:xfrm>
          <a:prstGeom prst="rect">
            <a:avLst/>
          </a:prstGeom>
        </p:spPr>
        <p:txBody>
          <a:bodyPr lIns="90000">
            <a:normAutofit/>
          </a:bodyPr>
          <a:lstStyle>
            <a:lvl1pPr marL="0" indent="0" algn="l">
              <a:buNone/>
              <a:defRPr sz="2100" baseline="0">
                <a:solidFill>
                  <a:srgbClr val="034EA2"/>
                </a:solidFill>
              </a:defRPr>
            </a:lvl1pPr>
            <a:lvl2pPr marL="461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221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83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44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05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66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274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88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Jméno autora/autorů</a:t>
            </a:r>
          </a:p>
        </p:txBody>
      </p:sp>
      <p:sp>
        <p:nvSpPr>
          <p:cNvPr id="19" name="Nadpis 18"/>
          <p:cNvSpPr>
            <a:spLocks noGrp="1"/>
          </p:cNvSpPr>
          <p:nvPr>
            <p:ph type="title" hasCustomPrompt="1"/>
          </p:nvPr>
        </p:nvSpPr>
        <p:spPr>
          <a:xfrm>
            <a:off x="675089" y="2109699"/>
            <a:ext cx="8229600" cy="1143000"/>
          </a:xfrm>
          <a:prstGeom prst="rect">
            <a:avLst/>
          </a:prstGeom>
        </p:spPr>
        <p:txBody>
          <a:bodyPr lIns="90000">
            <a:normAutofit/>
          </a:bodyPr>
          <a:lstStyle>
            <a:lvl1pPr algn="l">
              <a:defRPr sz="3000" b="1" baseline="0">
                <a:solidFill>
                  <a:srgbClr val="034EA2"/>
                </a:solidFill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24" name="Zástupný symbol pro text 23"/>
          <p:cNvSpPr>
            <a:spLocks noGrp="1"/>
          </p:cNvSpPr>
          <p:nvPr>
            <p:ph type="body" sz="quarter" idx="17" hasCustomPrompt="1"/>
          </p:nvPr>
        </p:nvSpPr>
        <p:spPr>
          <a:xfrm>
            <a:off x="675088" y="5327627"/>
            <a:ext cx="3456834" cy="351971"/>
          </a:xfrm>
          <a:prstGeom prst="rect">
            <a:avLst/>
          </a:prstGeom>
        </p:spPr>
        <p:txBody>
          <a:bodyPr lIns="90000" rIns="144000">
            <a:noAutofit/>
          </a:bodyPr>
          <a:lstStyle>
            <a:lvl1pPr>
              <a:buNone/>
              <a:defRPr sz="1500">
                <a:solidFill>
                  <a:srgbClr val="034EA2"/>
                </a:solidFill>
              </a:defRPr>
            </a:lvl1pPr>
          </a:lstStyle>
          <a:p>
            <a:pPr lvl="0"/>
            <a:r>
              <a:rPr lang="cs-CZ" dirty="0"/>
              <a:t>Datum a místo</a:t>
            </a:r>
          </a:p>
        </p:txBody>
      </p:sp>
    </p:spTree>
    <p:extLst>
      <p:ext uri="{BB962C8B-B14F-4D97-AF65-F5344CB8AC3E}">
        <p14:creationId xmlns:p14="http://schemas.microsoft.com/office/powerpoint/2010/main" val="41203416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Předělový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12996" y="2152784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500" baseline="0">
                <a:solidFill>
                  <a:srgbClr val="034EA2"/>
                </a:solidFill>
              </a:defRPr>
            </a:lvl1pPr>
          </a:lstStyle>
          <a:p>
            <a:r>
              <a:rPr lang="cs-CZ" dirty="0"/>
              <a:t>Název tématu/předělu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D5F7-9A70-43A8-B2E8-1F114AD105DD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270" y="3499331"/>
            <a:ext cx="6070121" cy="6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53537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1" y="274640"/>
            <a:ext cx="8229600" cy="90376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700" b="1" baseline="0">
                <a:solidFill>
                  <a:srgbClr val="034EA2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2169"/>
            <a:ext cx="9157591" cy="100946"/>
          </a:xfrm>
          <a:prstGeom prst="rect">
            <a:avLst/>
          </a:prstGeom>
        </p:spPr>
      </p:pic>
      <p:sp>
        <p:nvSpPr>
          <p:cNvPr id="10" name="Zástupný symbol pro graf 9"/>
          <p:cNvSpPr>
            <a:spLocks noGrp="1"/>
          </p:cNvSpPr>
          <p:nvPr>
            <p:ph type="chart" sz="quarter" idx="13"/>
          </p:nvPr>
        </p:nvSpPr>
        <p:spPr>
          <a:xfrm>
            <a:off x="466786" y="1530375"/>
            <a:ext cx="8210429" cy="4290319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na ikonu přidáte graf.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77AD5F7-9A70-43A8-B2E8-1F114AD105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4506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2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1403350" y="3789363"/>
            <a:ext cx="7208838" cy="5762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MINISTERSTVO PRO MÍSTNÍ ROZVOJ ČR</a:t>
            </a:r>
          </a:p>
        </p:txBody>
      </p:sp>
      <p:pic>
        <p:nvPicPr>
          <p:cNvPr id="10" name="Obrázek 7" descr="mmr_cr_rgb.em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692150"/>
            <a:ext cx="2565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503448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pic>
        <p:nvPicPr>
          <p:cNvPr id="7" name="Obrázek 3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5758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pic>
        <p:nvPicPr>
          <p:cNvPr id="6" name="Obrázek 2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0102072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pic>
        <p:nvPicPr>
          <p:cNvPr id="8" name="Obrázek 4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017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0BE5-83C6-421C-86A9-CDC3EFF7B9E3}" type="datetime1">
              <a:rPr lang="cs-CZ"/>
              <a:pPr>
                <a:defRPr/>
              </a:pPr>
              <a:t>31.10.2024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435246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E96B4-5963-4A8C-98BB-BE823D5AEBF9}" type="datetime1">
              <a:rPr lang="cs-CZ"/>
              <a:pPr>
                <a:defRPr/>
              </a:pPr>
              <a:t>31.10.2024</a:t>
            </a:fld>
            <a:endParaRPr lang="cs-CZ" dirty="0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8874A-FDC9-495A-A92F-77661319D9D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093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021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779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001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941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027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25.xml"/><Relationship Id="rId10" Type="http://schemas.openxmlformats.org/officeDocument/2006/relationships/image" Target="../media/image3.jpg"/><Relationship Id="rId4" Type="http://schemas.openxmlformats.org/officeDocument/2006/relationships/slideLayout" Target="../slideLayouts/slideLayout24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32.xml"/><Relationship Id="rId9" Type="http://schemas.openxmlformats.org/officeDocument/2006/relationships/image" Target="../media/image3.jp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8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12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4212" r:id="rId5"/>
    <p:sldLayoutId id="2147484213" r:id="rId6"/>
    <p:sldLayoutId id="2147484250" r:id="rId7"/>
    <p:sldLayoutId id="2147484251" r:id="rId8"/>
    <p:sldLayoutId id="2147484288" r:id="rId9"/>
    <p:sldLayoutId id="214748428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230556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1" r:id="rId1"/>
    <p:sldLayoutId id="2147484292" r:id="rId2"/>
    <p:sldLayoutId id="2147484293" r:id="rId3"/>
    <p:sldLayoutId id="2147484294" r:id="rId4"/>
    <p:sldLayoutId id="2147484295" r:id="rId5"/>
    <p:sldLayoutId id="2147484296" r:id="rId6"/>
    <p:sldLayoutId id="2147484297" r:id="rId7"/>
    <p:sldLayoutId id="2147484298" r:id="rId8"/>
    <p:sldLayoutId id="2147484299" r:id="rId9"/>
    <p:sldLayoutId id="2147484300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dtisk_modry.emf"/>
          <p:cNvPicPr>
            <a:picLocks noChangeAspect="1"/>
          </p:cNvPicPr>
          <p:nvPr/>
        </p:nvPicPr>
        <p:blipFill>
          <a:blip r:embed="rId11" cstate="print"/>
          <a:srcRect l="17008" b="8622"/>
          <a:stretch>
            <a:fillRect/>
          </a:stretch>
        </p:blipFill>
        <p:spPr>
          <a:xfrm>
            <a:off x="6" y="1988845"/>
            <a:ext cx="7380309" cy="4869159"/>
          </a:xfrm>
          <a:prstGeom prst="rect">
            <a:avLst/>
          </a:prstGeom>
        </p:spPr>
      </p:pic>
      <p:sp>
        <p:nvSpPr>
          <p:cNvPr id="6" name="Obdélník 5"/>
          <p:cNvSpPr>
            <a:spLocks noChangeAspect="1"/>
          </p:cNvSpPr>
          <p:nvPr/>
        </p:nvSpPr>
        <p:spPr>
          <a:xfrm>
            <a:off x="0" y="5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58" dirty="0">
              <a:noFill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260653"/>
            <a:ext cx="9144000" cy="144015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58" dirty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05934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2" r:id="rId1"/>
    <p:sldLayoutId id="2147484303" r:id="rId2"/>
    <p:sldLayoutId id="2147484304" r:id="rId3"/>
    <p:sldLayoutId id="2147484305" r:id="rId4"/>
    <p:sldLayoutId id="2147484306" r:id="rId5"/>
    <p:sldLayoutId id="2147484307" r:id="rId6"/>
    <p:sldLayoutId id="2147484308" r:id="rId7"/>
    <p:sldLayoutId id="2147484309" r:id="rId8"/>
  </p:sldLayoutIdLst>
  <p:hf sldNum="0" hdr="0" ftr="0" dt="0"/>
  <p:txStyles>
    <p:titleStyle>
      <a:lvl1pPr algn="ctr" defTabSz="842582" rtl="0" eaLnBrk="1" latinLnBrk="0" hangingPunct="1">
        <a:spcBef>
          <a:spcPct val="0"/>
        </a:spcBef>
        <a:buNone/>
        <a:defRPr sz="405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5968" indent="-315968" algn="l" defTabSz="842582" rtl="0" eaLnBrk="1" latinLnBrk="0" hangingPunct="1">
        <a:spcBef>
          <a:spcPct val="20000"/>
        </a:spcBef>
        <a:buFont typeface="Arial" pitchFamily="34" charset="0"/>
        <a:buChar char="•"/>
        <a:defRPr sz="2949" kern="1200">
          <a:solidFill>
            <a:schemeClr val="tx1"/>
          </a:solidFill>
          <a:latin typeface="+mn-lt"/>
          <a:ea typeface="+mn-ea"/>
          <a:cs typeface="+mn-cs"/>
        </a:defRPr>
      </a:lvl1pPr>
      <a:lvl2pPr marL="684598" indent="-263307" algn="l" defTabSz="842582" rtl="0" eaLnBrk="1" latinLnBrk="0" hangingPunct="1">
        <a:spcBef>
          <a:spcPct val="20000"/>
        </a:spcBef>
        <a:buFont typeface="Arial" pitchFamily="34" charset="0"/>
        <a:buChar char="–"/>
        <a:defRPr sz="2580" kern="1200">
          <a:solidFill>
            <a:schemeClr val="tx1"/>
          </a:solidFill>
          <a:latin typeface="+mn-lt"/>
          <a:ea typeface="+mn-ea"/>
          <a:cs typeface="+mn-cs"/>
        </a:defRPr>
      </a:lvl2pPr>
      <a:lvl3pPr marL="1053228" indent="-210646" algn="l" defTabSz="842582" rtl="0" eaLnBrk="1" latinLnBrk="0" hangingPunct="1">
        <a:spcBef>
          <a:spcPct val="20000"/>
        </a:spcBef>
        <a:buFont typeface="Arial" pitchFamily="34" charset="0"/>
        <a:buChar char="•"/>
        <a:defRPr sz="2212" kern="1200">
          <a:solidFill>
            <a:schemeClr val="tx1"/>
          </a:solidFill>
          <a:latin typeface="+mn-lt"/>
          <a:ea typeface="+mn-ea"/>
          <a:cs typeface="+mn-cs"/>
        </a:defRPr>
      </a:lvl3pPr>
      <a:lvl4pPr marL="1474520" indent="-210646" algn="l" defTabSz="842582" rtl="0" eaLnBrk="1" latinLnBrk="0" hangingPunct="1">
        <a:spcBef>
          <a:spcPct val="20000"/>
        </a:spcBef>
        <a:buFont typeface="Arial" pitchFamily="34" charset="0"/>
        <a:buChar char="–"/>
        <a:defRPr sz="1843" kern="1200">
          <a:solidFill>
            <a:schemeClr val="tx1"/>
          </a:solidFill>
          <a:latin typeface="+mn-lt"/>
          <a:ea typeface="+mn-ea"/>
          <a:cs typeface="+mn-cs"/>
        </a:defRPr>
      </a:lvl4pPr>
      <a:lvl5pPr marL="1895812" indent="-210646" algn="l" defTabSz="842582" rtl="0" eaLnBrk="1" latinLnBrk="0" hangingPunct="1">
        <a:spcBef>
          <a:spcPct val="20000"/>
        </a:spcBef>
        <a:buFont typeface="Arial" pitchFamily="34" charset="0"/>
        <a:buChar char="»"/>
        <a:defRPr sz="1843" kern="1200">
          <a:solidFill>
            <a:schemeClr val="tx1"/>
          </a:solidFill>
          <a:latin typeface="+mn-lt"/>
          <a:ea typeface="+mn-ea"/>
          <a:cs typeface="+mn-cs"/>
        </a:defRPr>
      </a:lvl5pPr>
      <a:lvl6pPr marL="2317103" indent="-210646" algn="l" defTabSz="842582" rtl="0" eaLnBrk="1" latinLnBrk="0" hangingPunct="1">
        <a:spcBef>
          <a:spcPct val="20000"/>
        </a:spcBef>
        <a:buFont typeface="Arial" pitchFamily="34" charset="0"/>
        <a:buChar char="•"/>
        <a:defRPr sz="1843" kern="1200">
          <a:solidFill>
            <a:schemeClr val="tx1"/>
          </a:solidFill>
          <a:latin typeface="+mn-lt"/>
          <a:ea typeface="+mn-ea"/>
          <a:cs typeface="+mn-cs"/>
        </a:defRPr>
      </a:lvl6pPr>
      <a:lvl7pPr marL="2738393" indent="-210646" algn="l" defTabSz="842582" rtl="0" eaLnBrk="1" latinLnBrk="0" hangingPunct="1">
        <a:spcBef>
          <a:spcPct val="20000"/>
        </a:spcBef>
        <a:buFont typeface="Arial" pitchFamily="34" charset="0"/>
        <a:buChar char="•"/>
        <a:defRPr sz="1843" kern="1200">
          <a:solidFill>
            <a:schemeClr val="tx1"/>
          </a:solidFill>
          <a:latin typeface="+mn-lt"/>
          <a:ea typeface="+mn-ea"/>
          <a:cs typeface="+mn-cs"/>
        </a:defRPr>
      </a:lvl7pPr>
      <a:lvl8pPr marL="3159685" indent="-210646" algn="l" defTabSz="842582" rtl="0" eaLnBrk="1" latinLnBrk="0" hangingPunct="1">
        <a:spcBef>
          <a:spcPct val="20000"/>
        </a:spcBef>
        <a:buFont typeface="Arial" pitchFamily="34" charset="0"/>
        <a:buChar char="•"/>
        <a:defRPr sz="1843" kern="1200">
          <a:solidFill>
            <a:schemeClr val="tx1"/>
          </a:solidFill>
          <a:latin typeface="+mn-lt"/>
          <a:ea typeface="+mn-ea"/>
          <a:cs typeface="+mn-cs"/>
        </a:defRPr>
      </a:lvl8pPr>
      <a:lvl9pPr marL="3580977" indent="-210646" algn="l" defTabSz="842582" rtl="0" eaLnBrk="1" latinLnBrk="0" hangingPunct="1">
        <a:spcBef>
          <a:spcPct val="20000"/>
        </a:spcBef>
        <a:buFont typeface="Arial" pitchFamily="34" charset="0"/>
        <a:buChar char="•"/>
        <a:defRPr sz="18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42582" rtl="0" eaLnBrk="1" latinLnBrk="0" hangingPunct="1">
        <a:defRPr sz="1658" kern="1200">
          <a:solidFill>
            <a:schemeClr val="tx1"/>
          </a:solidFill>
          <a:latin typeface="+mn-lt"/>
          <a:ea typeface="+mn-ea"/>
          <a:cs typeface="+mn-cs"/>
        </a:defRPr>
      </a:lvl1pPr>
      <a:lvl2pPr marL="421292" algn="l" defTabSz="842582" rtl="0" eaLnBrk="1" latinLnBrk="0" hangingPunct="1">
        <a:defRPr sz="1658" kern="1200">
          <a:solidFill>
            <a:schemeClr val="tx1"/>
          </a:solidFill>
          <a:latin typeface="+mn-lt"/>
          <a:ea typeface="+mn-ea"/>
          <a:cs typeface="+mn-cs"/>
        </a:defRPr>
      </a:lvl2pPr>
      <a:lvl3pPr marL="842582" algn="l" defTabSz="842582" rtl="0" eaLnBrk="1" latinLnBrk="0" hangingPunct="1">
        <a:defRPr sz="1658" kern="1200">
          <a:solidFill>
            <a:schemeClr val="tx1"/>
          </a:solidFill>
          <a:latin typeface="+mn-lt"/>
          <a:ea typeface="+mn-ea"/>
          <a:cs typeface="+mn-cs"/>
        </a:defRPr>
      </a:lvl3pPr>
      <a:lvl4pPr marL="1263874" algn="l" defTabSz="842582" rtl="0" eaLnBrk="1" latinLnBrk="0" hangingPunct="1">
        <a:defRPr sz="1658" kern="1200">
          <a:solidFill>
            <a:schemeClr val="tx1"/>
          </a:solidFill>
          <a:latin typeface="+mn-lt"/>
          <a:ea typeface="+mn-ea"/>
          <a:cs typeface="+mn-cs"/>
        </a:defRPr>
      </a:lvl4pPr>
      <a:lvl5pPr marL="1685166" algn="l" defTabSz="842582" rtl="0" eaLnBrk="1" latinLnBrk="0" hangingPunct="1">
        <a:defRPr sz="1658" kern="1200">
          <a:solidFill>
            <a:schemeClr val="tx1"/>
          </a:solidFill>
          <a:latin typeface="+mn-lt"/>
          <a:ea typeface="+mn-ea"/>
          <a:cs typeface="+mn-cs"/>
        </a:defRPr>
      </a:lvl5pPr>
      <a:lvl6pPr marL="2106458" algn="l" defTabSz="842582" rtl="0" eaLnBrk="1" latinLnBrk="0" hangingPunct="1">
        <a:defRPr sz="1658" kern="1200">
          <a:solidFill>
            <a:schemeClr val="tx1"/>
          </a:solidFill>
          <a:latin typeface="+mn-lt"/>
          <a:ea typeface="+mn-ea"/>
          <a:cs typeface="+mn-cs"/>
        </a:defRPr>
      </a:lvl6pPr>
      <a:lvl7pPr marL="2527748" algn="l" defTabSz="842582" rtl="0" eaLnBrk="1" latinLnBrk="0" hangingPunct="1">
        <a:defRPr sz="1658" kern="1200">
          <a:solidFill>
            <a:schemeClr val="tx1"/>
          </a:solidFill>
          <a:latin typeface="+mn-lt"/>
          <a:ea typeface="+mn-ea"/>
          <a:cs typeface="+mn-cs"/>
        </a:defRPr>
      </a:lvl7pPr>
      <a:lvl8pPr marL="2949039" algn="l" defTabSz="842582" rtl="0" eaLnBrk="1" latinLnBrk="0" hangingPunct="1">
        <a:defRPr sz="1658" kern="1200">
          <a:solidFill>
            <a:schemeClr val="tx1"/>
          </a:solidFill>
          <a:latin typeface="+mn-lt"/>
          <a:ea typeface="+mn-ea"/>
          <a:cs typeface="+mn-cs"/>
        </a:defRPr>
      </a:lvl8pPr>
      <a:lvl9pPr marL="3370331" algn="l" defTabSz="842582" rtl="0" eaLnBrk="1" latinLnBrk="0" hangingPunct="1">
        <a:defRPr sz="16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dtisk_modry.emf"/>
          <p:cNvPicPr>
            <a:picLocks noChangeAspect="1"/>
          </p:cNvPicPr>
          <p:nvPr/>
        </p:nvPicPr>
        <p:blipFill>
          <a:blip r:embed="rId10" cstate="print"/>
          <a:srcRect l="17008" b="8622"/>
          <a:stretch>
            <a:fillRect/>
          </a:stretch>
        </p:blipFill>
        <p:spPr>
          <a:xfrm>
            <a:off x="6" y="1988845"/>
            <a:ext cx="7380309" cy="4869159"/>
          </a:xfrm>
          <a:prstGeom prst="rect">
            <a:avLst/>
          </a:prstGeom>
        </p:spPr>
      </p:pic>
      <p:sp>
        <p:nvSpPr>
          <p:cNvPr id="6" name="Obdélník 5"/>
          <p:cNvSpPr>
            <a:spLocks noChangeAspect="1"/>
          </p:cNvSpPr>
          <p:nvPr/>
        </p:nvSpPr>
        <p:spPr>
          <a:xfrm>
            <a:off x="0" y="5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212" dirty="0">
              <a:noFill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260653"/>
            <a:ext cx="9144000" cy="144015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212" dirty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84665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1" r:id="rId1"/>
    <p:sldLayoutId id="2147484312" r:id="rId2"/>
    <p:sldLayoutId id="2147484313" r:id="rId3"/>
    <p:sldLayoutId id="2147484314" r:id="rId4"/>
    <p:sldLayoutId id="2147484315" r:id="rId5"/>
    <p:sldLayoutId id="2147484317" r:id="rId6"/>
    <p:sldLayoutId id="2147484318" r:id="rId7"/>
  </p:sldLayoutIdLst>
  <p:hf sldNum="0" hdr="0" ftr="0" dt="0"/>
  <p:txStyles>
    <p:titleStyle>
      <a:lvl1pPr algn="ctr" defTabSz="842582" rtl="0" eaLnBrk="1" latinLnBrk="0" hangingPunct="1">
        <a:spcBef>
          <a:spcPct val="0"/>
        </a:spcBef>
        <a:buNone/>
        <a:defRPr sz="405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5968" indent="-315968" algn="l" defTabSz="842582" rtl="0" eaLnBrk="1" latinLnBrk="0" hangingPunct="1">
        <a:spcBef>
          <a:spcPct val="20000"/>
        </a:spcBef>
        <a:buFont typeface="Arial" pitchFamily="34" charset="0"/>
        <a:buChar char="•"/>
        <a:defRPr sz="2949" kern="1200">
          <a:solidFill>
            <a:schemeClr val="tx1"/>
          </a:solidFill>
          <a:latin typeface="+mn-lt"/>
          <a:ea typeface="+mn-ea"/>
          <a:cs typeface="+mn-cs"/>
        </a:defRPr>
      </a:lvl1pPr>
      <a:lvl2pPr marL="684598" indent="-263307" algn="l" defTabSz="842582" rtl="0" eaLnBrk="1" latinLnBrk="0" hangingPunct="1">
        <a:spcBef>
          <a:spcPct val="20000"/>
        </a:spcBef>
        <a:buFont typeface="Arial" pitchFamily="34" charset="0"/>
        <a:buChar char="–"/>
        <a:defRPr sz="2580" kern="1200">
          <a:solidFill>
            <a:schemeClr val="tx1"/>
          </a:solidFill>
          <a:latin typeface="+mn-lt"/>
          <a:ea typeface="+mn-ea"/>
          <a:cs typeface="+mn-cs"/>
        </a:defRPr>
      </a:lvl2pPr>
      <a:lvl3pPr marL="1053228" indent="-210646" algn="l" defTabSz="842582" rtl="0" eaLnBrk="1" latinLnBrk="0" hangingPunct="1">
        <a:spcBef>
          <a:spcPct val="20000"/>
        </a:spcBef>
        <a:buFont typeface="Arial" pitchFamily="34" charset="0"/>
        <a:buChar char="•"/>
        <a:defRPr sz="2212" kern="1200">
          <a:solidFill>
            <a:schemeClr val="tx1"/>
          </a:solidFill>
          <a:latin typeface="+mn-lt"/>
          <a:ea typeface="+mn-ea"/>
          <a:cs typeface="+mn-cs"/>
        </a:defRPr>
      </a:lvl3pPr>
      <a:lvl4pPr marL="1474520" indent="-210646" algn="l" defTabSz="842582" rtl="0" eaLnBrk="1" latinLnBrk="0" hangingPunct="1">
        <a:spcBef>
          <a:spcPct val="20000"/>
        </a:spcBef>
        <a:buFont typeface="Arial" pitchFamily="34" charset="0"/>
        <a:buChar char="–"/>
        <a:defRPr sz="1843" kern="1200">
          <a:solidFill>
            <a:schemeClr val="tx1"/>
          </a:solidFill>
          <a:latin typeface="+mn-lt"/>
          <a:ea typeface="+mn-ea"/>
          <a:cs typeface="+mn-cs"/>
        </a:defRPr>
      </a:lvl4pPr>
      <a:lvl5pPr marL="1895812" indent="-210646" algn="l" defTabSz="842582" rtl="0" eaLnBrk="1" latinLnBrk="0" hangingPunct="1">
        <a:spcBef>
          <a:spcPct val="20000"/>
        </a:spcBef>
        <a:buFont typeface="Arial" pitchFamily="34" charset="0"/>
        <a:buChar char="»"/>
        <a:defRPr sz="1843" kern="1200">
          <a:solidFill>
            <a:schemeClr val="tx1"/>
          </a:solidFill>
          <a:latin typeface="+mn-lt"/>
          <a:ea typeface="+mn-ea"/>
          <a:cs typeface="+mn-cs"/>
        </a:defRPr>
      </a:lvl5pPr>
      <a:lvl6pPr marL="2317103" indent="-210646" algn="l" defTabSz="842582" rtl="0" eaLnBrk="1" latinLnBrk="0" hangingPunct="1">
        <a:spcBef>
          <a:spcPct val="20000"/>
        </a:spcBef>
        <a:buFont typeface="Arial" pitchFamily="34" charset="0"/>
        <a:buChar char="•"/>
        <a:defRPr sz="1843" kern="1200">
          <a:solidFill>
            <a:schemeClr val="tx1"/>
          </a:solidFill>
          <a:latin typeface="+mn-lt"/>
          <a:ea typeface="+mn-ea"/>
          <a:cs typeface="+mn-cs"/>
        </a:defRPr>
      </a:lvl6pPr>
      <a:lvl7pPr marL="2738393" indent="-210646" algn="l" defTabSz="842582" rtl="0" eaLnBrk="1" latinLnBrk="0" hangingPunct="1">
        <a:spcBef>
          <a:spcPct val="20000"/>
        </a:spcBef>
        <a:buFont typeface="Arial" pitchFamily="34" charset="0"/>
        <a:buChar char="•"/>
        <a:defRPr sz="1843" kern="1200">
          <a:solidFill>
            <a:schemeClr val="tx1"/>
          </a:solidFill>
          <a:latin typeface="+mn-lt"/>
          <a:ea typeface="+mn-ea"/>
          <a:cs typeface="+mn-cs"/>
        </a:defRPr>
      </a:lvl7pPr>
      <a:lvl8pPr marL="3159685" indent="-210646" algn="l" defTabSz="842582" rtl="0" eaLnBrk="1" latinLnBrk="0" hangingPunct="1">
        <a:spcBef>
          <a:spcPct val="20000"/>
        </a:spcBef>
        <a:buFont typeface="Arial" pitchFamily="34" charset="0"/>
        <a:buChar char="•"/>
        <a:defRPr sz="1843" kern="1200">
          <a:solidFill>
            <a:schemeClr val="tx1"/>
          </a:solidFill>
          <a:latin typeface="+mn-lt"/>
          <a:ea typeface="+mn-ea"/>
          <a:cs typeface="+mn-cs"/>
        </a:defRPr>
      </a:lvl8pPr>
      <a:lvl9pPr marL="3580977" indent="-210646" algn="l" defTabSz="842582" rtl="0" eaLnBrk="1" latinLnBrk="0" hangingPunct="1">
        <a:spcBef>
          <a:spcPct val="20000"/>
        </a:spcBef>
        <a:buFont typeface="Arial" pitchFamily="34" charset="0"/>
        <a:buChar char="•"/>
        <a:defRPr sz="18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42582" rtl="0" eaLnBrk="1" latinLnBrk="0" hangingPunct="1">
        <a:defRPr sz="1658" kern="1200">
          <a:solidFill>
            <a:schemeClr val="tx1"/>
          </a:solidFill>
          <a:latin typeface="+mn-lt"/>
          <a:ea typeface="+mn-ea"/>
          <a:cs typeface="+mn-cs"/>
        </a:defRPr>
      </a:lvl1pPr>
      <a:lvl2pPr marL="421292" algn="l" defTabSz="842582" rtl="0" eaLnBrk="1" latinLnBrk="0" hangingPunct="1">
        <a:defRPr sz="1658" kern="1200">
          <a:solidFill>
            <a:schemeClr val="tx1"/>
          </a:solidFill>
          <a:latin typeface="+mn-lt"/>
          <a:ea typeface="+mn-ea"/>
          <a:cs typeface="+mn-cs"/>
        </a:defRPr>
      </a:lvl2pPr>
      <a:lvl3pPr marL="842582" algn="l" defTabSz="842582" rtl="0" eaLnBrk="1" latinLnBrk="0" hangingPunct="1">
        <a:defRPr sz="1658" kern="1200">
          <a:solidFill>
            <a:schemeClr val="tx1"/>
          </a:solidFill>
          <a:latin typeface="+mn-lt"/>
          <a:ea typeface="+mn-ea"/>
          <a:cs typeface="+mn-cs"/>
        </a:defRPr>
      </a:lvl3pPr>
      <a:lvl4pPr marL="1263874" algn="l" defTabSz="842582" rtl="0" eaLnBrk="1" latinLnBrk="0" hangingPunct="1">
        <a:defRPr sz="1658" kern="1200">
          <a:solidFill>
            <a:schemeClr val="tx1"/>
          </a:solidFill>
          <a:latin typeface="+mn-lt"/>
          <a:ea typeface="+mn-ea"/>
          <a:cs typeface="+mn-cs"/>
        </a:defRPr>
      </a:lvl4pPr>
      <a:lvl5pPr marL="1685166" algn="l" defTabSz="842582" rtl="0" eaLnBrk="1" latinLnBrk="0" hangingPunct="1">
        <a:defRPr sz="1658" kern="1200">
          <a:solidFill>
            <a:schemeClr val="tx1"/>
          </a:solidFill>
          <a:latin typeface="+mn-lt"/>
          <a:ea typeface="+mn-ea"/>
          <a:cs typeface="+mn-cs"/>
        </a:defRPr>
      </a:lvl5pPr>
      <a:lvl6pPr marL="2106458" algn="l" defTabSz="842582" rtl="0" eaLnBrk="1" latinLnBrk="0" hangingPunct="1">
        <a:defRPr sz="1658" kern="1200">
          <a:solidFill>
            <a:schemeClr val="tx1"/>
          </a:solidFill>
          <a:latin typeface="+mn-lt"/>
          <a:ea typeface="+mn-ea"/>
          <a:cs typeface="+mn-cs"/>
        </a:defRPr>
      </a:lvl6pPr>
      <a:lvl7pPr marL="2527748" algn="l" defTabSz="842582" rtl="0" eaLnBrk="1" latinLnBrk="0" hangingPunct="1">
        <a:defRPr sz="1658" kern="1200">
          <a:solidFill>
            <a:schemeClr val="tx1"/>
          </a:solidFill>
          <a:latin typeface="+mn-lt"/>
          <a:ea typeface="+mn-ea"/>
          <a:cs typeface="+mn-cs"/>
        </a:defRPr>
      </a:lvl7pPr>
      <a:lvl8pPr marL="2949039" algn="l" defTabSz="842582" rtl="0" eaLnBrk="1" latinLnBrk="0" hangingPunct="1">
        <a:defRPr sz="1658" kern="1200">
          <a:solidFill>
            <a:schemeClr val="tx1"/>
          </a:solidFill>
          <a:latin typeface="+mn-lt"/>
          <a:ea typeface="+mn-ea"/>
          <a:cs typeface="+mn-cs"/>
        </a:defRPr>
      </a:lvl8pPr>
      <a:lvl9pPr marL="3370331" algn="l" defTabSz="842582" rtl="0" eaLnBrk="1" latinLnBrk="0" hangingPunct="1">
        <a:defRPr sz="16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1916113"/>
            <a:ext cx="7272338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Klepnutím lze upravit styl předlohy nadpisů.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03350" y="4581525"/>
            <a:ext cx="72009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026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4" r:id="rId1"/>
    <p:sldLayoutId id="2147484335" r:id="rId2"/>
    <p:sldLayoutId id="2147484336" r:id="rId3"/>
    <p:sldLayoutId id="2147484337" r:id="rId4"/>
    <p:sldLayoutId id="2147484338" r:id="rId5"/>
    <p:sldLayoutId id="214748433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000099"/>
          </a:solidFill>
          <a:latin typeface="Arial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povodne2024@mmr.gov.cz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0.xml"/><Relationship Id="rId5" Type="http://schemas.openxmlformats.org/officeDocument/2006/relationships/hyperlink" Target="https://mmr.gov.cz/cs/ostatni/web/novinky/program-zivel-%e2%80%93-regionalni-pobocky-crr-prijimaji-d" TargetMode="External"/><Relationship Id="rId4" Type="http://schemas.openxmlformats.org/officeDocument/2006/relationships/hyperlink" Target="mailto:zivel_v_roce_2024@mmr.gov.cz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-252536" y="3793282"/>
            <a:ext cx="5904656" cy="561072"/>
          </a:xfrm>
        </p:spPr>
        <p:txBody>
          <a:bodyPr/>
          <a:lstStyle/>
          <a:p>
            <a:pPr algn="ctr"/>
            <a:endParaRPr lang="cs-CZ" sz="1600" dirty="0"/>
          </a:p>
          <a:p>
            <a:endParaRPr lang="cs-CZ" sz="1600" dirty="0"/>
          </a:p>
          <a:p>
            <a:pPr algn="ctr"/>
            <a:endParaRPr lang="cs-CZ" sz="1600" dirty="0"/>
          </a:p>
        </p:txBody>
      </p:sp>
      <p:sp>
        <p:nvSpPr>
          <p:cNvPr id="5" name="Nadpis 2"/>
          <p:cNvSpPr>
            <a:spLocks noGrp="1"/>
          </p:cNvSpPr>
          <p:nvPr>
            <p:ph type="title"/>
          </p:nvPr>
        </p:nvSpPr>
        <p:spPr>
          <a:xfrm>
            <a:off x="179512" y="1325335"/>
            <a:ext cx="8498474" cy="3687841"/>
          </a:xfrm>
        </p:spPr>
        <p:txBody>
          <a:bodyPr>
            <a:noAutofit/>
          </a:bodyPr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Zkušenosti z implementace programu řešící nápravu po živlech</a:t>
            </a:r>
            <a:br>
              <a:rPr lang="cs-CZ" sz="2735" dirty="0">
                <a:solidFill>
                  <a:schemeClr val="tx1"/>
                </a:solidFill>
              </a:rPr>
            </a:br>
            <a:br>
              <a:rPr lang="cs-CZ" sz="2735" dirty="0">
                <a:solidFill>
                  <a:schemeClr val="tx1"/>
                </a:solidFill>
              </a:rPr>
            </a:br>
            <a:br>
              <a:rPr lang="cs-CZ" sz="2000" dirty="0">
                <a:solidFill>
                  <a:schemeClr val="tx1"/>
                </a:solidFill>
              </a:rPr>
            </a:br>
            <a:r>
              <a:rPr lang="cs-CZ" sz="2000" b="0" i="1" dirty="0">
                <a:solidFill>
                  <a:schemeClr val="tx1"/>
                </a:solidFill>
              </a:rPr>
              <a:t>Konference Moderní veřejná správa, Olomouc, 6.11.2024</a:t>
            </a:r>
            <a:br>
              <a:rPr lang="cs-CZ" sz="2000" b="0" i="1" dirty="0">
                <a:solidFill>
                  <a:schemeClr val="tx1"/>
                </a:solidFill>
              </a:rPr>
            </a:br>
            <a:r>
              <a:rPr lang="cs-CZ" sz="2000" b="0" i="1" dirty="0">
                <a:solidFill>
                  <a:schemeClr val="tx1"/>
                </a:solidFill>
              </a:rPr>
              <a:t>Leo Steiner – vrchní ředitel sekce MMR ČR</a:t>
            </a:r>
            <a:br>
              <a:rPr lang="cs-CZ" sz="2000" b="0" i="1" dirty="0">
                <a:solidFill>
                  <a:schemeClr val="tx1"/>
                </a:solidFill>
              </a:rPr>
            </a:br>
            <a:br>
              <a:rPr lang="cs-CZ" sz="2735" dirty="0">
                <a:solidFill>
                  <a:schemeClr val="tx1"/>
                </a:solidFill>
              </a:rPr>
            </a:br>
            <a:r>
              <a:rPr lang="cs-CZ" sz="2735" dirty="0">
                <a:solidFill>
                  <a:schemeClr val="tx1"/>
                </a:solidFill>
              </a:rPr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1165446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F7279C0-9999-0847-24F6-EF36A1B47490}"/>
              </a:ext>
            </a:extLst>
          </p:cNvPr>
          <p:cNvSpPr txBox="1"/>
          <p:nvPr/>
        </p:nvSpPr>
        <p:spPr>
          <a:xfrm>
            <a:off x="611560" y="169476"/>
            <a:ext cx="8964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93094" rtl="0" eaLnBrk="1" fontAlgn="auto" latinLnBrk="0" hangingPunct="1">
              <a:lnSpc>
                <a:spcPct val="100000"/>
              </a:lnSpc>
              <a:spcBef>
                <a:spcPts val="58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>
                <a:solidFill>
                  <a:prstClr val="black"/>
                </a:solidFill>
                <a:latin typeface="Arial"/>
              </a:rPr>
              <a:t>Co nás živly učí?</a:t>
            </a:r>
            <a:endParaRPr kumimoji="0" lang="cs-CZ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Zástupný obsah 5">
            <a:extLst>
              <a:ext uri="{FF2B5EF4-FFF2-40B4-BE49-F238E27FC236}">
                <a16:creationId xmlns:a16="http://schemas.microsoft.com/office/drawing/2014/main" id="{7E8F007D-14D9-66DF-06A6-35E50A9C9F28}"/>
              </a:ext>
            </a:extLst>
          </p:cNvPr>
          <p:cNvSpPr txBox="1">
            <a:spLocks/>
          </p:cNvSpPr>
          <p:nvPr/>
        </p:nvSpPr>
        <p:spPr>
          <a:xfrm>
            <a:off x="0" y="836712"/>
            <a:ext cx="8964488" cy="4663702"/>
          </a:xfrm>
          <a:prstGeom prst="rect">
            <a:avLst/>
          </a:prstGeom>
        </p:spPr>
        <p:txBody>
          <a:bodyPr/>
          <a:lstStyle>
            <a:lvl1pPr marL="450320" indent="-450320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9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75695" indent="-375267" algn="l" defTabSz="1200855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35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01069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01496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01923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02351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02778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03205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03634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8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975695" marR="0" lvl="1" indent="-375267" algn="l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/>
            </a:pPr>
            <a:endParaRPr kumimoji="0" lang="cs-CZ" sz="2344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F982F34A-7335-84D5-DE98-D03323773270}"/>
              </a:ext>
            </a:extLst>
          </p:cNvPr>
          <p:cNvSpPr/>
          <p:nvPr/>
        </p:nvSpPr>
        <p:spPr>
          <a:xfrm>
            <a:off x="611560" y="1596652"/>
            <a:ext cx="504056" cy="70326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E85243D-46FF-2B83-D552-00AD90714D24}"/>
              </a:ext>
            </a:extLst>
          </p:cNvPr>
          <p:cNvSpPr txBox="1"/>
          <p:nvPr/>
        </p:nvSpPr>
        <p:spPr>
          <a:xfrm>
            <a:off x="1363723" y="1566952"/>
            <a:ext cx="7578588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dirty="0"/>
              <a:t>Potřeba mít nástroje první pomoci preventivně připraveny a v dobré finanční kondici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- i s tímto záměrem připraven ŽIVEL 4</a:t>
            </a:r>
          </a:p>
          <a:p>
            <a:pPr>
              <a:spcAft>
                <a:spcPts val="1200"/>
              </a:spcAft>
            </a:pPr>
            <a:endParaRPr lang="cs-CZ" sz="2800" dirty="0"/>
          </a:p>
          <a:p>
            <a:pPr>
              <a:spcAft>
                <a:spcPts val="1200"/>
              </a:spcAft>
            </a:pPr>
            <a:r>
              <a:rPr lang="cs-CZ" sz="2800" dirty="0"/>
              <a:t>Obecně musí být cílem spokojený klient (max. možná eliminace negativního dopadu živlu), ne naplnění ambicí poskytovatele</a:t>
            </a:r>
          </a:p>
        </p:txBody>
      </p:sp>
    </p:spTree>
    <p:extLst>
      <p:ext uri="{BB962C8B-B14F-4D97-AF65-F5344CB8AC3E}">
        <p14:creationId xmlns:p14="http://schemas.microsoft.com/office/powerpoint/2010/main" val="3674310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F7279C0-9999-0847-24F6-EF36A1B47490}"/>
              </a:ext>
            </a:extLst>
          </p:cNvPr>
          <p:cNvSpPr txBox="1"/>
          <p:nvPr/>
        </p:nvSpPr>
        <p:spPr>
          <a:xfrm>
            <a:off x="323528" y="116632"/>
            <a:ext cx="8964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93094" rtl="0" eaLnBrk="1" fontAlgn="auto" latinLnBrk="0" hangingPunct="1">
              <a:lnSpc>
                <a:spcPct val="100000"/>
              </a:lnSpc>
              <a:spcBef>
                <a:spcPts val="58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Ptejte se</a:t>
            </a:r>
          </a:p>
        </p:txBody>
      </p:sp>
      <p:sp>
        <p:nvSpPr>
          <p:cNvPr id="3" name="Zástupný obsah 5">
            <a:extLst>
              <a:ext uri="{FF2B5EF4-FFF2-40B4-BE49-F238E27FC236}">
                <a16:creationId xmlns:a16="http://schemas.microsoft.com/office/drawing/2014/main" id="{0FC57131-435C-2029-8F2A-55EA63442A2A}"/>
              </a:ext>
            </a:extLst>
          </p:cNvPr>
          <p:cNvSpPr txBox="1">
            <a:spLocks/>
          </p:cNvSpPr>
          <p:nvPr/>
        </p:nvSpPr>
        <p:spPr>
          <a:xfrm>
            <a:off x="15821" y="1196752"/>
            <a:ext cx="8964489" cy="4663702"/>
          </a:xfrm>
          <a:prstGeom prst="rect">
            <a:avLst/>
          </a:prstGeom>
        </p:spPr>
        <p:txBody>
          <a:bodyPr/>
          <a:lstStyle>
            <a:lvl1pPr marL="450320" indent="-450320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9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75695" indent="-375267" algn="l" defTabSz="1200855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35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01069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01496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01923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02351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02778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03205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03634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0320" marR="0" lvl="0" indent="-450320" algn="l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Vše, co souvisí s podporou MMR po povodních </a:t>
            </a:r>
            <a:r>
              <a:rPr kumimoji="0" lang="cs-CZ" sz="3200" b="0" i="0" u="none" strike="noStrike" kern="120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‒ d</a:t>
            </a:r>
            <a:r>
              <a:rPr kumimoji="0" lang="cs-CZ" sz="3200" b="0" i="0" u="none" strike="noStrike" kern="120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otace, stavební zákon, veřejné zadávání atd.</a:t>
            </a:r>
          </a:p>
          <a:p>
            <a:pPr marL="0" marR="0" lvl="0" indent="0" algn="l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3"/>
              </a:rPr>
              <a:t>povodne2024@mmr.gov.cz</a:t>
            </a:r>
            <a:r>
              <a:rPr kumimoji="0" lang="cs-CZ" sz="3200" b="0" i="0" u="none" strike="noStrike" kern="120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450320" marR="0" lvl="0" indent="-450320" algn="l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Dotazy k dotační podpoře z dotačního titulu č. 2</a:t>
            </a:r>
          </a:p>
          <a:p>
            <a:pPr marL="0" marR="0" lvl="0" indent="0" algn="l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4"/>
              </a:rPr>
              <a:t>zivel_v_roce_2024@mmr.gov.cz</a:t>
            </a:r>
            <a:r>
              <a:rPr kumimoji="0" lang="cs-CZ" sz="3200" b="0" i="0" u="none" strike="noStrike" kern="120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450320" marR="0" lvl="0" indent="-450320" algn="l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Kontaktní místa Centra pro reg. rozvoj ČR</a:t>
            </a:r>
          </a:p>
          <a:p>
            <a:pPr marL="0" marR="0" lvl="0" indent="0" algn="l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5"/>
              </a:rPr>
              <a:t>najdete zde</a:t>
            </a:r>
            <a:endParaRPr kumimoji="0" lang="cs-CZ" sz="32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975695" marR="0" lvl="1" indent="-375267" algn="l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/>
            </a:pPr>
            <a:endParaRPr kumimoji="0" lang="cs-CZ" sz="2344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1414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ál 19">
            <a:extLst>
              <a:ext uri="{FF2B5EF4-FFF2-40B4-BE49-F238E27FC236}">
                <a16:creationId xmlns:a16="http://schemas.microsoft.com/office/drawing/2014/main" id="{BA95B1A7-C09F-C895-80EE-BE08A28F5F84}"/>
              </a:ext>
            </a:extLst>
          </p:cNvPr>
          <p:cNvSpPr/>
          <p:nvPr/>
        </p:nvSpPr>
        <p:spPr>
          <a:xfrm>
            <a:off x="2195736" y="4401506"/>
            <a:ext cx="6912768" cy="1800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>
            <a:extLst>
              <a:ext uri="{FF2B5EF4-FFF2-40B4-BE49-F238E27FC236}">
                <a16:creationId xmlns:a16="http://schemas.microsoft.com/office/drawing/2014/main" id="{F3067FC3-8718-5375-4AF0-8F4284CE19D7}"/>
              </a:ext>
            </a:extLst>
          </p:cNvPr>
          <p:cNvSpPr/>
          <p:nvPr/>
        </p:nvSpPr>
        <p:spPr>
          <a:xfrm>
            <a:off x="1223628" y="3062860"/>
            <a:ext cx="6912768" cy="1800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ál 17">
            <a:extLst>
              <a:ext uri="{FF2B5EF4-FFF2-40B4-BE49-F238E27FC236}">
                <a16:creationId xmlns:a16="http://schemas.microsoft.com/office/drawing/2014/main" id="{E38828CA-837E-E02E-8369-2DDDF2F3A8AA}"/>
              </a:ext>
            </a:extLst>
          </p:cNvPr>
          <p:cNvSpPr/>
          <p:nvPr/>
        </p:nvSpPr>
        <p:spPr>
          <a:xfrm>
            <a:off x="251520" y="1628800"/>
            <a:ext cx="6912768" cy="1800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115616" y="188640"/>
            <a:ext cx="8964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93094" rtl="0" eaLnBrk="1" fontAlgn="auto" latinLnBrk="0" hangingPunct="1">
              <a:lnSpc>
                <a:spcPct val="100000"/>
              </a:lnSpc>
              <a:spcBef>
                <a:spcPts val="58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dirty="0">
                <a:solidFill>
                  <a:prstClr val="black"/>
                </a:solidFill>
                <a:latin typeface="Arial"/>
              </a:rPr>
              <a:t>ŽIVEL </a:t>
            </a:r>
            <a:r>
              <a:rPr lang="cs-CZ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‒ strašák i podpora v jednom slově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D88908E-197C-B4F8-A21A-C92CF6FBA298}"/>
              </a:ext>
            </a:extLst>
          </p:cNvPr>
          <p:cNvSpPr txBox="1"/>
          <p:nvPr/>
        </p:nvSpPr>
        <p:spPr>
          <a:xfrm>
            <a:off x="241811" y="1853679"/>
            <a:ext cx="66967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Obnova majetku obcí a krajů</a:t>
            </a:r>
          </a:p>
          <a:p>
            <a:pPr algn="ctr"/>
            <a:r>
              <a:rPr lang="cs-CZ" dirty="0">
                <a:solidFill>
                  <a:schemeClr val="bg1"/>
                </a:solidFill>
              </a:rPr>
              <a:t>ŽIVEL 1 a ŽIVEL 2</a:t>
            </a:r>
          </a:p>
          <a:p>
            <a:pPr algn="ctr"/>
            <a:r>
              <a:rPr lang="cs-CZ" dirty="0">
                <a:solidFill>
                  <a:schemeClr val="bg1"/>
                </a:solidFill>
              </a:rPr>
              <a:t>(program Obnova obecního a krajského majetku po živelních pohromách)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AE720BA-2A69-A589-FA85-7C5E0E65A84F}"/>
              </a:ext>
            </a:extLst>
          </p:cNvPr>
          <p:cNvSpPr txBox="1"/>
          <p:nvPr/>
        </p:nvSpPr>
        <p:spPr>
          <a:xfrm>
            <a:off x="2450552" y="5034207"/>
            <a:ext cx="6696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Vytvoření nouzových (dočasných) kapacit bydlení, vzdělávání…</a:t>
            </a:r>
          </a:p>
          <a:p>
            <a:pPr algn="ctr"/>
            <a:r>
              <a:rPr lang="cs-CZ" dirty="0">
                <a:solidFill>
                  <a:schemeClr val="bg1"/>
                </a:solidFill>
              </a:rPr>
              <a:t>ŽIVEL 4</a:t>
            </a:r>
          </a:p>
          <a:p>
            <a:pPr algn="ctr"/>
            <a:r>
              <a:rPr lang="cs-CZ" dirty="0">
                <a:solidFill>
                  <a:schemeClr val="bg1"/>
                </a:solidFill>
              </a:rPr>
              <a:t>(program ŽIVEL </a:t>
            </a:r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‒Pomoc v nouzi</a:t>
            </a:r>
            <a:r>
              <a:rPr lang="cs-CZ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34417B9-6938-C788-01C6-4DB54B496DE1}"/>
              </a:ext>
            </a:extLst>
          </p:cNvPr>
          <p:cNvSpPr txBox="1"/>
          <p:nvPr/>
        </p:nvSpPr>
        <p:spPr>
          <a:xfrm>
            <a:off x="1417266" y="3691194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Obnova obydlí fyzických osob, SVJ</a:t>
            </a:r>
          </a:p>
          <a:p>
            <a:pPr algn="ctr"/>
            <a:r>
              <a:rPr lang="cs-CZ" dirty="0">
                <a:solidFill>
                  <a:schemeClr val="bg1"/>
                </a:solidFill>
              </a:rPr>
              <a:t>ŽIVEL 3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7AD1318B-EE55-1100-9BBE-3292D466B3C4}"/>
              </a:ext>
            </a:extLst>
          </p:cNvPr>
          <p:cNvSpPr txBox="1"/>
          <p:nvPr/>
        </p:nvSpPr>
        <p:spPr>
          <a:xfrm>
            <a:off x="72008" y="985081"/>
            <a:ext cx="853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Po zásahu živlu pomáhají s následky a důsledky pohromy programy ŽIVEL</a:t>
            </a:r>
          </a:p>
        </p:txBody>
      </p:sp>
    </p:spTree>
    <p:extLst>
      <p:ext uri="{BB962C8B-B14F-4D97-AF65-F5344CB8AC3E}">
        <p14:creationId xmlns:p14="http://schemas.microsoft.com/office/powerpoint/2010/main" val="3337889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F7279C0-9999-0847-24F6-EF36A1B47490}"/>
              </a:ext>
            </a:extLst>
          </p:cNvPr>
          <p:cNvSpPr txBox="1"/>
          <p:nvPr/>
        </p:nvSpPr>
        <p:spPr>
          <a:xfrm>
            <a:off x="89756" y="188640"/>
            <a:ext cx="8964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93094" rtl="0" eaLnBrk="1" fontAlgn="auto" latinLnBrk="0" hangingPunct="1">
              <a:lnSpc>
                <a:spcPct val="100000"/>
              </a:lnSpc>
              <a:spcBef>
                <a:spcPts val="58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>
                <a:solidFill>
                  <a:prstClr val="black"/>
                </a:solidFill>
                <a:latin typeface="Arial"/>
              </a:rPr>
              <a:t>ŽIVEL </a:t>
            </a:r>
            <a:r>
              <a:rPr lang="cs-CZ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 2</a:t>
            </a:r>
            <a:endParaRPr kumimoji="0" lang="cs-CZ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DB3DD51-EACB-DC5A-9FC1-E4A8FFD8664D}"/>
              </a:ext>
            </a:extLst>
          </p:cNvPr>
          <p:cNvSpPr txBox="1"/>
          <p:nvPr/>
        </p:nvSpPr>
        <p:spPr>
          <a:xfrm>
            <a:off x="197260" y="980728"/>
            <a:ext cx="885698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Stěžejní program obnovy obecního a krajského majetku:</a:t>
            </a:r>
          </a:p>
          <a:p>
            <a:endParaRPr lang="cs-CZ" sz="2400" dirty="0"/>
          </a:p>
          <a:p>
            <a:r>
              <a:rPr lang="cs-CZ" sz="2400" b="1" dirty="0"/>
              <a:t>PODPORA Z JEDNOHO MÍSTA</a:t>
            </a:r>
          </a:p>
          <a:p>
            <a:r>
              <a:rPr lang="cs-CZ" dirty="0"/>
              <a:t>(sektorové výjimky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‒ vodohospodářská infrastruktura, zemědělská infrastruktura, sportoviště, vybavení škol apod.)</a:t>
            </a:r>
            <a:endParaRPr lang="cs-CZ" dirty="0"/>
          </a:p>
          <a:p>
            <a:endParaRPr lang="cs-CZ" sz="2400" b="1" dirty="0"/>
          </a:p>
          <a:p>
            <a:endParaRPr lang="cs-CZ" sz="2400" b="1" dirty="0"/>
          </a:p>
          <a:p>
            <a:r>
              <a:rPr lang="cs-CZ" sz="2400" dirty="0"/>
              <a:t>Cílem zejména </a:t>
            </a:r>
            <a:r>
              <a:rPr lang="cs-CZ" sz="2400" b="1" dirty="0"/>
              <a:t>zajištění plynulosti, dostupnosti a kvality výkonu veřejné správy</a:t>
            </a:r>
            <a:r>
              <a:rPr lang="cs-CZ" sz="2400" dirty="0"/>
              <a:t> i po zásahu živlu.</a:t>
            </a:r>
          </a:p>
          <a:p>
            <a:endParaRPr lang="cs-CZ" sz="2400" dirty="0"/>
          </a:p>
          <a:p>
            <a:r>
              <a:rPr lang="cs-CZ" sz="2400" dirty="0"/>
              <a:t>ŽIVEL 1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‒ pro území, kde byl vyhlášen krizový stav (v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návaznosti na strategii obnovy území)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ŽIVEL 2 ‒ pro území, kde nebyl vyhlášen krizový stav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09819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F7279C0-9999-0847-24F6-EF36A1B47490}"/>
              </a:ext>
            </a:extLst>
          </p:cNvPr>
          <p:cNvSpPr txBox="1"/>
          <p:nvPr/>
        </p:nvSpPr>
        <p:spPr>
          <a:xfrm>
            <a:off x="611560" y="169476"/>
            <a:ext cx="8964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93094" rtl="0" eaLnBrk="1" fontAlgn="auto" latinLnBrk="0" hangingPunct="1">
              <a:lnSpc>
                <a:spcPct val="100000"/>
              </a:lnSpc>
              <a:spcBef>
                <a:spcPts val="58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>
                <a:solidFill>
                  <a:prstClr val="black"/>
                </a:solidFill>
                <a:latin typeface="Arial"/>
              </a:rPr>
              <a:t>ŽIVEL </a:t>
            </a:r>
            <a:r>
              <a:rPr lang="cs-CZ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(v přípravě)</a:t>
            </a:r>
            <a:endParaRPr kumimoji="0" lang="cs-CZ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Zástupný obsah 5">
            <a:extLst>
              <a:ext uri="{FF2B5EF4-FFF2-40B4-BE49-F238E27FC236}">
                <a16:creationId xmlns:a16="http://schemas.microsoft.com/office/drawing/2014/main" id="{5FC7AD05-B1F7-D796-7C7E-9A831684F2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3" y="836712"/>
            <a:ext cx="8856984" cy="5112568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cs-CZ" sz="3300" b="1" dirty="0"/>
              <a:t>Dotace a/nebo výhodné úvěry na obnovu obydlí</a:t>
            </a:r>
          </a:p>
          <a:p>
            <a:pPr lvl="1">
              <a:spcAft>
                <a:spcPts val="600"/>
              </a:spcAft>
            </a:pPr>
            <a:r>
              <a:rPr lang="cs-CZ" sz="3300" dirty="0"/>
              <a:t>			bytů v rodinných a bytových domech, obnova 			rozestavěných staveb obydlí.</a:t>
            </a:r>
          </a:p>
          <a:p>
            <a:pPr lvl="1">
              <a:spcAft>
                <a:spcPts val="600"/>
              </a:spcAft>
            </a:pPr>
            <a:endParaRPr lang="cs-CZ" sz="3300" dirty="0"/>
          </a:p>
          <a:p>
            <a:pPr lvl="1">
              <a:spcAft>
                <a:spcPts val="600"/>
              </a:spcAft>
            </a:pPr>
            <a:r>
              <a:rPr lang="cs-CZ" sz="3300" b="1" dirty="0"/>
              <a:t>Podpora na:</a:t>
            </a:r>
          </a:p>
          <a:p>
            <a:pPr lvl="2">
              <a:spcAft>
                <a:spcPts val="600"/>
              </a:spcAft>
            </a:pPr>
            <a:r>
              <a:rPr lang="cs-CZ" sz="3300" dirty="0"/>
              <a:t>- opravu obydlí nebo jeho části poškozené v souvislosti s</a:t>
            </a:r>
            <a:r>
              <a:rPr lang="cs-CZ" sz="33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cs-CZ" sz="3300" dirty="0"/>
              <a:t>povodněmi, popřípadě s tím související částečnou demolici,</a:t>
            </a:r>
          </a:p>
          <a:p>
            <a:pPr lvl="2">
              <a:spcAft>
                <a:spcPts val="600"/>
              </a:spcAft>
            </a:pPr>
            <a:r>
              <a:rPr lang="cs-CZ" sz="3300" dirty="0"/>
              <a:t>- výstavbu nového obydlí, včetně případné demolice obydlí,</a:t>
            </a:r>
          </a:p>
          <a:p>
            <a:pPr marL="842582" lvl="2" indent="0">
              <a:spcAft>
                <a:spcPts val="600"/>
              </a:spcAft>
            </a:pPr>
            <a:r>
              <a:rPr lang="cs-CZ" sz="3300" dirty="0"/>
              <a:t>- pořízení nového obydlí koupí nebo nabytím v dražbě.</a:t>
            </a:r>
          </a:p>
          <a:p>
            <a:pPr marL="1299782" lvl="2" indent="-457200">
              <a:spcAft>
                <a:spcPts val="600"/>
              </a:spcAft>
              <a:buFontTx/>
              <a:buChar char="-"/>
            </a:pPr>
            <a:endParaRPr lang="cs-CZ" sz="3300" dirty="0"/>
          </a:p>
          <a:p>
            <a:pPr lvl="1">
              <a:spcAft>
                <a:spcPts val="600"/>
              </a:spcAft>
            </a:pPr>
            <a:r>
              <a:rPr lang="cs-CZ" sz="3300" b="1" dirty="0"/>
              <a:t>Pro</a:t>
            </a:r>
            <a:r>
              <a:rPr lang="cs-CZ" sz="3300" dirty="0"/>
              <a:t> </a:t>
            </a:r>
            <a:r>
              <a:rPr lang="cs-CZ" sz="3300" dirty="0">
                <a:cs typeface="Arial" panose="020B0604020202020204" pitchFamily="34" charset="0"/>
              </a:rPr>
              <a:t>‒ vlastníky a spoluvlastníky obydlí ‒ FO, SVJ</a:t>
            </a:r>
          </a:p>
          <a:p>
            <a:pPr marL="600428" lvl="1" indent="0">
              <a:buNone/>
            </a:pPr>
            <a:endParaRPr lang="cs-CZ" sz="2344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34FA176F-BA47-327C-3E12-3AA7E91EE13E}"/>
              </a:ext>
            </a:extLst>
          </p:cNvPr>
          <p:cNvSpPr/>
          <p:nvPr/>
        </p:nvSpPr>
        <p:spPr>
          <a:xfrm>
            <a:off x="683568" y="1412776"/>
            <a:ext cx="792088" cy="2880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911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F7279C0-9999-0847-24F6-EF36A1B47490}"/>
              </a:ext>
            </a:extLst>
          </p:cNvPr>
          <p:cNvSpPr txBox="1"/>
          <p:nvPr/>
        </p:nvSpPr>
        <p:spPr>
          <a:xfrm>
            <a:off x="611560" y="169476"/>
            <a:ext cx="8964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93094" rtl="0" eaLnBrk="1" fontAlgn="auto" latinLnBrk="0" hangingPunct="1">
              <a:lnSpc>
                <a:spcPct val="100000"/>
              </a:lnSpc>
              <a:spcBef>
                <a:spcPts val="58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>
                <a:solidFill>
                  <a:prstClr val="black"/>
                </a:solidFill>
                <a:latin typeface="Arial"/>
              </a:rPr>
              <a:t>ŽIVEL </a:t>
            </a:r>
            <a:r>
              <a:rPr lang="cs-CZ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(Pomoc v nouzi)</a:t>
            </a:r>
            <a:endParaRPr kumimoji="0" lang="cs-CZ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Zástupný obsah 5">
            <a:extLst>
              <a:ext uri="{FF2B5EF4-FFF2-40B4-BE49-F238E27FC236}">
                <a16:creationId xmlns:a16="http://schemas.microsoft.com/office/drawing/2014/main" id="{7E8F007D-14D9-66DF-06A6-35E50A9C9F28}"/>
              </a:ext>
            </a:extLst>
          </p:cNvPr>
          <p:cNvSpPr txBox="1">
            <a:spLocks/>
          </p:cNvSpPr>
          <p:nvPr/>
        </p:nvSpPr>
        <p:spPr>
          <a:xfrm>
            <a:off x="0" y="836712"/>
            <a:ext cx="8573395" cy="4663702"/>
          </a:xfrm>
          <a:prstGeom prst="rect">
            <a:avLst/>
          </a:prstGeom>
        </p:spPr>
        <p:txBody>
          <a:bodyPr/>
          <a:lstStyle>
            <a:lvl1pPr marL="450320" indent="-450320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9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75695" indent="-375267" algn="l" defTabSz="1200855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35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01069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01496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01923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02351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02778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03205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03634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8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Nový nouzový program</a:t>
            </a:r>
            <a:endParaRPr lang="cs-CZ" sz="2400" dirty="0">
              <a:solidFill>
                <a:srgbClr val="262626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Zajištění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kapacit pro:</a:t>
            </a:r>
          </a:p>
          <a:p>
            <a:pPr marR="0" lvl="0" algn="just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nouzové ubytování osob,</a:t>
            </a:r>
            <a:endParaRPr lang="cs-CZ" sz="2400" dirty="0">
              <a:solidFill>
                <a:srgbClr val="262626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 algn="just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realizaci vzdělávání dětí (ZŠ, MŠ),</a:t>
            </a:r>
            <a:endParaRPr lang="cs-CZ" sz="2400" dirty="0">
              <a:solidFill>
                <a:srgbClr val="262626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 algn="just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příp. dalších aktivit vykonávaných ve veřejném zájmu, a to prostřednictvím: </a:t>
            </a:r>
          </a:p>
          <a:p>
            <a:pPr marL="0" marR="0" lvl="0" indent="0" algn="just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just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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Přípravy kapacit/prostor rekonstrukcí nebo údržbou; včetně vybavení;</a:t>
            </a:r>
          </a:p>
          <a:p>
            <a:pPr marL="342900" marR="0" lvl="0" indent="-342900" algn="just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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Pronájmu mobilních/modulárních domů nebo jiných prostor.            </a:t>
            </a:r>
          </a:p>
          <a:p>
            <a:pPr marL="450320" marR="0" lvl="0" indent="-450320" algn="l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975695" marR="0" lvl="1" indent="-375267" algn="l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/>
            </a:pPr>
            <a:endParaRPr kumimoji="0" lang="cs-CZ" sz="2344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4534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F7279C0-9999-0847-24F6-EF36A1B47490}"/>
              </a:ext>
            </a:extLst>
          </p:cNvPr>
          <p:cNvSpPr txBox="1"/>
          <p:nvPr/>
        </p:nvSpPr>
        <p:spPr>
          <a:xfrm>
            <a:off x="611560" y="169476"/>
            <a:ext cx="8964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93094" rtl="0" eaLnBrk="1" fontAlgn="auto" latinLnBrk="0" hangingPunct="1">
              <a:lnSpc>
                <a:spcPct val="100000"/>
              </a:lnSpc>
              <a:spcBef>
                <a:spcPts val="58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>
                <a:solidFill>
                  <a:prstClr val="black"/>
                </a:solidFill>
                <a:latin typeface="Arial"/>
              </a:rPr>
              <a:t>ŽIVEL </a:t>
            </a:r>
            <a:r>
              <a:rPr lang="cs-CZ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(Pomoc v nouzi)</a:t>
            </a:r>
            <a:endParaRPr kumimoji="0" lang="cs-CZ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Zástupný obsah 5">
            <a:extLst>
              <a:ext uri="{FF2B5EF4-FFF2-40B4-BE49-F238E27FC236}">
                <a16:creationId xmlns:a16="http://schemas.microsoft.com/office/drawing/2014/main" id="{7E8F007D-14D9-66DF-06A6-35E50A9C9F28}"/>
              </a:ext>
            </a:extLst>
          </p:cNvPr>
          <p:cNvSpPr txBox="1">
            <a:spLocks/>
          </p:cNvSpPr>
          <p:nvPr/>
        </p:nvSpPr>
        <p:spPr>
          <a:xfrm>
            <a:off x="0" y="836712"/>
            <a:ext cx="8964488" cy="4663702"/>
          </a:xfrm>
          <a:prstGeom prst="rect">
            <a:avLst/>
          </a:prstGeom>
        </p:spPr>
        <p:txBody>
          <a:bodyPr/>
          <a:lstStyle>
            <a:lvl1pPr marL="450320" indent="-450320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9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75695" indent="-375267" algn="l" defTabSz="1200855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35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01069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01496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01923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02351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02778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03205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03634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8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 nouzi je potřeba rychlé a efektivní pomoci:</a:t>
            </a:r>
            <a:endParaRPr lang="cs-CZ" sz="2400" dirty="0">
              <a:solidFill>
                <a:srgbClr val="262626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10.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10.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vláda na </a:t>
            </a:r>
            <a:r>
              <a:rPr kumimoji="0" 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podn</a:t>
            </a:r>
            <a:r>
              <a:rPr lang="cs-CZ" sz="2400" dirty="0" err="1">
                <a:solidFill>
                  <a:srgbClr val="26262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ět</a:t>
            </a:r>
            <a:r>
              <a:rPr lang="cs-CZ" sz="2400" dirty="0">
                <a:solidFill>
                  <a:srgbClr val="26262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MMR schválila </a:t>
            </a:r>
            <a:r>
              <a:rPr lang="cs-CZ" sz="2400" b="1" dirty="0">
                <a:solidFill>
                  <a:srgbClr val="26262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záměr přípravy programu</a:t>
            </a:r>
          </a:p>
          <a:p>
            <a:pPr marL="0" marR="0" lvl="0" indent="0" algn="just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400" b="1" dirty="0">
                <a:solidFill>
                  <a:srgbClr val="26262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23. 10. </a:t>
            </a:r>
            <a:r>
              <a:rPr lang="cs-CZ" sz="2400" dirty="0">
                <a:solidFill>
                  <a:srgbClr val="26262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byl na vládě projednán </a:t>
            </a:r>
            <a:r>
              <a:rPr lang="cs-CZ" sz="2400" b="1" dirty="0">
                <a:solidFill>
                  <a:srgbClr val="26262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připravený program</a:t>
            </a:r>
          </a:p>
          <a:p>
            <a:pPr marL="0" marR="0" lvl="0" indent="0" algn="just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400" b="1" dirty="0">
                <a:solidFill>
                  <a:srgbClr val="26262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11. vyhlášení výzvy / příjem žádostí</a:t>
            </a:r>
          </a:p>
          <a:p>
            <a:pPr marL="0" marR="0" lvl="0" indent="0" algn="just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400" dirty="0">
                <a:solidFill>
                  <a:srgbClr val="26262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CRR přímo v postižených obcích </a:t>
            </a:r>
            <a:r>
              <a:rPr lang="cs-CZ" sz="2400" b="1" dirty="0">
                <a:solidFill>
                  <a:srgbClr val="26262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pomáhá s přípravou a podáním žádostí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0320" marR="0" lvl="0" indent="-450320" algn="l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975695" marR="0" lvl="1" indent="-375267" algn="l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/>
            </a:pPr>
            <a:endParaRPr kumimoji="0" lang="cs-CZ" sz="2344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Šipka: dolů 2">
            <a:extLst>
              <a:ext uri="{FF2B5EF4-FFF2-40B4-BE49-F238E27FC236}">
                <a16:creationId xmlns:a16="http://schemas.microsoft.com/office/drawing/2014/main" id="{B9DA7054-51CD-9DFD-1D7D-8CA53AFD1844}"/>
              </a:ext>
            </a:extLst>
          </p:cNvPr>
          <p:cNvSpPr/>
          <p:nvPr/>
        </p:nvSpPr>
        <p:spPr>
          <a:xfrm>
            <a:off x="3383158" y="2153343"/>
            <a:ext cx="1080120" cy="50405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Šipka: dolů 3">
            <a:extLst>
              <a:ext uri="{FF2B5EF4-FFF2-40B4-BE49-F238E27FC236}">
                <a16:creationId xmlns:a16="http://schemas.microsoft.com/office/drawing/2014/main" id="{F1E26224-849C-C48C-0FCC-570ACC67F685}"/>
              </a:ext>
            </a:extLst>
          </p:cNvPr>
          <p:cNvSpPr/>
          <p:nvPr/>
        </p:nvSpPr>
        <p:spPr>
          <a:xfrm>
            <a:off x="3402124" y="3429000"/>
            <a:ext cx="1080120" cy="50405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: dolů 5">
            <a:extLst>
              <a:ext uri="{FF2B5EF4-FFF2-40B4-BE49-F238E27FC236}">
                <a16:creationId xmlns:a16="http://schemas.microsoft.com/office/drawing/2014/main" id="{BB2FEE15-BCA5-185D-A5FD-5878D5D180B4}"/>
              </a:ext>
            </a:extLst>
          </p:cNvPr>
          <p:cNvSpPr/>
          <p:nvPr/>
        </p:nvSpPr>
        <p:spPr>
          <a:xfrm>
            <a:off x="3383158" y="4524680"/>
            <a:ext cx="1080120" cy="50405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7493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F7279C0-9999-0847-24F6-EF36A1B47490}"/>
              </a:ext>
            </a:extLst>
          </p:cNvPr>
          <p:cNvSpPr txBox="1"/>
          <p:nvPr/>
        </p:nvSpPr>
        <p:spPr>
          <a:xfrm>
            <a:off x="611560" y="169476"/>
            <a:ext cx="8964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93094" rtl="0" eaLnBrk="1" fontAlgn="auto" latinLnBrk="0" hangingPunct="1">
              <a:lnSpc>
                <a:spcPct val="100000"/>
              </a:lnSpc>
              <a:spcBef>
                <a:spcPts val="58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ŽIVEL </a:t>
            </a: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 (Pomoc v nouzi)</a:t>
            </a:r>
            <a:endParaRPr kumimoji="0" lang="cs-CZ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Zástupný obsah 5">
            <a:extLst>
              <a:ext uri="{FF2B5EF4-FFF2-40B4-BE49-F238E27FC236}">
                <a16:creationId xmlns:a16="http://schemas.microsoft.com/office/drawing/2014/main" id="{7E8F007D-14D9-66DF-06A6-35E50A9C9F28}"/>
              </a:ext>
            </a:extLst>
          </p:cNvPr>
          <p:cNvSpPr txBox="1">
            <a:spLocks/>
          </p:cNvSpPr>
          <p:nvPr/>
        </p:nvSpPr>
        <p:spPr>
          <a:xfrm>
            <a:off x="0" y="980728"/>
            <a:ext cx="8573395" cy="4663702"/>
          </a:xfrm>
          <a:prstGeom prst="rect">
            <a:avLst/>
          </a:prstGeom>
        </p:spPr>
        <p:txBody>
          <a:bodyPr/>
          <a:lstStyle>
            <a:lvl1pPr marL="450320" indent="-450320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9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75695" indent="-375267" algn="l" defTabSz="1200855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35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01069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01496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01923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02351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02778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03205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03634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První výzva (1. 11.)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 OLK, MSK, SO ORP Frýdlant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(území, pro které byl vyhlášen stav nebezpečí)</a:t>
            </a:r>
          </a:p>
          <a:p>
            <a:pPr marL="0" marR="0" lvl="0" indent="0" algn="just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400" dirty="0">
                <a:solidFill>
                  <a:srgbClr val="26262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Nouzové kapacity pro ubytování ‒ </a:t>
            </a:r>
            <a:r>
              <a:rPr lang="cs-CZ" sz="2400" b="1" dirty="0">
                <a:solidFill>
                  <a:srgbClr val="26262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žadatel</a:t>
            </a:r>
            <a:r>
              <a:rPr lang="cs-CZ" sz="2400" dirty="0">
                <a:solidFill>
                  <a:srgbClr val="26262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obec, kraj</a:t>
            </a:r>
          </a:p>
          <a:p>
            <a:pPr marL="0" marR="0" lvl="0" indent="0" algn="just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400" dirty="0">
                <a:solidFill>
                  <a:srgbClr val="26262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Nouzové kapacity pro vzdělávání ‒ </a:t>
            </a:r>
            <a:r>
              <a:rPr lang="cs-CZ" sz="2400" b="1" dirty="0">
                <a:solidFill>
                  <a:srgbClr val="26262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žadatel</a:t>
            </a:r>
            <a:r>
              <a:rPr lang="cs-CZ" sz="2400" dirty="0">
                <a:solidFill>
                  <a:srgbClr val="26262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obec, kraj, jiný provozovatel</a:t>
            </a:r>
          </a:p>
          <a:p>
            <a:pPr marL="0" marR="0" lvl="0" indent="0" algn="just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400" b="1" dirty="0">
                <a:solidFill>
                  <a:srgbClr val="26262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Max. míra dotace </a:t>
            </a:r>
            <a:r>
              <a:rPr lang="cs-CZ" sz="2400" dirty="0">
                <a:solidFill>
                  <a:srgbClr val="26262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kopíruje ŽIVEL 1 ‒ 90 % CZV pro malé obce do 3 tis. obyv., 80 % pro obce s 3001 až 10 tis. obyv. atd., kraj max. 50 %.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8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</a:t>
            </a:r>
          </a:p>
          <a:p>
            <a:pPr marL="450320" marR="0" lvl="0" indent="-450320" algn="l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975695" marR="0" lvl="1" indent="-375267" algn="l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/>
            </a:pPr>
            <a:endParaRPr kumimoji="0" lang="cs-CZ" sz="2344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7234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F7279C0-9999-0847-24F6-EF36A1B47490}"/>
              </a:ext>
            </a:extLst>
          </p:cNvPr>
          <p:cNvSpPr txBox="1"/>
          <p:nvPr/>
        </p:nvSpPr>
        <p:spPr>
          <a:xfrm>
            <a:off x="611560" y="169476"/>
            <a:ext cx="8964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93094" rtl="0" eaLnBrk="1" fontAlgn="auto" latinLnBrk="0" hangingPunct="1">
              <a:lnSpc>
                <a:spcPct val="100000"/>
              </a:lnSpc>
              <a:spcBef>
                <a:spcPts val="58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>
                <a:solidFill>
                  <a:prstClr val="black"/>
                </a:solidFill>
                <a:latin typeface="Arial"/>
              </a:rPr>
              <a:t>Co nás živly učí?</a:t>
            </a:r>
            <a:endParaRPr kumimoji="0" lang="cs-CZ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Zástupný obsah 5">
            <a:extLst>
              <a:ext uri="{FF2B5EF4-FFF2-40B4-BE49-F238E27FC236}">
                <a16:creationId xmlns:a16="http://schemas.microsoft.com/office/drawing/2014/main" id="{7E8F007D-14D9-66DF-06A6-35E50A9C9F28}"/>
              </a:ext>
            </a:extLst>
          </p:cNvPr>
          <p:cNvSpPr txBox="1">
            <a:spLocks/>
          </p:cNvSpPr>
          <p:nvPr/>
        </p:nvSpPr>
        <p:spPr>
          <a:xfrm>
            <a:off x="0" y="836712"/>
            <a:ext cx="8964488" cy="4663702"/>
          </a:xfrm>
          <a:prstGeom prst="rect">
            <a:avLst/>
          </a:prstGeom>
        </p:spPr>
        <p:txBody>
          <a:bodyPr/>
          <a:lstStyle>
            <a:lvl1pPr marL="450320" indent="-450320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9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75695" indent="-375267" algn="l" defTabSz="1200855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35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01069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01496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01923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02351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02778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03205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03634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8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975695" marR="0" lvl="1" indent="-375267" algn="l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/>
            </a:pPr>
            <a:endParaRPr kumimoji="0" lang="cs-CZ" sz="2344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F982F34A-7335-84D5-DE98-D03323773270}"/>
              </a:ext>
            </a:extLst>
          </p:cNvPr>
          <p:cNvSpPr/>
          <p:nvPr/>
        </p:nvSpPr>
        <p:spPr>
          <a:xfrm>
            <a:off x="611560" y="1124744"/>
            <a:ext cx="504056" cy="70326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E85243D-46FF-2B83-D552-00AD90714D24}"/>
              </a:ext>
            </a:extLst>
          </p:cNvPr>
          <p:cNvSpPr txBox="1"/>
          <p:nvPr/>
        </p:nvSpPr>
        <p:spPr>
          <a:xfrm>
            <a:off x="1368523" y="1038215"/>
            <a:ext cx="757858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Intervenční nástroje / pomoc po živlu je třeba koordinovat</a:t>
            </a:r>
          </a:p>
          <a:p>
            <a:endParaRPr lang="cs-CZ" sz="2400" dirty="0"/>
          </a:p>
          <a:p>
            <a:pPr>
              <a:spcAft>
                <a:spcPts val="1800"/>
              </a:spcAft>
            </a:pPr>
            <a:r>
              <a:rPr lang="cs-CZ" sz="2400" dirty="0"/>
              <a:t> - spolupráce poskytovatelů při tvorbě programů, potřeba spolupráce i na pracovní úrovni:</a:t>
            </a:r>
          </a:p>
          <a:p>
            <a:pPr marL="914400" lvl="1" indent="-457200">
              <a:spcAft>
                <a:spcPts val="1800"/>
              </a:spcAft>
              <a:buFontTx/>
              <a:buChar char="-"/>
            </a:pPr>
            <a:r>
              <a:rPr lang="cs-CZ" sz="2400" dirty="0"/>
              <a:t>sdílení zkušeností s nastavením podpory</a:t>
            </a:r>
          </a:p>
          <a:p>
            <a:pPr marL="914400" lvl="1" indent="-457200">
              <a:spcAft>
                <a:spcPts val="1800"/>
              </a:spcAft>
              <a:buFontTx/>
              <a:buChar char="-"/>
            </a:pPr>
            <a:r>
              <a:rPr lang="cs-CZ" sz="2400" dirty="0"/>
              <a:t>sdílení informací o stavu v území, koordinace sběru informací / dat</a:t>
            </a:r>
          </a:p>
          <a:p>
            <a:pPr marL="914400" lvl="1" indent="-457200">
              <a:spcAft>
                <a:spcPts val="1800"/>
              </a:spcAft>
              <a:buFontTx/>
              <a:buChar char="-"/>
            </a:pPr>
            <a:r>
              <a:rPr lang="cs-CZ" sz="2400" dirty="0"/>
              <a:t>vzájemné vymezení podpory</a:t>
            </a:r>
          </a:p>
          <a:p>
            <a:pPr>
              <a:spcAft>
                <a:spcPts val="1800"/>
              </a:spcAft>
            </a:pPr>
            <a:r>
              <a:rPr lang="cs-CZ" sz="2400" dirty="0"/>
              <a:t>- pověřit koordinací konkrétní osobu/osoby</a:t>
            </a:r>
          </a:p>
        </p:txBody>
      </p:sp>
    </p:spTree>
    <p:extLst>
      <p:ext uri="{BB962C8B-B14F-4D97-AF65-F5344CB8AC3E}">
        <p14:creationId xmlns:p14="http://schemas.microsoft.com/office/powerpoint/2010/main" val="505708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F7279C0-9999-0847-24F6-EF36A1B47490}"/>
              </a:ext>
            </a:extLst>
          </p:cNvPr>
          <p:cNvSpPr txBox="1"/>
          <p:nvPr/>
        </p:nvSpPr>
        <p:spPr>
          <a:xfrm>
            <a:off x="611560" y="169476"/>
            <a:ext cx="8964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93094" rtl="0" eaLnBrk="1" fontAlgn="auto" latinLnBrk="0" hangingPunct="1">
              <a:lnSpc>
                <a:spcPct val="100000"/>
              </a:lnSpc>
              <a:spcBef>
                <a:spcPts val="58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>
                <a:solidFill>
                  <a:prstClr val="black"/>
                </a:solidFill>
                <a:latin typeface="Arial"/>
              </a:rPr>
              <a:t>Co nás živly učí?</a:t>
            </a:r>
            <a:endParaRPr kumimoji="0" lang="cs-CZ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Zástupný obsah 5">
            <a:extLst>
              <a:ext uri="{FF2B5EF4-FFF2-40B4-BE49-F238E27FC236}">
                <a16:creationId xmlns:a16="http://schemas.microsoft.com/office/drawing/2014/main" id="{7E8F007D-14D9-66DF-06A6-35E50A9C9F28}"/>
              </a:ext>
            </a:extLst>
          </p:cNvPr>
          <p:cNvSpPr txBox="1">
            <a:spLocks/>
          </p:cNvSpPr>
          <p:nvPr/>
        </p:nvSpPr>
        <p:spPr>
          <a:xfrm>
            <a:off x="0" y="836712"/>
            <a:ext cx="8964488" cy="4663702"/>
          </a:xfrm>
          <a:prstGeom prst="rect">
            <a:avLst/>
          </a:prstGeom>
        </p:spPr>
        <p:txBody>
          <a:bodyPr/>
          <a:lstStyle>
            <a:lvl1pPr marL="450320" indent="-450320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9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75695" indent="-375267" algn="l" defTabSz="1200855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35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01069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01496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01923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02351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02778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03205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03634" indent="-300214" algn="l" defTabSz="120085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8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975695" marR="0" lvl="1" indent="-375267" algn="l" defTabSz="12008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/>
            </a:pPr>
            <a:endParaRPr kumimoji="0" lang="cs-CZ" sz="2344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F982F34A-7335-84D5-DE98-D03323773270}"/>
              </a:ext>
            </a:extLst>
          </p:cNvPr>
          <p:cNvSpPr/>
          <p:nvPr/>
        </p:nvSpPr>
        <p:spPr>
          <a:xfrm>
            <a:off x="611560" y="1215321"/>
            <a:ext cx="504056" cy="70326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E85243D-46FF-2B83-D552-00AD90714D24}"/>
              </a:ext>
            </a:extLst>
          </p:cNvPr>
          <p:cNvSpPr txBox="1"/>
          <p:nvPr/>
        </p:nvSpPr>
        <p:spPr>
          <a:xfrm>
            <a:off x="1358787" y="1305342"/>
            <a:ext cx="7578588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dirty="0"/>
              <a:t>Potřeba sjednotit přístup k pojištění majetku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- vlastníci musí být motivovaní majetek pojišťovat, pokud majetek pojistit lze</a:t>
            </a:r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A37D1DCA-45D6-D2B4-C190-7CFB5AAA374F}"/>
              </a:ext>
            </a:extLst>
          </p:cNvPr>
          <p:cNvSpPr/>
          <p:nvPr/>
        </p:nvSpPr>
        <p:spPr>
          <a:xfrm>
            <a:off x="611560" y="4415675"/>
            <a:ext cx="504056" cy="70326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0E8179F-E27E-52B5-994D-19DF9BFF490A}"/>
              </a:ext>
            </a:extLst>
          </p:cNvPr>
          <p:cNvSpPr txBox="1"/>
          <p:nvPr/>
        </p:nvSpPr>
        <p:spPr>
          <a:xfrm>
            <a:off x="1358787" y="4437112"/>
            <a:ext cx="7578588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dirty="0"/>
              <a:t>Potřeba koordinovat nastavení míry podpory z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cs-CZ" sz="2800" dirty="0"/>
              <a:t>různých nástrojů (zamezení vzájemnému </a:t>
            </a:r>
            <a:r>
              <a:rPr lang="cs-CZ" sz="2800" dirty="0">
                <a:latin typeface="Candara" panose="020E0502030303020204" pitchFamily="34" charset="0"/>
              </a:rPr>
              <a:t>"</a:t>
            </a:r>
            <a:r>
              <a:rPr lang="cs-CZ" sz="2800" dirty="0"/>
              <a:t>kanibalismu</a:t>
            </a:r>
            <a:r>
              <a:rPr lang="cs-CZ" sz="2800" dirty="0">
                <a:latin typeface="Candara" panose="020E0502030303020204" pitchFamily="34" charset="0"/>
              </a:rPr>
              <a:t>"</a:t>
            </a:r>
            <a:r>
              <a:rPr lang="cs-CZ" sz="2800" dirty="0"/>
              <a:t>)</a:t>
            </a:r>
          </a:p>
          <a:p>
            <a:pPr>
              <a:spcAft>
                <a:spcPts val="1200"/>
              </a:spcAft>
            </a:pPr>
            <a:endParaRPr lang="cs-CZ" sz="2800" dirty="0"/>
          </a:p>
          <a:p>
            <a:pPr>
              <a:spcAft>
                <a:spcPts val="1200"/>
              </a:spcAft>
            </a:pPr>
            <a:endParaRPr lang="cs-CZ" sz="2800" dirty="0"/>
          </a:p>
          <a:p>
            <a:pPr>
              <a:spcAft>
                <a:spcPts val="1200"/>
              </a:spcAft>
            </a:pPr>
            <a:endParaRPr lang="cs-CZ" sz="2800" dirty="0"/>
          </a:p>
          <a:p>
            <a:pPr>
              <a:spcAft>
                <a:spcPts val="1200"/>
              </a:spcAft>
            </a:pPr>
            <a:endParaRPr lang="cs-CZ" sz="2800" dirty="0"/>
          </a:p>
          <a:p>
            <a:pPr>
              <a:spcAft>
                <a:spcPts val="1200"/>
              </a:spcAft>
            </a:pPr>
            <a:endParaRPr lang="cs-CZ" sz="28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3F87BFD-A408-45A0-37DF-3128CBD3D407}"/>
              </a:ext>
            </a:extLst>
          </p:cNvPr>
          <p:cNvSpPr txBox="1"/>
          <p:nvPr/>
        </p:nvSpPr>
        <p:spPr>
          <a:xfrm>
            <a:off x="1358787" y="3140968"/>
            <a:ext cx="75785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dirty="0"/>
              <a:t>Potřeba "odfiltrovat" majetek poškozený dlouhodobým zanedbáním péče, a ne živlem</a:t>
            </a:r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88922F00-4D3F-6E29-6C68-4F7E8301C748}"/>
              </a:ext>
            </a:extLst>
          </p:cNvPr>
          <p:cNvSpPr/>
          <p:nvPr/>
        </p:nvSpPr>
        <p:spPr>
          <a:xfrm>
            <a:off x="611560" y="3168563"/>
            <a:ext cx="504056" cy="70326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391508"/>
      </p:ext>
    </p:extLst>
  </p:cSld>
  <p:clrMapOvr>
    <a:masterClrMapping/>
  </p:clrMapOvr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MMR_sir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MR_Prezentace_šablona" id="{84BE1535-A23F-4BDF-A902-1F1A29F968B1}" vid="{3B75285E-F377-45BB-A88F-01D9B34041C0}"/>
    </a:ext>
  </a:extLst>
</a:theme>
</file>

<file path=ppt/theme/theme4.xml><?xml version="1.0" encoding="utf-8"?>
<a:theme xmlns:a="http://schemas.openxmlformats.org/drawingml/2006/main" name="MMR_sir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MR_Prezentace_šablona" id="{980E617E-8468-4077-B8FE-A2AFF8367593}" vid="{4F0A19A6-3BC9-4E1C-9262-D0905AD0C858}"/>
    </a:ext>
  </a:extLst>
</a:theme>
</file>

<file path=ppt/theme/theme5.xml><?xml version="1.0" encoding="utf-8"?>
<a:theme xmlns:a="http://schemas.openxmlformats.org/drawingml/2006/main" name="Interact III">
  <a:themeElements>
    <a:clrScheme name="Úvodní list 2">
      <a:dk1>
        <a:srgbClr val="000000"/>
      </a:dk1>
      <a:lt1>
        <a:srgbClr val="FFFFFF"/>
      </a:lt1>
      <a:dk2>
        <a:srgbClr val="000099"/>
      </a:dk2>
      <a:lt2>
        <a:srgbClr val="EEECE1"/>
      </a:lt2>
      <a:accent1>
        <a:srgbClr val="000099"/>
      </a:accent1>
      <a:accent2>
        <a:srgbClr val="00AF3F"/>
      </a:accent2>
      <a:accent3>
        <a:srgbClr val="FFFFFF"/>
      </a:accent3>
      <a:accent4>
        <a:srgbClr val="000000"/>
      </a:accent4>
      <a:accent5>
        <a:srgbClr val="AAAACA"/>
      </a:accent5>
      <a:accent6>
        <a:srgbClr val="009E38"/>
      </a:accent6>
      <a:hlink>
        <a:srgbClr val="00AF3F"/>
      </a:hlink>
      <a:folHlink>
        <a:srgbClr val="868686"/>
      </a:folHlink>
    </a:clrScheme>
    <a:fontScheme name="1_Úvodní list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Úvodní list 1">
        <a:dk1>
          <a:srgbClr val="000000"/>
        </a:dk1>
        <a:lt1>
          <a:srgbClr val="FFFFFF"/>
        </a:lt1>
        <a:dk2>
          <a:srgbClr val="262626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Úvodní list 2">
        <a:dk1>
          <a:srgbClr val="000000"/>
        </a:dk1>
        <a:lt1>
          <a:srgbClr val="FFFFFF"/>
        </a:lt1>
        <a:dk2>
          <a:srgbClr val="000099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nitřní list s nadpisem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2.xml><?xml version="1.0" encoding="utf-8"?>
<a:themeOverride xmlns:a="http://schemas.openxmlformats.org/drawingml/2006/main">
  <a:clrScheme name="Vnitřní list bez nadpisu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3.xml><?xml version="1.0" encoding="utf-8"?>
<a:themeOverride xmlns:a="http://schemas.openxmlformats.org/drawingml/2006/main">
  <a:clrScheme name="Vnitřní list s odrážkami 1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4028</TotalTime>
  <Words>688</Words>
  <Application>Microsoft Office PowerPoint</Application>
  <PresentationFormat>Předvádění na obrazovce (4:3)</PresentationFormat>
  <Paragraphs>86</Paragraphs>
  <Slides>11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5</vt:i4>
      </vt:variant>
      <vt:variant>
        <vt:lpstr>Nadpisy snímků</vt:lpstr>
      </vt:variant>
      <vt:variant>
        <vt:i4>11</vt:i4>
      </vt:variant>
    </vt:vector>
  </HeadingPairs>
  <TitlesOfParts>
    <vt:vector size="20" baseType="lpstr">
      <vt:lpstr>Arial</vt:lpstr>
      <vt:lpstr>Calibri</vt:lpstr>
      <vt:lpstr>Candara</vt:lpstr>
      <vt:lpstr>Wingdings</vt:lpstr>
      <vt:lpstr>MMR_klas</vt:lpstr>
      <vt:lpstr>1_MMR_klas</vt:lpstr>
      <vt:lpstr>2_MMR_sir</vt:lpstr>
      <vt:lpstr>MMR_sir</vt:lpstr>
      <vt:lpstr>Interact III</vt:lpstr>
      <vt:lpstr>Zkušenosti z implementace programu řešící nápravu po živlech   Konference Moderní veřejná správa, Olomouc, 6.11.2024 Leo Steiner – vrchní ředitel sekce MMR ČR     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Podvýbor pro územní dimenzi NPO  21. 7. 2022</dc:title>
  <dc:creator>Mohylová Marie</dc:creator>
  <cp:lastModifiedBy>MIHULOVÁ Lucie, Ing.</cp:lastModifiedBy>
  <cp:revision>129</cp:revision>
  <dcterms:created xsi:type="dcterms:W3CDTF">2022-07-20T11:10:01Z</dcterms:created>
  <dcterms:modified xsi:type="dcterms:W3CDTF">2024-10-31T13:55:23Z</dcterms:modified>
</cp:coreProperties>
</file>