
<file path=[Content_Types].xml><?xml version="1.0" encoding="utf-8"?>
<Types xmlns="http://schemas.openxmlformats.org/package/2006/content-types">
  <Default Extension="emf" ContentType="image/x-emf"/>
  <Default Extension="gif" ContentType="image/gif"/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comments/modernComment_322_3A62DE40.xml" ContentType="application/vnd.ms-powerpoint.comments+xml"/>
  <Override PartName="/ppt/notesSlides/notesSlide8.xml" ContentType="application/vnd.openxmlformats-officedocument.presentationml.notesSlide+xml"/>
  <Override PartName="/ppt/comments/modernComment_32A_12CAF8D1.xml" ContentType="application/vnd.ms-powerpoint.comments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780" r:id="rId4"/>
  </p:sldMasterIdLst>
  <p:notesMasterIdLst>
    <p:notesMasterId r:id="rId43"/>
  </p:notesMasterIdLst>
  <p:sldIdLst>
    <p:sldId id="386" r:id="rId5"/>
    <p:sldId id="1068" r:id="rId6"/>
    <p:sldId id="1069" r:id="rId7"/>
    <p:sldId id="1070" r:id="rId8"/>
    <p:sldId id="1071" r:id="rId9"/>
    <p:sldId id="1072" r:id="rId10"/>
    <p:sldId id="1073" r:id="rId11"/>
    <p:sldId id="1074" r:id="rId12"/>
    <p:sldId id="1076" r:id="rId13"/>
    <p:sldId id="1075" r:id="rId14"/>
    <p:sldId id="1077" r:id="rId15"/>
    <p:sldId id="801" r:id="rId16"/>
    <p:sldId id="977" r:id="rId17"/>
    <p:sldId id="965" r:id="rId18"/>
    <p:sldId id="970" r:id="rId19"/>
    <p:sldId id="971" r:id="rId20"/>
    <p:sldId id="972" r:id="rId21"/>
    <p:sldId id="966" r:id="rId22"/>
    <p:sldId id="967" r:id="rId23"/>
    <p:sldId id="968" r:id="rId24"/>
    <p:sldId id="969" r:id="rId25"/>
    <p:sldId id="978" r:id="rId26"/>
    <p:sldId id="979" r:id="rId27"/>
    <p:sldId id="802" r:id="rId28"/>
    <p:sldId id="803" r:id="rId29"/>
    <p:sldId id="805" r:id="rId30"/>
    <p:sldId id="973" r:id="rId31"/>
    <p:sldId id="974" r:id="rId32"/>
    <p:sldId id="975" r:id="rId33"/>
    <p:sldId id="976" r:id="rId34"/>
    <p:sldId id="810" r:id="rId35"/>
    <p:sldId id="811" r:id="rId36"/>
    <p:sldId id="812" r:id="rId37"/>
    <p:sldId id="815" r:id="rId38"/>
    <p:sldId id="814" r:id="rId39"/>
    <p:sldId id="500" r:id="rId40"/>
    <p:sldId id="498" r:id="rId41"/>
    <p:sldId id="477" r:id="rId42"/>
  </p:sldIdLst>
  <p:sldSz cx="12192000" cy="6858000"/>
  <p:notesSz cx="6797675" cy="992663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459" userDrawn="1">
          <p15:clr>
            <a:srgbClr val="A4A3A4"/>
          </p15:clr>
        </p15:guide>
        <p15:guide id="2" pos="461" userDrawn="1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8AFF8639-EFFB-D752-28D9-48E216F54D43}" name="Raszková Soňa (MMB_OSRS)" initials="R(" userId="S::raszkova.sona@brno.cz::09ca566c-0ffa-45c7-ad9e-367c4ec29c5c" providerId="AD"/>
  <p188:author id="{C310D08A-6707-A243-9307-7B18793105D3}" name="Čanda Matouš (MMB_OSRS)" initials="Č(" userId="S::canda.matous@brno.cz::b02281e4-1f03-40af-b95b-e69494d658b8" providerId="AD"/>
  <p188:author id="{DBA377D1-0F01-79F0-49A6-586EA2B2381B}" name="Cmoriak Ondřej (MMB_OSRS)" initials="CO(" userId="S::cmoriak.ondrej@brno.cz::699f8687-f8fe-444e-9c6b-56b79df8e2d5" providerId="AD"/>
  <p188:author id="{5483AAD4-8D4A-4EA1-6E32-998DFCDB6008}" name="Ďuratná Kristína (MMB_OSRS)" initials="Ď(" userId="S::duratna.kristina@brno.cz::4535200a-ce5c-4d60-a4cd-c3b7994bfc23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2D72"/>
    <a:srgbClr val="DA2128"/>
    <a:srgbClr val="FFFFFF"/>
    <a:srgbClr val="E6E6E6"/>
    <a:srgbClr val="0000DC"/>
    <a:srgbClr val="2D5FAF"/>
    <a:srgbClr val="FAB413"/>
    <a:srgbClr val="E63211"/>
    <a:srgbClr val="FAD6CF"/>
    <a:srgbClr val="0D00D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1BE4C91-1A4D-C70D-A3EA-BF86A8B2AA7C}" v="10" dt="2025-10-02T13:08:22.956"/>
    <p1510:client id="{20EAA537-5DA7-85C5-57A6-95B5873E5AF7}" v="13" dt="2025-10-03T08:53:26.261"/>
    <p1510:client id="{5CAAC191-D9AE-0D42-086B-48050A751539}" v="41" dt="2025-10-03T08:52:39.047"/>
    <p1510:client id="{775AA69B-8C33-F1E4-9CE2-3952F5A386F3}" v="2" dt="2025-10-02T13:07:25.235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6" d="100"/>
          <a:sy n="106" d="100"/>
        </p:scale>
        <p:origin x="756" y="96"/>
      </p:cViewPr>
      <p:guideLst>
        <p:guide orient="horz" pos="459"/>
        <p:guide pos="461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slide" Target="slides/slide35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slide" Target="slides/slide38.xml"/><Relationship Id="rId47" Type="http://schemas.openxmlformats.org/officeDocument/2006/relationships/tableStyles" Target="tableStyles.xml"/><Relationship Id="rId50" Type="http://schemas.microsoft.com/office/2018/10/relationships/authors" Target="author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41" Type="http://schemas.openxmlformats.org/officeDocument/2006/relationships/slide" Target="slides/slide37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viewProps" Target="view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microsoft.com/office/2015/10/relationships/revisionInfo" Target="revisionInfo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4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notesMaster" Target="notesMasters/notesMaster1.xml"/><Relationship Id="rId48" Type="http://schemas.microsoft.com/office/2016/11/relationships/changesInfo" Target="changesInfos/changesInfo1.xml"/><Relationship Id="rId8" Type="http://schemas.openxmlformats.org/officeDocument/2006/relationships/slide" Target="slides/slide4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Čanda Matouš (MMB_OSRS)" userId="S::canda.matous@brno.cz::b02281e4-1f03-40af-b95b-e69494d658b8" providerId="AD" clId="Web-{398B4A1C-E273-5A52-D7CB-58DADFEC01D1}"/>
    <pc:docChg chg="modSld">
      <pc:chgData name="Čanda Matouš (MMB_OSRS)" userId="S::canda.matous@brno.cz::b02281e4-1f03-40af-b95b-e69494d658b8" providerId="AD" clId="Web-{398B4A1C-E273-5A52-D7CB-58DADFEC01D1}" dt="2025-09-29T09:33:12.652" v="296" actId="20577"/>
      <pc:docMkLst>
        <pc:docMk/>
      </pc:docMkLst>
      <pc:sldChg chg="modSp">
        <pc:chgData name="Čanda Matouš (MMB_OSRS)" userId="S::canda.matous@brno.cz::b02281e4-1f03-40af-b95b-e69494d658b8" providerId="AD" clId="Web-{398B4A1C-E273-5A52-D7CB-58DADFEC01D1}" dt="2025-09-29T09:15:34.597" v="82" actId="20577"/>
        <pc:sldMkLst>
          <pc:docMk/>
          <pc:sldMk cId="1445384416" sldId="498"/>
        </pc:sldMkLst>
        <pc:spChg chg="mod">
          <ac:chgData name="Čanda Matouš (MMB_OSRS)" userId="S::canda.matous@brno.cz::b02281e4-1f03-40af-b95b-e69494d658b8" providerId="AD" clId="Web-{398B4A1C-E273-5A52-D7CB-58DADFEC01D1}" dt="2025-09-29T09:15:30.722" v="81" actId="20577"/>
          <ac:spMkLst>
            <pc:docMk/>
            <pc:sldMk cId="1445384416" sldId="498"/>
            <ac:spMk id="5" creationId="{348BF55E-D1F9-461E-8B67-67E76F1A538D}"/>
          </ac:spMkLst>
        </pc:spChg>
        <pc:spChg chg="mod">
          <ac:chgData name="Čanda Matouš (MMB_OSRS)" userId="S::canda.matous@brno.cz::b02281e4-1f03-40af-b95b-e69494d658b8" providerId="AD" clId="Web-{398B4A1C-E273-5A52-D7CB-58DADFEC01D1}" dt="2025-09-29T09:15:34.597" v="82" actId="20577"/>
          <ac:spMkLst>
            <pc:docMk/>
            <pc:sldMk cId="1445384416" sldId="498"/>
            <ac:spMk id="6" creationId="{70851F32-C3EB-422E-AA1C-CAF21ADD7274}"/>
          </ac:spMkLst>
        </pc:spChg>
      </pc:sldChg>
      <pc:sldChg chg="addSp delSp modSp delAnim">
        <pc:chgData name="Čanda Matouš (MMB_OSRS)" userId="S::canda.matous@brno.cz::b02281e4-1f03-40af-b95b-e69494d658b8" providerId="AD" clId="Web-{398B4A1C-E273-5A52-D7CB-58DADFEC01D1}" dt="2025-09-29T09:22:15.287" v="149" actId="14100"/>
        <pc:sldMkLst>
          <pc:docMk/>
          <pc:sldMk cId="979557952" sldId="802"/>
        </pc:sldMkLst>
        <pc:spChg chg="mod">
          <ac:chgData name="Čanda Matouš (MMB_OSRS)" userId="S::canda.matous@brno.cz::b02281e4-1f03-40af-b95b-e69494d658b8" providerId="AD" clId="Web-{398B4A1C-E273-5A52-D7CB-58DADFEC01D1}" dt="2025-09-29T09:22:08.849" v="148" actId="20577"/>
          <ac:spMkLst>
            <pc:docMk/>
            <pc:sldMk cId="979557952" sldId="802"/>
            <ac:spMk id="6" creationId="{70851F32-C3EB-422E-AA1C-CAF21ADD7274}"/>
          </ac:spMkLst>
        </pc:spChg>
        <pc:picChg chg="add mod">
          <ac:chgData name="Čanda Matouš (MMB_OSRS)" userId="S::canda.matous@brno.cz::b02281e4-1f03-40af-b95b-e69494d658b8" providerId="AD" clId="Web-{398B4A1C-E273-5A52-D7CB-58DADFEC01D1}" dt="2025-09-29T09:22:15.287" v="149" actId="14100"/>
          <ac:picMkLst>
            <pc:docMk/>
            <pc:sldMk cId="979557952" sldId="802"/>
            <ac:picMk id="4" creationId="{CF2B131B-BAE2-3858-6B18-D42AE6A51C21}"/>
          </ac:picMkLst>
        </pc:picChg>
      </pc:sldChg>
      <pc:sldChg chg="modSp">
        <pc:chgData name="Čanda Matouš (MMB_OSRS)" userId="S::canda.matous@brno.cz::b02281e4-1f03-40af-b95b-e69494d658b8" providerId="AD" clId="Web-{398B4A1C-E273-5A52-D7CB-58DADFEC01D1}" dt="2025-09-29T09:33:12.652" v="296" actId="20577"/>
        <pc:sldMkLst>
          <pc:docMk/>
          <pc:sldMk cId="315291857" sldId="810"/>
        </pc:sldMkLst>
        <pc:spChg chg="mod">
          <ac:chgData name="Čanda Matouš (MMB_OSRS)" userId="S::canda.matous@brno.cz::b02281e4-1f03-40af-b95b-e69494d658b8" providerId="AD" clId="Web-{398B4A1C-E273-5A52-D7CB-58DADFEC01D1}" dt="2025-09-29T09:33:12.652" v="296" actId="20577"/>
          <ac:spMkLst>
            <pc:docMk/>
            <pc:sldMk cId="315291857" sldId="810"/>
            <ac:spMk id="6" creationId="{70851F32-C3EB-422E-AA1C-CAF21ADD7274}"/>
          </ac:spMkLst>
        </pc:spChg>
      </pc:sldChg>
      <pc:sldChg chg="modSp">
        <pc:chgData name="Čanda Matouš (MMB_OSRS)" userId="S::canda.matous@brno.cz::b02281e4-1f03-40af-b95b-e69494d658b8" providerId="AD" clId="Web-{398B4A1C-E273-5A52-D7CB-58DADFEC01D1}" dt="2025-09-29T09:32:34.883" v="295" actId="20577"/>
        <pc:sldMkLst>
          <pc:docMk/>
          <pc:sldMk cId="2395093473" sldId="976"/>
        </pc:sldMkLst>
        <pc:spChg chg="mod">
          <ac:chgData name="Čanda Matouš (MMB_OSRS)" userId="S::canda.matous@brno.cz::b02281e4-1f03-40af-b95b-e69494d658b8" providerId="AD" clId="Web-{398B4A1C-E273-5A52-D7CB-58DADFEC01D1}" dt="2025-09-29T09:30:49.920" v="262" actId="20577"/>
          <ac:spMkLst>
            <pc:docMk/>
            <pc:sldMk cId="2395093473" sldId="976"/>
            <ac:spMk id="2" creationId="{00000000-0000-0000-0000-000000000000}"/>
          </ac:spMkLst>
        </pc:spChg>
        <pc:spChg chg="mod">
          <ac:chgData name="Čanda Matouš (MMB_OSRS)" userId="S::canda.matous@brno.cz::b02281e4-1f03-40af-b95b-e69494d658b8" providerId="AD" clId="Web-{398B4A1C-E273-5A52-D7CB-58DADFEC01D1}" dt="2025-09-29T09:32:34.883" v="295" actId="20577"/>
          <ac:spMkLst>
            <pc:docMk/>
            <pc:sldMk cId="2395093473" sldId="976"/>
            <ac:spMk id="3" creationId="{00000000-0000-0000-0000-000000000000}"/>
          </ac:spMkLst>
        </pc:spChg>
      </pc:sldChg>
    </pc:docChg>
  </pc:docChgLst>
  <pc:docChgLst>
    <pc:chgData name="Čanda Matouš (MMB_OSRS)" userId="b02281e4-1f03-40af-b95b-e69494d658b8" providerId="ADAL" clId="{70AC23A3-B335-4F51-A969-ED8F99BD2525}"/>
    <pc:docChg chg="undo custSel modSld">
      <pc:chgData name="Čanda Matouš (MMB_OSRS)" userId="b02281e4-1f03-40af-b95b-e69494d658b8" providerId="ADAL" clId="{70AC23A3-B335-4F51-A969-ED8F99BD2525}" dt="2025-09-29T09:09:10.691" v="13" actId="14100"/>
      <pc:docMkLst>
        <pc:docMk/>
      </pc:docMkLst>
      <pc:sldChg chg="addSp delSp modSp mod modAnim">
        <pc:chgData name="Čanda Matouš (MMB_OSRS)" userId="b02281e4-1f03-40af-b95b-e69494d658b8" providerId="ADAL" clId="{70AC23A3-B335-4F51-A969-ED8F99BD2525}" dt="2025-09-29T09:09:10.691" v="13" actId="14100"/>
        <pc:sldMkLst>
          <pc:docMk/>
          <pc:sldMk cId="1875005732" sldId="977"/>
        </pc:sldMkLst>
        <pc:spChg chg="add mod">
          <ac:chgData name="Čanda Matouš (MMB_OSRS)" userId="b02281e4-1f03-40af-b95b-e69494d658b8" providerId="ADAL" clId="{70AC23A3-B335-4F51-A969-ED8F99BD2525}" dt="2025-09-29T09:09:00.849" v="12" actId="1076"/>
          <ac:spMkLst>
            <pc:docMk/>
            <pc:sldMk cId="1875005732" sldId="977"/>
            <ac:spMk id="6" creationId="{8A2682F1-EE84-3EF6-CE4D-B1C0A0E2319E}"/>
          </ac:spMkLst>
        </pc:spChg>
        <pc:picChg chg="add mod">
          <ac:chgData name="Čanda Matouš (MMB_OSRS)" userId="b02281e4-1f03-40af-b95b-e69494d658b8" providerId="ADAL" clId="{70AC23A3-B335-4F51-A969-ED8F99BD2525}" dt="2025-09-29T09:09:10.691" v="13" actId="14100"/>
          <ac:picMkLst>
            <pc:docMk/>
            <pc:sldMk cId="1875005732" sldId="977"/>
            <ac:picMk id="3" creationId="{5B4917E4-EC84-4A0D-FD0F-49EFCACC041D}"/>
          </ac:picMkLst>
        </pc:picChg>
      </pc:sldChg>
    </pc:docChg>
  </pc:docChgLst>
  <pc:docChgLst>
    <pc:chgData name="Ďuratná Kristína (MMB_OSRS)" userId="4535200a-ce5c-4d60-a4cd-c3b7994bfc23" providerId="ADAL" clId="{69039496-8040-4CC3-905E-D8B3BEA750A4}"/>
    <pc:docChg chg="modSld">
      <pc:chgData name="Ďuratná Kristína (MMB_OSRS)" userId="4535200a-ce5c-4d60-a4cd-c3b7994bfc23" providerId="ADAL" clId="{69039496-8040-4CC3-905E-D8B3BEA750A4}" dt="2025-09-22T09:41:43.084" v="104" actId="20577"/>
      <pc:docMkLst>
        <pc:docMk/>
      </pc:docMkLst>
    </pc:docChg>
  </pc:docChgLst>
  <pc:docChgLst>
    <pc:chgData name="Čanda Matouš (MMB_OSRS)" userId="S::canda.matous@brno.cz::b02281e4-1f03-40af-b95b-e69494d658b8" providerId="AD" clId="Web-{38A62BC4-C83E-0CD1-1210-27D87F0250EF}"/>
    <pc:docChg chg="addSld modSld sldOrd">
      <pc:chgData name="Čanda Matouš (MMB_OSRS)" userId="S::canda.matous@brno.cz::b02281e4-1f03-40af-b95b-e69494d658b8" providerId="AD" clId="Web-{38A62BC4-C83E-0CD1-1210-27D87F0250EF}" dt="2025-09-26T11:17:15.645" v="457" actId="1076"/>
      <pc:docMkLst>
        <pc:docMk/>
      </pc:docMkLst>
      <pc:sldChg chg="modSp">
        <pc:chgData name="Čanda Matouš (MMB_OSRS)" userId="S::canda.matous@brno.cz::b02281e4-1f03-40af-b95b-e69494d658b8" providerId="AD" clId="Web-{38A62BC4-C83E-0CD1-1210-27D87F0250EF}" dt="2025-09-26T10:45:03.642" v="419" actId="20577"/>
        <pc:sldMkLst>
          <pc:docMk/>
          <pc:sldMk cId="315291857" sldId="810"/>
        </pc:sldMkLst>
        <pc:spChg chg="mod">
          <ac:chgData name="Čanda Matouš (MMB_OSRS)" userId="S::canda.matous@brno.cz::b02281e4-1f03-40af-b95b-e69494d658b8" providerId="AD" clId="Web-{38A62BC4-C83E-0CD1-1210-27D87F0250EF}" dt="2025-09-26T10:45:03.642" v="419" actId="20577"/>
          <ac:spMkLst>
            <pc:docMk/>
            <pc:sldMk cId="315291857" sldId="810"/>
            <ac:spMk id="3" creationId="{DAB4BE3F-30E0-7A56-5490-CCAE802F46AC}"/>
          </ac:spMkLst>
        </pc:spChg>
        <pc:spChg chg="mod">
          <ac:chgData name="Čanda Matouš (MMB_OSRS)" userId="S::canda.matous@brno.cz::b02281e4-1f03-40af-b95b-e69494d658b8" providerId="AD" clId="Web-{38A62BC4-C83E-0CD1-1210-27D87F0250EF}" dt="2025-09-26T10:44:25.563" v="373" actId="20577"/>
          <ac:spMkLst>
            <pc:docMk/>
            <pc:sldMk cId="315291857" sldId="810"/>
            <ac:spMk id="6" creationId="{70851F32-C3EB-422E-AA1C-CAF21ADD7274}"/>
          </ac:spMkLst>
        </pc:spChg>
      </pc:sldChg>
      <pc:sldChg chg="modSp">
        <pc:chgData name="Čanda Matouš (MMB_OSRS)" userId="S::canda.matous@brno.cz::b02281e4-1f03-40af-b95b-e69494d658b8" providerId="AD" clId="Web-{38A62BC4-C83E-0CD1-1210-27D87F0250EF}" dt="2025-09-26T10:45:41.908" v="420" actId="20577"/>
        <pc:sldMkLst>
          <pc:docMk/>
          <pc:sldMk cId="2730662076" sldId="814"/>
        </pc:sldMkLst>
        <pc:spChg chg="mod">
          <ac:chgData name="Čanda Matouš (MMB_OSRS)" userId="S::canda.matous@brno.cz::b02281e4-1f03-40af-b95b-e69494d658b8" providerId="AD" clId="Web-{38A62BC4-C83E-0CD1-1210-27D87F0250EF}" dt="2025-09-26T10:45:41.908" v="420" actId="20577"/>
          <ac:spMkLst>
            <pc:docMk/>
            <pc:sldMk cId="2730662076" sldId="814"/>
            <ac:spMk id="2" creationId="{3DAFE582-0BC4-893F-694C-11529B7539C0}"/>
          </ac:spMkLst>
        </pc:spChg>
      </pc:sldChg>
      <pc:sldChg chg="addSp modSp addAnim delAnim">
        <pc:chgData name="Čanda Matouš (MMB_OSRS)" userId="S::canda.matous@brno.cz::b02281e4-1f03-40af-b95b-e69494d658b8" providerId="AD" clId="Web-{38A62BC4-C83E-0CD1-1210-27D87F0250EF}" dt="2025-09-26T09:41:47.613" v="32"/>
        <pc:sldMkLst>
          <pc:docMk/>
          <pc:sldMk cId="957489860" sldId="972"/>
        </pc:sldMkLst>
        <pc:spChg chg="add mod">
          <ac:chgData name="Čanda Matouš (MMB_OSRS)" userId="S::canda.matous@brno.cz::b02281e4-1f03-40af-b95b-e69494d658b8" providerId="AD" clId="Web-{38A62BC4-C83E-0CD1-1210-27D87F0250EF}" dt="2025-09-26T09:40:13.450" v="21" actId="14100"/>
          <ac:spMkLst>
            <pc:docMk/>
            <pc:sldMk cId="957489860" sldId="972"/>
            <ac:spMk id="3" creationId="{F961BD8F-6860-E5E7-2F3C-F102B062B1CD}"/>
          </ac:spMkLst>
        </pc:spChg>
        <pc:picChg chg="add mod">
          <ac:chgData name="Čanda Matouš (MMB_OSRS)" userId="S::canda.matous@brno.cz::b02281e4-1f03-40af-b95b-e69494d658b8" providerId="AD" clId="Web-{38A62BC4-C83E-0CD1-1210-27D87F0250EF}" dt="2025-09-26T09:40:09.356" v="20" actId="1076"/>
          <ac:picMkLst>
            <pc:docMk/>
            <pc:sldMk cId="957489860" sldId="972"/>
            <ac:picMk id="4" creationId="{9E85250A-9E00-4672-699C-6A2D77C49075}"/>
          </ac:picMkLst>
        </pc:picChg>
        <pc:picChg chg="add mod ord">
          <ac:chgData name="Čanda Matouš (MMB_OSRS)" userId="S::canda.matous@brno.cz::b02281e4-1f03-40af-b95b-e69494d658b8" providerId="AD" clId="Web-{38A62BC4-C83E-0CD1-1210-27D87F0250EF}" dt="2025-09-26T09:40:47.828" v="26"/>
          <ac:picMkLst>
            <pc:docMk/>
            <pc:sldMk cId="957489860" sldId="972"/>
            <ac:picMk id="5" creationId="{06BE1CD7-A458-C64C-8A2D-F96C5CF1B679}"/>
          </ac:picMkLst>
        </pc:picChg>
        <pc:picChg chg="add mod ord">
          <ac:chgData name="Čanda Matouš (MMB_OSRS)" userId="S::canda.matous@brno.cz::b02281e4-1f03-40af-b95b-e69494d658b8" providerId="AD" clId="Web-{38A62BC4-C83E-0CD1-1210-27D87F0250EF}" dt="2025-09-26T09:41:18.861" v="31"/>
          <ac:picMkLst>
            <pc:docMk/>
            <pc:sldMk cId="957489860" sldId="972"/>
            <ac:picMk id="6" creationId="{D68B80FC-70C5-BE2B-0108-E188F4706985}"/>
          </ac:picMkLst>
        </pc:picChg>
      </pc:sldChg>
      <pc:sldChg chg="addSp delSp modSp mod modClrScheme chgLayout">
        <pc:chgData name="Čanda Matouš (MMB_OSRS)" userId="S::canda.matous@brno.cz::b02281e4-1f03-40af-b95b-e69494d658b8" providerId="AD" clId="Web-{38A62BC4-C83E-0CD1-1210-27D87F0250EF}" dt="2025-09-26T10:05:20.923" v="259" actId="14100"/>
        <pc:sldMkLst>
          <pc:docMk/>
          <pc:sldMk cId="1979997667" sldId="973"/>
        </pc:sldMkLst>
        <pc:spChg chg="add mod ord">
          <ac:chgData name="Čanda Matouš (MMB_OSRS)" userId="S::canda.matous@brno.cz::b02281e4-1f03-40af-b95b-e69494d658b8" providerId="AD" clId="Web-{38A62BC4-C83E-0CD1-1210-27D87F0250EF}" dt="2025-09-26T10:02:28.728" v="33"/>
          <ac:spMkLst>
            <pc:docMk/>
            <pc:sldMk cId="1979997667" sldId="973"/>
            <ac:spMk id="2" creationId="{1DCC9526-722E-61CC-822A-4CAC11D69816}"/>
          </ac:spMkLst>
        </pc:spChg>
        <pc:spChg chg="mod ord">
          <ac:chgData name="Čanda Matouš (MMB_OSRS)" userId="S::canda.matous@brno.cz::b02281e4-1f03-40af-b95b-e69494d658b8" providerId="AD" clId="Web-{38A62BC4-C83E-0CD1-1210-27D87F0250EF}" dt="2025-09-26T10:05:13.814" v="258" actId="20577"/>
          <ac:spMkLst>
            <pc:docMk/>
            <pc:sldMk cId="1979997667" sldId="973"/>
            <ac:spMk id="3" creationId="{7A9FD4AD-49E2-B40B-F7C8-D6329521BC33}"/>
          </ac:spMkLst>
        </pc:spChg>
        <pc:spChg chg="mod">
          <ac:chgData name="Čanda Matouš (MMB_OSRS)" userId="S::canda.matous@brno.cz::b02281e4-1f03-40af-b95b-e69494d658b8" providerId="AD" clId="Web-{38A62BC4-C83E-0CD1-1210-27D87F0250EF}" dt="2025-09-26T10:05:20.923" v="259" actId="14100"/>
          <ac:spMkLst>
            <pc:docMk/>
            <pc:sldMk cId="1979997667" sldId="973"/>
            <ac:spMk id="6" creationId="{C439C89B-C0FF-F326-2873-01978CF3CC2F}"/>
          </ac:spMkLst>
        </pc:spChg>
      </pc:sldChg>
      <pc:sldChg chg="modSp add">
        <pc:chgData name="Čanda Matouš (MMB_OSRS)" userId="S::canda.matous@brno.cz::b02281e4-1f03-40af-b95b-e69494d658b8" providerId="AD" clId="Web-{38A62BC4-C83E-0CD1-1210-27D87F0250EF}" dt="2025-09-26T10:06:27.300" v="293" actId="1076"/>
        <pc:sldMkLst>
          <pc:docMk/>
          <pc:sldMk cId="1693799933" sldId="974"/>
        </pc:sldMkLst>
        <pc:spChg chg="mod">
          <ac:chgData name="Čanda Matouš (MMB_OSRS)" userId="S::canda.matous@brno.cz::b02281e4-1f03-40af-b95b-e69494d658b8" providerId="AD" clId="Web-{38A62BC4-C83E-0CD1-1210-27D87F0250EF}" dt="2025-09-26T10:06:25.081" v="292" actId="14100"/>
          <ac:spMkLst>
            <pc:docMk/>
            <pc:sldMk cId="1693799933" sldId="974"/>
            <ac:spMk id="2" creationId="{265DEC38-B40D-6359-C1E6-98544477AD1E}"/>
          </ac:spMkLst>
        </pc:spChg>
        <pc:picChg chg="mod">
          <ac:chgData name="Čanda Matouš (MMB_OSRS)" userId="S::canda.matous@brno.cz::b02281e4-1f03-40af-b95b-e69494d658b8" providerId="AD" clId="Web-{38A62BC4-C83E-0CD1-1210-27D87F0250EF}" dt="2025-09-26T10:06:27.300" v="293" actId="1076"/>
          <ac:picMkLst>
            <pc:docMk/>
            <pc:sldMk cId="1693799933" sldId="974"/>
            <ac:picMk id="7" creationId="{5540A809-C306-E5ED-9B1C-D1C6204819F0}"/>
          </ac:picMkLst>
        </pc:picChg>
      </pc:sldChg>
      <pc:sldChg chg="add">
        <pc:chgData name="Čanda Matouš (MMB_OSRS)" userId="S::canda.matous@brno.cz::b02281e4-1f03-40af-b95b-e69494d658b8" providerId="AD" clId="Web-{38A62BC4-C83E-0CD1-1210-27D87F0250EF}" dt="2025-09-26T10:06:53.004" v="294"/>
        <pc:sldMkLst>
          <pc:docMk/>
          <pc:sldMk cId="4214609347" sldId="975"/>
        </pc:sldMkLst>
      </pc:sldChg>
      <pc:sldChg chg="modSp add">
        <pc:chgData name="Čanda Matouš (MMB_OSRS)" userId="S::canda.matous@brno.cz::b02281e4-1f03-40af-b95b-e69494d658b8" providerId="AD" clId="Web-{38A62BC4-C83E-0CD1-1210-27D87F0250EF}" dt="2025-09-26T10:08:00.240" v="328" actId="20577"/>
        <pc:sldMkLst>
          <pc:docMk/>
          <pc:sldMk cId="2395093473" sldId="976"/>
        </pc:sldMkLst>
        <pc:spChg chg="mod">
          <ac:chgData name="Čanda Matouš (MMB_OSRS)" userId="S::canda.matous@brno.cz::b02281e4-1f03-40af-b95b-e69494d658b8" providerId="AD" clId="Web-{38A62BC4-C83E-0CD1-1210-27D87F0250EF}" dt="2025-09-26T10:08:00.240" v="328" actId="20577"/>
          <ac:spMkLst>
            <pc:docMk/>
            <pc:sldMk cId="2395093473" sldId="976"/>
            <ac:spMk id="2" creationId="{00000000-0000-0000-0000-000000000000}"/>
          </ac:spMkLst>
        </pc:spChg>
        <pc:spChg chg="mod">
          <ac:chgData name="Čanda Matouš (MMB_OSRS)" userId="S::canda.matous@brno.cz::b02281e4-1f03-40af-b95b-e69494d658b8" providerId="AD" clId="Web-{38A62BC4-C83E-0CD1-1210-27D87F0250EF}" dt="2025-09-26T10:07:57.677" v="327" actId="1076"/>
          <ac:spMkLst>
            <pc:docMk/>
            <pc:sldMk cId="2395093473" sldId="976"/>
            <ac:spMk id="3" creationId="{00000000-0000-0000-0000-000000000000}"/>
          </ac:spMkLst>
        </pc:spChg>
      </pc:sldChg>
      <pc:sldChg chg="delSp modSp new mod modClrScheme chgLayout">
        <pc:chgData name="Čanda Matouš (MMB_OSRS)" userId="S::canda.matous@brno.cz::b02281e4-1f03-40af-b95b-e69494d658b8" providerId="AD" clId="Web-{38A62BC4-C83E-0CD1-1210-27D87F0250EF}" dt="2025-09-26T10:41:48.342" v="336" actId="20577"/>
        <pc:sldMkLst>
          <pc:docMk/>
          <pc:sldMk cId="1875005732" sldId="977"/>
        </pc:sldMkLst>
        <pc:spChg chg="mod ord">
          <ac:chgData name="Čanda Matouš (MMB_OSRS)" userId="S::canda.matous@brno.cz::b02281e4-1f03-40af-b95b-e69494d658b8" providerId="AD" clId="Web-{38A62BC4-C83E-0CD1-1210-27D87F0250EF}" dt="2025-09-26T10:41:43.858" v="330"/>
          <ac:spMkLst>
            <pc:docMk/>
            <pc:sldMk cId="1875005732" sldId="977"/>
            <ac:spMk id="5" creationId="{FB5BEC91-B2F8-6067-2AC9-749ADDDAFA6C}"/>
          </ac:spMkLst>
        </pc:spChg>
      </pc:sldChg>
      <pc:sldChg chg="delSp modSp add ord replId">
        <pc:chgData name="Čanda Matouš (MMB_OSRS)" userId="S::canda.matous@brno.cz::b02281e4-1f03-40af-b95b-e69494d658b8" providerId="AD" clId="Web-{38A62BC4-C83E-0CD1-1210-27D87F0250EF}" dt="2025-09-26T10:43:28.656" v="370" actId="20577"/>
        <pc:sldMkLst>
          <pc:docMk/>
          <pc:sldMk cId="3174824389" sldId="978"/>
        </pc:sldMkLst>
        <pc:spChg chg="mod">
          <ac:chgData name="Čanda Matouš (MMB_OSRS)" userId="S::canda.matous@brno.cz::b02281e4-1f03-40af-b95b-e69494d658b8" providerId="AD" clId="Web-{38A62BC4-C83E-0CD1-1210-27D87F0250EF}" dt="2025-09-26T10:43:11.687" v="339" actId="20577"/>
          <ac:spMkLst>
            <pc:docMk/>
            <pc:sldMk cId="3174824389" sldId="978"/>
            <ac:spMk id="3" creationId="{6A688790-4EC9-49B7-4577-650411C01E58}"/>
          </ac:spMkLst>
        </pc:spChg>
        <pc:spChg chg="mod">
          <ac:chgData name="Čanda Matouš (MMB_OSRS)" userId="S::canda.matous@brno.cz::b02281e4-1f03-40af-b95b-e69494d658b8" providerId="AD" clId="Web-{38A62BC4-C83E-0CD1-1210-27D87F0250EF}" dt="2025-09-26T10:43:28.656" v="370" actId="20577"/>
          <ac:spMkLst>
            <pc:docMk/>
            <pc:sldMk cId="3174824389" sldId="978"/>
            <ac:spMk id="6" creationId="{5A726E99-C82E-22DA-D1D5-09A212D1D3B1}"/>
          </ac:spMkLst>
        </pc:spChg>
      </pc:sldChg>
      <pc:sldChg chg="addSp delSp modSp add replId">
        <pc:chgData name="Čanda Matouš (MMB_OSRS)" userId="S::canda.matous@brno.cz::b02281e4-1f03-40af-b95b-e69494d658b8" providerId="AD" clId="Web-{38A62BC4-C83E-0CD1-1210-27D87F0250EF}" dt="2025-09-26T11:17:15.645" v="457" actId="1076"/>
        <pc:sldMkLst>
          <pc:docMk/>
          <pc:sldMk cId="3906632619" sldId="979"/>
        </pc:sldMkLst>
        <pc:spChg chg="mod">
          <ac:chgData name="Čanda Matouš (MMB_OSRS)" userId="S::canda.matous@brno.cz::b02281e4-1f03-40af-b95b-e69494d658b8" providerId="AD" clId="Web-{38A62BC4-C83E-0CD1-1210-27D87F0250EF}" dt="2025-09-26T11:15:00.612" v="424" actId="20577"/>
          <ac:spMkLst>
            <pc:docMk/>
            <pc:sldMk cId="3906632619" sldId="979"/>
            <ac:spMk id="3" creationId="{BB0019D4-8E48-4762-89D0-6990CA0ACB01}"/>
          </ac:spMkLst>
        </pc:spChg>
        <pc:spChg chg="mod">
          <ac:chgData name="Čanda Matouš (MMB_OSRS)" userId="S::canda.matous@brno.cz::b02281e4-1f03-40af-b95b-e69494d658b8" providerId="AD" clId="Web-{38A62BC4-C83E-0CD1-1210-27D87F0250EF}" dt="2025-09-26T11:16:50.379" v="448" actId="1076"/>
          <ac:spMkLst>
            <pc:docMk/>
            <pc:sldMk cId="3906632619" sldId="979"/>
            <ac:spMk id="6" creationId="{97BDD980-4F98-7566-7E32-2BB0F30BCB1E}"/>
          </ac:spMkLst>
        </pc:spChg>
        <pc:picChg chg="add mod ord">
          <ac:chgData name="Čanda Matouš (MMB_OSRS)" userId="S::canda.matous@brno.cz::b02281e4-1f03-40af-b95b-e69494d658b8" providerId="AD" clId="Web-{38A62BC4-C83E-0CD1-1210-27D87F0250EF}" dt="2025-09-26T11:17:01.176" v="451" actId="1076"/>
          <ac:picMkLst>
            <pc:docMk/>
            <pc:sldMk cId="3906632619" sldId="979"/>
            <ac:picMk id="8" creationId="{84B992B4-689B-53A8-DB25-3C929C506CC6}"/>
          </ac:picMkLst>
        </pc:picChg>
        <pc:picChg chg="add mod">
          <ac:chgData name="Čanda Matouš (MMB_OSRS)" userId="S::canda.matous@brno.cz::b02281e4-1f03-40af-b95b-e69494d658b8" providerId="AD" clId="Web-{38A62BC4-C83E-0CD1-1210-27D87F0250EF}" dt="2025-09-26T11:17:15.645" v="457" actId="1076"/>
          <ac:picMkLst>
            <pc:docMk/>
            <pc:sldMk cId="3906632619" sldId="979"/>
            <ac:picMk id="9" creationId="{7B95F9B9-F507-BE38-DBB6-1F9B1D221AA7}"/>
          </ac:picMkLst>
        </pc:picChg>
        <pc:picChg chg="add mod">
          <ac:chgData name="Čanda Matouš (MMB_OSRS)" userId="S::canda.matous@brno.cz::b02281e4-1f03-40af-b95b-e69494d658b8" providerId="AD" clId="Web-{38A62BC4-C83E-0CD1-1210-27D87F0250EF}" dt="2025-09-26T11:17:09.832" v="454" actId="14100"/>
          <ac:picMkLst>
            <pc:docMk/>
            <pc:sldMk cId="3906632619" sldId="979"/>
            <ac:picMk id="10" creationId="{76CCE519-4391-2EC6-BA89-5DFB7242C42D}"/>
          </ac:picMkLst>
        </pc:picChg>
      </pc:sldChg>
    </pc:docChg>
  </pc:docChgLst>
  <pc:docChgLst>
    <pc:chgData name="Čanda Matouš (MMB_OSRS)" userId="S::canda.matous@brno.cz::b02281e4-1f03-40af-b95b-e69494d658b8" providerId="AD" clId="Web-{449483FE-DEC4-2F9F-E0C8-B351CB26472F}"/>
    <pc:docChg chg="addSld delSld modSld sldOrd">
      <pc:chgData name="Čanda Matouš (MMB_OSRS)" userId="S::canda.matous@brno.cz::b02281e4-1f03-40af-b95b-e69494d658b8" providerId="AD" clId="Web-{449483FE-DEC4-2F9F-E0C8-B351CB26472F}" dt="2025-09-30T14:00:14.735" v="145"/>
      <pc:docMkLst>
        <pc:docMk/>
      </pc:docMkLst>
      <pc:sldChg chg="addSp modSp">
        <pc:chgData name="Čanda Matouš (MMB_OSRS)" userId="S::canda.matous@brno.cz::b02281e4-1f03-40af-b95b-e69494d658b8" providerId="AD" clId="Web-{449483FE-DEC4-2F9F-E0C8-B351CB26472F}" dt="2025-09-30T11:08:42.536" v="113" actId="20577"/>
        <pc:sldMkLst>
          <pc:docMk/>
          <pc:sldMk cId="3723532553" sldId="386"/>
        </pc:sldMkLst>
        <pc:spChg chg="mod">
          <ac:chgData name="Čanda Matouš (MMB_OSRS)" userId="S::canda.matous@brno.cz::b02281e4-1f03-40af-b95b-e69494d658b8" providerId="AD" clId="Web-{449483FE-DEC4-2F9F-E0C8-B351CB26472F}" dt="2025-09-30T11:08:42.536" v="113" actId="20577"/>
          <ac:spMkLst>
            <pc:docMk/>
            <pc:sldMk cId="3723532553" sldId="386"/>
            <ac:spMk id="2" creationId="{6BF8137F-E051-4C24-9FFD-F6394BF2F832}"/>
          </ac:spMkLst>
        </pc:spChg>
        <pc:spChg chg="mod">
          <ac:chgData name="Čanda Matouš (MMB_OSRS)" userId="S::canda.matous@brno.cz::b02281e4-1f03-40af-b95b-e69494d658b8" providerId="AD" clId="Web-{449483FE-DEC4-2F9F-E0C8-B351CB26472F}" dt="2025-09-30T10:59:47.141" v="102" actId="20577"/>
          <ac:spMkLst>
            <pc:docMk/>
            <pc:sldMk cId="3723532553" sldId="386"/>
            <ac:spMk id="3" creationId="{806B29AD-BD55-468D-92A0-5C5DB2AA9A20}"/>
          </ac:spMkLst>
        </pc:spChg>
        <pc:spChg chg="add">
          <ac:chgData name="Čanda Matouš (MMB_OSRS)" userId="S::canda.matous@brno.cz::b02281e4-1f03-40af-b95b-e69494d658b8" providerId="AD" clId="Web-{449483FE-DEC4-2F9F-E0C8-B351CB26472F}" dt="2025-09-30T11:08:36.176" v="112"/>
          <ac:spMkLst>
            <pc:docMk/>
            <pc:sldMk cId="3723532553" sldId="386"/>
            <ac:spMk id="5" creationId="{EDF109C2-BACA-1C4C-5B8A-0D8414CBF3B0}"/>
          </ac:spMkLst>
        </pc:spChg>
      </pc:sldChg>
      <pc:sldChg chg="modSp">
        <pc:chgData name="Čanda Matouš (MMB_OSRS)" userId="S::canda.matous@brno.cz::b02281e4-1f03-40af-b95b-e69494d658b8" providerId="AD" clId="Web-{449483FE-DEC4-2F9F-E0C8-B351CB26472F}" dt="2025-09-30T10:57:35.232" v="55" actId="20577"/>
        <pc:sldMkLst>
          <pc:docMk/>
          <pc:sldMk cId="1498085981" sldId="477"/>
        </pc:sldMkLst>
        <pc:spChg chg="mod">
          <ac:chgData name="Čanda Matouš (MMB_OSRS)" userId="S::canda.matous@brno.cz::b02281e4-1f03-40af-b95b-e69494d658b8" providerId="AD" clId="Web-{449483FE-DEC4-2F9F-E0C8-B351CB26472F}" dt="2025-09-30T10:57:35.232" v="55" actId="20577"/>
          <ac:spMkLst>
            <pc:docMk/>
            <pc:sldMk cId="1498085981" sldId="477"/>
            <ac:spMk id="2" creationId="{6BF8137F-E051-4C24-9FFD-F6394BF2F832}"/>
          </ac:spMkLst>
        </pc:spChg>
      </pc:sldChg>
      <pc:sldChg chg="ord">
        <pc:chgData name="Čanda Matouš (MMB_OSRS)" userId="S::canda.matous@brno.cz::b02281e4-1f03-40af-b95b-e69494d658b8" providerId="AD" clId="Web-{449483FE-DEC4-2F9F-E0C8-B351CB26472F}" dt="2025-09-30T14:00:14.735" v="145"/>
        <pc:sldMkLst>
          <pc:docMk/>
          <pc:sldMk cId="1445384416" sldId="498"/>
        </pc:sldMkLst>
      </pc:sldChg>
      <pc:sldChg chg="modSp add">
        <pc:chgData name="Čanda Matouš (MMB_OSRS)" userId="S::canda.matous@brno.cz::b02281e4-1f03-40af-b95b-e69494d658b8" providerId="AD" clId="Web-{449483FE-DEC4-2F9F-E0C8-B351CB26472F}" dt="2025-09-30T11:05:35.959" v="107" actId="20577"/>
        <pc:sldMkLst>
          <pc:docMk/>
          <pc:sldMk cId="1620093134" sldId="1068"/>
        </pc:sldMkLst>
        <pc:spChg chg="mod">
          <ac:chgData name="Čanda Matouš (MMB_OSRS)" userId="S::canda.matous@brno.cz::b02281e4-1f03-40af-b95b-e69494d658b8" providerId="AD" clId="Web-{449483FE-DEC4-2F9F-E0C8-B351CB26472F}" dt="2025-09-30T11:05:35.959" v="107" actId="20577"/>
          <ac:spMkLst>
            <pc:docMk/>
            <pc:sldMk cId="1620093134" sldId="1068"/>
            <ac:spMk id="5" creationId="{F532853D-5CE0-4860-A01C-F2F2FAD12FA1}"/>
          </ac:spMkLst>
        </pc:spChg>
      </pc:sldChg>
      <pc:sldChg chg="add">
        <pc:chgData name="Čanda Matouš (MMB_OSRS)" userId="S::canda.matous@brno.cz::b02281e4-1f03-40af-b95b-e69494d658b8" providerId="AD" clId="Web-{449483FE-DEC4-2F9F-E0C8-B351CB26472F}" dt="2025-09-30T11:08:16.784" v="108"/>
        <pc:sldMkLst>
          <pc:docMk/>
          <pc:sldMk cId="1086742178" sldId="1069"/>
        </pc:sldMkLst>
      </pc:sldChg>
      <pc:sldChg chg="add">
        <pc:chgData name="Čanda Matouš (MMB_OSRS)" userId="S::canda.matous@brno.cz::b02281e4-1f03-40af-b95b-e69494d658b8" providerId="AD" clId="Web-{449483FE-DEC4-2F9F-E0C8-B351CB26472F}" dt="2025-09-30T11:08:16.847" v="109"/>
        <pc:sldMkLst>
          <pc:docMk/>
          <pc:sldMk cId="15443323" sldId="1070"/>
        </pc:sldMkLst>
      </pc:sldChg>
      <pc:sldChg chg="add">
        <pc:chgData name="Čanda Matouš (MMB_OSRS)" userId="S::canda.matous@brno.cz::b02281e4-1f03-40af-b95b-e69494d658b8" providerId="AD" clId="Web-{449483FE-DEC4-2F9F-E0C8-B351CB26472F}" dt="2025-09-30T11:08:17.144" v="110"/>
        <pc:sldMkLst>
          <pc:docMk/>
          <pc:sldMk cId="1017012956" sldId="1071"/>
        </pc:sldMkLst>
      </pc:sldChg>
      <pc:sldChg chg="add">
        <pc:chgData name="Čanda Matouš (MMB_OSRS)" userId="S::canda.matous@brno.cz::b02281e4-1f03-40af-b95b-e69494d658b8" providerId="AD" clId="Web-{449483FE-DEC4-2F9F-E0C8-B351CB26472F}" dt="2025-09-30T13:51:25.674" v="124"/>
        <pc:sldMkLst>
          <pc:docMk/>
          <pc:sldMk cId="3311883133" sldId="1072"/>
        </pc:sldMkLst>
      </pc:sldChg>
      <pc:sldChg chg="add">
        <pc:chgData name="Čanda Matouš (MMB_OSRS)" userId="S::canda.matous@brno.cz::b02281e4-1f03-40af-b95b-e69494d658b8" providerId="AD" clId="Web-{449483FE-DEC4-2F9F-E0C8-B351CB26472F}" dt="2025-09-30T13:51:25.783" v="125"/>
        <pc:sldMkLst>
          <pc:docMk/>
          <pc:sldMk cId="1410312351" sldId="1073"/>
        </pc:sldMkLst>
      </pc:sldChg>
      <pc:sldChg chg="add">
        <pc:chgData name="Čanda Matouš (MMB_OSRS)" userId="S::canda.matous@brno.cz::b02281e4-1f03-40af-b95b-e69494d658b8" providerId="AD" clId="Web-{449483FE-DEC4-2F9F-E0C8-B351CB26472F}" dt="2025-09-30T13:51:25.861" v="126"/>
        <pc:sldMkLst>
          <pc:docMk/>
          <pc:sldMk cId="1746202833" sldId="1074"/>
        </pc:sldMkLst>
      </pc:sldChg>
      <pc:sldChg chg="modSp add ord replId">
        <pc:chgData name="Čanda Matouš (MMB_OSRS)" userId="S::canda.matous@brno.cz::b02281e4-1f03-40af-b95b-e69494d658b8" providerId="AD" clId="Web-{449483FE-DEC4-2F9F-E0C8-B351CB26472F}" dt="2025-09-30T13:55:13.214" v="135" actId="20577"/>
        <pc:sldMkLst>
          <pc:docMk/>
          <pc:sldMk cId="2360661431" sldId="1075"/>
        </pc:sldMkLst>
        <pc:spChg chg="mod">
          <ac:chgData name="Čanda Matouš (MMB_OSRS)" userId="S::canda.matous@brno.cz::b02281e4-1f03-40af-b95b-e69494d658b8" providerId="AD" clId="Web-{449483FE-DEC4-2F9F-E0C8-B351CB26472F}" dt="2025-09-30T13:55:13.214" v="135" actId="20577"/>
          <ac:spMkLst>
            <pc:docMk/>
            <pc:sldMk cId="2360661431" sldId="1075"/>
            <ac:spMk id="6" creationId="{342B5432-8980-3B59-07B0-DF22296C18E4}"/>
          </ac:spMkLst>
        </pc:spChg>
      </pc:sldChg>
    </pc:docChg>
  </pc:docChgLst>
  <pc:docChgLst>
    <pc:chgData name="Dvořák Zdeněk (MMB_OSRS)" userId="S::dvorak.zdenek@brno.cz::2af3d59f-49e6-44e4-b278-025a80f2665a" providerId="AD" clId="Web-{B6175185-EAD6-3333-23BB-52E934239027}"/>
    <pc:docChg chg="modSld">
      <pc:chgData name="Dvořák Zdeněk (MMB_OSRS)" userId="S::dvorak.zdenek@brno.cz::2af3d59f-49e6-44e4-b278-025a80f2665a" providerId="AD" clId="Web-{B6175185-EAD6-3333-23BB-52E934239027}" dt="2025-09-29T13:50:12.249" v="103" actId="20577"/>
      <pc:docMkLst>
        <pc:docMk/>
      </pc:docMkLst>
    </pc:docChg>
  </pc:docChgLst>
  <pc:docChgLst>
    <pc:chgData name="Cmoriak Ondřej (MMB_OSRS)" userId="S::cmoriak.ondrej@brno.cz::699f8687-f8fe-444e-9c6b-56b79df8e2d5" providerId="AD" clId="Web-{44C6097E-6FE1-40E4-5D79-C481E6C5A6F4}"/>
    <pc:docChg chg="modSld">
      <pc:chgData name="Cmoriak Ondřej (MMB_OSRS)" userId="S::cmoriak.ondrej@brno.cz::699f8687-f8fe-444e-9c6b-56b79df8e2d5" providerId="AD" clId="Web-{44C6097E-6FE1-40E4-5D79-C481E6C5A6F4}" dt="2025-09-22T08:22:58.142" v="2" actId="20577"/>
      <pc:docMkLst>
        <pc:docMk/>
      </pc:docMkLst>
    </pc:docChg>
  </pc:docChgLst>
  <pc:docChgLst>
    <pc:chgData name="Cmoriak Ondřej (MMB_OSRS)" userId="S::cmoriak.ondrej@brno.cz::699f8687-f8fe-444e-9c6b-56b79df8e2d5" providerId="AD" clId="Web-{B0F0E929-D96E-A3EA-DB42-2A25BBA43025}"/>
    <pc:docChg chg="modSld">
      <pc:chgData name="Cmoriak Ondřej (MMB_OSRS)" userId="S::cmoriak.ondrej@brno.cz::699f8687-f8fe-444e-9c6b-56b79df8e2d5" providerId="AD" clId="Web-{B0F0E929-D96E-A3EA-DB42-2A25BBA43025}" dt="2025-09-22T08:22:05.109" v="4" actId="20577"/>
      <pc:docMkLst>
        <pc:docMk/>
      </pc:docMkLst>
    </pc:docChg>
  </pc:docChgLst>
  <pc:docChgLst>
    <pc:chgData name="Čanda Matouš (MMB_OSRS)" userId="S::canda.matous@brno.cz::b02281e4-1f03-40af-b95b-e69494d658b8" providerId="AD" clId="Web-{5CAAC191-D9AE-0D42-086B-48050A751539}"/>
    <pc:docChg chg="addSld modSld sldOrd">
      <pc:chgData name="Čanda Matouš (MMB_OSRS)" userId="S::canda.matous@brno.cz::b02281e4-1f03-40af-b95b-e69494d658b8" providerId="AD" clId="Web-{5CAAC191-D9AE-0D42-086B-48050A751539}" dt="2025-10-03T08:52:39.047" v="40" actId="20577"/>
      <pc:docMkLst>
        <pc:docMk/>
      </pc:docMkLst>
      <pc:sldChg chg="modSp add ord replId">
        <pc:chgData name="Čanda Matouš (MMB_OSRS)" userId="S::canda.matous@brno.cz::b02281e4-1f03-40af-b95b-e69494d658b8" providerId="AD" clId="Web-{5CAAC191-D9AE-0D42-086B-48050A751539}" dt="2025-10-03T08:52:39.047" v="40" actId="20577"/>
        <pc:sldMkLst>
          <pc:docMk/>
          <pc:sldMk cId="3614145574" sldId="1077"/>
        </pc:sldMkLst>
        <pc:spChg chg="mod">
          <ac:chgData name="Čanda Matouš (MMB_OSRS)" userId="S::canda.matous@brno.cz::b02281e4-1f03-40af-b95b-e69494d658b8" providerId="AD" clId="Web-{5CAAC191-D9AE-0D42-086B-48050A751539}" dt="2025-10-03T08:49:06.699" v="17" actId="20577"/>
          <ac:spMkLst>
            <pc:docMk/>
            <pc:sldMk cId="3614145574" sldId="1077"/>
            <ac:spMk id="2" creationId="{A33D3AA0-87BC-9413-577F-5B5F77364B24}"/>
          </ac:spMkLst>
        </pc:spChg>
        <pc:spChg chg="mod">
          <ac:chgData name="Čanda Matouš (MMB_OSRS)" userId="S::canda.matous@brno.cz::b02281e4-1f03-40af-b95b-e69494d658b8" providerId="AD" clId="Web-{5CAAC191-D9AE-0D42-086B-48050A751539}" dt="2025-10-03T08:52:39.047" v="40" actId="20577"/>
          <ac:spMkLst>
            <pc:docMk/>
            <pc:sldMk cId="3614145574" sldId="1077"/>
            <ac:spMk id="3" creationId="{883D13BC-2FB8-1655-72CB-D7F0F22520E6}"/>
          </ac:spMkLst>
        </pc:spChg>
      </pc:sldChg>
    </pc:docChg>
  </pc:docChgLst>
  <pc:docChgLst>
    <pc:chgData name="Čanda Matouš (MMB_OSRS)" userId="S::canda.matous@brno.cz::b02281e4-1f03-40af-b95b-e69494d658b8" providerId="AD" clId="Web-{41A8618C-7F10-68A9-DB28-9BF02A87C3E1}"/>
    <pc:docChg chg="mod modSld">
      <pc:chgData name="Čanda Matouš (MMB_OSRS)" userId="S::canda.matous@brno.cz::b02281e4-1f03-40af-b95b-e69494d658b8" providerId="AD" clId="Web-{41A8618C-7F10-68A9-DB28-9BF02A87C3E1}" dt="2025-09-26T05:34:05.781" v="13"/>
      <pc:docMkLst>
        <pc:docMk/>
      </pc:docMkLst>
      <pc:sldChg chg="modSp">
        <pc:chgData name="Čanda Matouš (MMB_OSRS)" userId="S::canda.matous@brno.cz::b02281e4-1f03-40af-b95b-e69494d658b8" providerId="AD" clId="Web-{41A8618C-7F10-68A9-DB28-9BF02A87C3E1}" dt="2025-09-26T05:09:30.527" v="11" actId="20577"/>
        <pc:sldMkLst>
          <pc:docMk/>
          <pc:sldMk cId="3723532553" sldId="386"/>
        </pc:sldMkLst>
        <pc:spChg chg="mod">
          <ac:chgData name="Čanda Matouš (MMB_OSRS)" userId="S::canda.matous@brno.cz::b02281e4-1f03-40af-b95b-e69494d658b8" providerId="AD" clId="Web-{41A8618C-7F10-68A9-DB28-9BF02A87C3E1}" dt="2025-09-26T05:09:20.636" v="7" actId="20577"/>
          <ac:spMkLst>
            <pc:docMk/>
            <pc:sldMk cId="3723532553" sldId="386"/>
            <ac:spMk id="2" creationId="{6BF8137F-E051-4C24-9FFD-F6394BF2F832}"/>
          </ac:spMkLst>
        </pc:spChg>
        <pc:spChg chg="mod">
          <ac:chgData name="Čanda Matouš (MMB_OSRS)" userId="S::canda.matous@brno.cz::b02281e4-1f03-40af-b95b-e69494d658b8" providerId="AD" clId="Web-{41A8618C-7F10-68A9-DB28-9BF02A87C3E1}" dt="2025-09-26T05:09:30.527" v="11" actId="20577"/>
          <ac:spMkLst>
            <pc:docMk/>
            <pc:sldMk cId="3723532553" sldId="386"/>
            <ac:spMk id="3" creationId="{806B29AD-BD55-468D-92A0-5C5DB2AA9A20}"/>
          </ac:spMkLst>
        </pc:spChg>
      </pc:sldChg>
    </pc:docChg>
  </pc:docChgLst>
  <pc:docChgLst>
    <pc:chgData name="Čanda Matouš (MMB_OSRS)" userId="S::canda.matous@brno.cz::b02281e4-1f03-40af-b95b-e69494d658b8" providerId="AD" clId="Web-{11BE4C91-1A4D-C70D-A3EA-BF86A8B2AA7C}"/>
    <pc:docChg chg="addSld delSld modSld">
      <pc:chgData name="Čanda Matouš (MMB_OSRS)" userId="S::canda.matous@brno.cz::b02281e4-1f03-40af-b95b-e69494d658b8" providerId="AD" clId="Web-{11BE4C91-1A4D-C70D-A3EA-BF86A8B2AA7C}" dt="2025-10-02T13:08:22.956" v="2" actId="20577"/>
      <pc:docMkLst>
        <pc:docMk/>
      </pc:docMkLst>
      <pc:sldChg chg="modSp add del">
        <pc:chgData name="Čanda Matouš (MMB_OSRS)" userId="S::canda.matous@brno.cz::b02281e4-1f03-40af-b95b-e69494d658b8" providerId="AD" clId="Web-{11BE4C91-1A4D-C70D-A3EA-BF86A8B2AA7C}" dt="2025-10-02T13:08:22.956" v="2" actId="20577"/>
        <pc:sldMkLst>
          <pc:docMk/>
          <pc:sldMk cId="2730662076" sldId="814"/>
        </pc:sldMkLst>
        <pc:spChg chg="mod">
          <ac:chgData name="Čanda Matouš (MMB_OSRS)" userId="S::canda.matous@brno.cz::b02281e4-1f03-40af-b95b-e69494d658b8" providerId="AD" clId="Web-{11BE4C91-1A4D-C70D-A3EA-BF86A8B2AA7C}" dt="2025-10-02T13:08:22.956" v="2" actId="20577"/>
          <ac:spMkLst>
            <pc:docMk/>
            <pc:sldMk cId="2730662076" sldId="814"/>
            <ac:spMk id="2" creationId="{3DAFE582-0BC4-893F-694C-11529B7539C0}"/>
          </ac:spMkLst>
        </pc:spChg>
      </pc:sldChg>
    </pc:docChg>
  </pc:docChgLst>
  <pc:docChgLst>
    <pc:chgData name="Čanda Matouš (MMB_OSRS)" userId="S::canda.matous@brno.cz::b02281e4-1f03-40af-b95b-e69494d658b8" providerId="AD" clId="Web-{7B24752D-D722-D6A8-F443-242AB456A938}"/>
    <pc:docChg chg="addSld delSld modSld sldOrd">
      <pc:chgData name="Čanda Matouš (MMB_OSRS)" userId="S::canda.matous@brno.cz::b02281e4-1f03-40af-b95b-e69494d658b8" providerId="AD" clId="Web-{7B24752D-D722-D6A8-F443-242AB456A938}" dt="2025-09-26T12:28:00.292" v="26"/>
      <pc:docMkLst>
        <pc:docMk/>
      </pc:docMkLst>
      <pc:sldChg chg="modSp">
        <pc:chgData name="Čanda Matouš (MMB_OSRS)" userId="S::canda.matous@brno.cz::b02281e4-1f03-40af-b95b-e69494d658b8" providerId="AD" clId="Web-{7B24752D-D722-D6A8-F443-242AB456A938}" dt="2025-09-26T11:56:59.907" v="22" actId="1076"/>
        <pc:sldMkLst>
          <pc:docMk/>
          <pc:sldMk cId="4214609347" sldId="975"/>
        </pc:sldMkLst>
        <pc:picChg chg="mod">
          <ac:chgData name="Čanda Matouš (MMB_OSRS)" userId="S::canda.matous@brno.cz::b02281e4-1f03-40af-b95b-e69494d658b8" providerId="AD" clId="Web-{7B24752D-D722-D6A8-F443-242AB456A938}" dt="2025-09-26T11:56:59.907" v="22" actId="1076"/>
          <ac:picMkLst>
            <pc:docMk/>
            <pc:sldMk cId="4214609347" sldId="975"/>
            <ac:picMk id="4" creationId="{F1CBC4A9-FBF3-CDEB-6D51-9BB544ED3317}"/>
          </ac:picMkLst>
        </pc:picChg>
      </pc:sldChg>
      <pc:sldChg chg="modSp">
        <pc:chgData name="Čanda Matouš (MMB_OSRS)" userId="S::canda.matous@brno.cz::b02281e4-1f03-40af-b95b-e69494d658b8" providerId="AD" clId="Web-{7B24752D-D722-D6A8-F443-242AB456A938}" dt="2025-09-26T11:20:47.081" v="0" actId="20577"/>
        <pc:sldMkLst>
          <pc:docMk/>
          <pc:sldMk cId="3174824389" sldId="978"/>
        </pc:sldMkLst>
        <pc:spChg chg="mod">
          <ac:chgData name="Čanda Matouš (MMB_OSRS)" userId="S::canda.matous@brno.cz::b02281e4-1f03-40af-b95b-e69494d658b8" providerId="AD" clId="Web-{7B24752D-D722-D6A8-F443-242AB456A938}" dt="2025-09-26T11:20:47.081" v="0" actId="20577"/>
          <ac:spMkLst>
            <pc:docMk/>
            <pc:sldMk cId="3174824389" sldId="978"/>
            <ac:spMk id="6" creationId="{5A726E99-C82E-22DA-D1D5-09A212D1D3B1}"/>
          </ac:spMkLst>
        </pc:spChg>
      </pc:sldChg>
    </pc:docChg>
  </pc:docChgLst>
  <pc:docChgLst>
    <pc:chgData name="Dvořák Zdeněk (MMB_OSRS)" userId="S::dvorak.zdenek@brno.cz::2af3d59f-49e6-44e4-b278-025a80f2665a" providerId="AD" clId="Web-{20EAA537-5DA7-85C5-57A6-95B5873E5AF7}"/>
    <pc:docChg chg="addSld modSld sldOrd">
      <pc:chgData name="Dvořák Zdeněk (MMB_OSRS)" userId="S::dvorak.zdenek@brno.cz::2af3d59f-49e6-44e4-b278-025a80f2665a" providerId="AD" clId="Web-{20EAA537-5DA7-85C5-57A6-95B5873E5AF7}" dt="2025-10-03T08:53:26.261" v="8" actId="20577"/>
      <pc:docMkLst>
        <pc:docMk/>
      </pc:docMkLst>
      <pc:sldChg chg="modSp">
        <pc:chgData name="Dvořák Zdeněk (MMB_OSRS)" userId="S::dvorak.zdenek@brno.cz::2af3d59f-49e6-44e4-b278-025a80f2665a" providerId="AD" clId="Web-{20EAA537-5DA7-85C5-57A6-95B5873E5AF7}" dt="2025-10-03T08:10:15.291" v="2" actId="20577"/>
        <pc:sldMkLst>
          <pc:docMk/>
          <pc:sldMk cId="1410312351" sldId="1073"/>
        </pc:sldMkLst>
        <pc:spChg chg="mod">
          <ac:chgData name="Dvořák Zdeněk (MMB_OSRS)" userId="S::dvorak.zdenek@brno.cz::2af3d59f-49e6-44e4-b278-025a80f2665a" providerId="AD" clId="Web-{20EAA537-5DA7-85C5-57A6-95B5873E5AF7}" dt="2025-10-03T08:10:15.291" v="2" actId="20577"/>
          <ac:spMkLst>
            <pc:docMk/>
            <pc:sldMk cId="1410312351" sldId="1073"/>
            <ac:spMk id="3" creationId="{00000000-0000-0000-0000-000000000000}"/>
          </ac:spMkLst>
        </pc:spChg>
      </pc:sldChg>
      <pc:sldChg chg="modSp add ord">
        <pc:chgData name="Dvořák Zdeněk (MMB_OSRS)" userId="S::dvorak.zdenek@brno.cz::2af3d59f-49e6-44e4-b278-025a80f2665a" providerId="AD" clId="Web-{20EAA537-5DA7-85C5-57A6-95B5873E5AF7}" dt="2025-10-03T08:40:46.713" v="6"/>
        <pc:sldMkLst>
          <pc:docMk/>
          <pc:sldMk cId="1825948644" sldId="1076"/>
        </pc:sldMkLst>
        <pc:spChg chg="mod">
          <ac:chgData name="Dvořák Zdeněk (MMB_OSRS)" userId="S::dvorak.zdenek@brno.cz::2af3d59f-49e6-44e4-b278-025a80f2665a" providerId="AD" clId="Web-{20EAA537-5DA7-85C5-57A6-95B5873E5AF7}" dt="2025-10-03T08:40:38.103" v="5" actId="20577"/>
          <ac:spMkLst>
            <pc:docMk/>
            <pc:sldMk cId="1825948644" sldId="1076"/>
            <ac:spMk id="6" creationId="{9C7B906D-1D43-40AC-B537-C887651F4171}"/>
          </ac:spMkLst>
        </pc:spChg>
      </pc:sldChg>
      <pc:sldChg chg="modSp">
        <pc:chgData name="Dvořák Zdeněk (MMB_OSRS)" userId="S::dvorak.zdenek@brno.cz::2af3d59f-49e6-44e4-b278-025a80f2665a" providerId="AD" clId="Web-{20EAA537-5DA7-85C5-57A6-95B5873E5AF7}" dt="2025-10-03T08:53:26.261" v="8" actId="20577"/>
        <pc:sldMkLst>
          <pc:docMk/>
          <pc:sldMk cId="3614145574" sldId="1077"/>
        </pc:sldMkLst>
        <pc:spChg chg="mod">
          <ac:chgData name="Dvořák Zdeněk (MMB_OSRS)" userId="S::dvorak.zdenek@brno.cz::2af3d59f-49e6-44e4-b278-025a80f2665a" providerId="AD" clId="Web-{20EAA537-5DA7-85C5-57A6-95B5873E5AF7}" dt="2025-10-03T08:53:26.261" v="8" actId="20577"/>
          <ac:spMkLst>
            <pc:docMk/>
            <pc:sldMk cId="3614145574" sldId="1077"/>
            <ac:spMk id="3" creationId="{883D13BC-2FB8-1655-72CB-D7F0F22520E6}"/>
          </ac:spMkLst>
        </pc:spChg>
      </pc:sldChg>
    </pc:docChg>
  </pc:docChgLst>
  <pc:docChgLst>
    <pc:chgData name="Ďuratná Kristína (MMB_OSRS)" userId="4535200a-ce5c-4d60-a4cd-c3b7994bfc23" providerId="ADAL" clId="{B5664841-DD46-48E7-B3CB-38DFBF7F74AC}"/>
    <pc:docChg chg="undo custSel addSld delSld modSld sldOrd">
      <pc:chgData name="Ďuratná Kristína (MMB_OSRS)" userId="4535200a-ce5c-4d60-a4cd-c3b7994bfc23" providerId="ADAL" clId="{B5664841-DD46-48E7-B3CB-38DFBF7F74AC}" dt="2025-09-26T12:22:32.070" v="1023" actId="1076"/>
      <pc:docMkLst>
        <pc:docMk/>
      </pc:docMkLst>
      <pc:sldChg chg="modSp mod">
        <pc:chgData name="Ďuratná Kristína (MMB_OSRS)" userId="4535200a-ce5c-4d60-a4cd-c3b7994bfc23" providerId="ADAL" clId="{B5664841-DD46-48E7-B3CB-38DFBF7F74AC}" dt="2025-09-26T11:01:33.693" v="620" actId="20577"/>
        <pc:sldMkLst>
          <pc:docMk/>
          <pc:sldMk cId="1498085981" sldId="477"/>
        </pc:sldMkLst>
        <pc:spChg chg="mod">
          <ac:chgData name="Ďuratná Kristína (MMB_OSRS)" userId="4535200a-ce5c-4d60-a4cd-c3b7994bfc23" providerId="ADAL" clId="{B5664841-DD46-48E7-B3CB-38DFBF7F74AC}" dt="2025-09-26T11:01:33.693" v="620" actId="20577"/>
          <ac:spMkLst>
            <pc:docMk/>
            <pc:sldMk cId="1498085981" sldId="477"/>
            <ac:spMk id="2" creationId="{6BF8137F-E051-4C24-9FFD-F6394BF2F832}"/>
          </ac:spMkLst>
        </pc:spChg>
      </pc:sldChg>
    </pc:docChg>
  </pc:docChgLst>
  <pc:docChgLst>
    <pc:chgData name="Šašinka Petr (MMB_OSRS)" userId="b3251352-0799-42e2-8bfc-9db2818e753d" providerId="ADAL" clId="{BE609389-18B4-46AE-A694-2C157BA516E4}"/>
    <pc:docChg chg="undo redo custSel addSld delSld modSld sldOrd">
      <pc:chgData name="Šašinka Petr (MMB_OSRS)" userId="b3251352-0799-42e2-8bfc-9db2818e753d" providerId="ADAL" clId="{BE609389-18B4-46AE-A694-2C157BA516E4}" dt="2025-09-29T12:56:46.426" v="544" actId="20577"/>
      <pc:docMkLst>
        <pc:docMk/>
      </pc:docMkLst>
      <pc:sldChg chg="modSp mod">
        <pc:chgData name="Šašinka Petr (MMB_OSRS)" userId="b3251352-0799-42e2-8bfc-9db2818e753d" providerId="ADAL" clId="{BE609389-18B4-46AE-A694-2C157BA516E4}" dt="2025-09-29T12:56:18.770" v="533" actId="6549"/>
        <pc:sldMkLst>
          <pc:docMk/>
          <pc:sldMk cId="3723532553" sldId="386"/>
        </pc:sldMkLst>
        <pc:spChg chg="mod">
          <ac:chgData name="Šašinka Petr (MMB_OSRS)" userId="b3251352-0799-42e2-8bfc-9db2818e753d" providerId="ADAL" clId="{BE609389-18B4-46AE-A694-2C157BA516E4}" dt="2025-09-29T12:56:18.770" v="533" actId="6549"/>
          <ac:spMkLst>
            <pc:docMk/>
            <pc:sldMk cId="3723532553" sldId="386"/>
            <ac:spMk id="2" creationId="{6BF8137F-E051-4C24-9FFD-F6394BF2F832}"/>
          </ac:spMkLst>
        </pc:spChg>
      </pc:sldChg>
      <pc:sldChg chg="modSp mod">
        <pc:chgData name="Šašinka Petr (MMB_OSRS)" userId="b3251352-0799-42e2-8bfc-9db2818e753d" providerId="ADAL" clId="{BE609389-18B4-46AE-A694-2C157BA516E4}" dt="2025-09-29T12:47:46.758" v="334" actId="207"/>
        <pc:sldMkLst>
          <pc:docMk/>
          <pc:sldMk cId="979557952" sldId="802"/>
        </pc:sldMkLst>
        <pc:spChg chg="mod">
          <ac:chgData name="Šašinka Petr (MMB_OSRS)" userId="b3251352-0799-42e2-8bfc-9db2818e753d" providerId="ADAL" clId="{BE609389-18B4-46AE-A694-2C157BA516E4}" dt="2025-09-29T12:47:46.758" v="334" actId="207"/>
          <ac:spMkLst>
            <pc:docMk/>
            <pc:sldMk cId="979557952" sldId="802"/>
            <ac:spMk id="6" creationId="{70851F32-C3EB-422E-AA1C-CAF21ADD7274}"/>
          </ac:spMkLst>
        </pc:spChg>
      </pc:sldChg>
      <pc:sldChg chg="modSp mod">
        <pc:chgData name="Šašinka Petr (MMB_OSRS)" userId="b3251352-0799-42e2-8bfc-9db2818e753d" providerId="ADAL" clId="{BE609389-18B4-46AE-A694-2C157BA516E4}" dt="2025-09-29T12:48:18.885" v="342" actId="14100"/>
        <pc:sldMkLst>
          <pc:docMk/>
          <pc:sldMk cId="1693799933" sldId="974"/>
        </pc:sldMkLst>
        <pc:spChg chg="mod">
          <ac:chgData name="Šašinka Petr (MMB_OSRS)" userId="b3251352-0799-42e2-8bfc-9db2818e753d" providerId="ADAL" clId="{BE609389-18B4-46AE-A694-2C157BA516E4}" dt="2025-09-29T12:48:02.275" v="338" actId="6549"/>
          <ac:spMkLst>
            <pc:docMk/>
            <pc:sldMk cId="1693799933" sldId="974"/>
            <ac:spMk id="2" creationId="{265DEC38-B40D-6359-C1E6-98544477AD1E}"/>
          </ac:spMkLst>
        </pc:spChg>
        <pc:picChg chg="mod">
          <ac:chgData name="Šašinka Petr (MMB_OSRS)" userId="b3251352-0799-42e2-8bfc-9db2818e753d" providerId="ADAL" clId="{BE609389-18B4-46AE-A694-2C157BA516E4}" dt="2025-09-29T12:48:18.885" v="342" actId="14100"/>
          <ac:picMkLst>
            <pc:docMk/>
            <pc:sldMk cId="1693799933" sldId="974"/>
            <ac:picMk id="7" creationId="{5540A809-C306-E5ED-9B1C-D1C6204819F0}"/>
          </ac:picMkLst>
        </pc:picChg>
        <pc:picChg chg="mod">
          <ac:chgData name="Šašinka Petr (MMB_OSRS)" userId="b3251352-0799-42e2-8bfc-9db2818e753d" providerId="ADAL" clId="{BE609389-18B4-46AE-A694-2C157BA516E4}" dt="2025-09-29T12:48:15.416" v="341" actId="1076"/>
          <ac:picMkLst>
            <pc:docMk/>
            <pc:sldMk cId="1693799933" sldId="974"/>
            <ac:picMk id="9" creationId="{7BE3C1C6-4FC0-CC02-32EA-B4DBEFE9BBD0}"/>
          </ac:picMkLst>
        </pc:picChg>
      </pc:sldChg>
      <pc:sldChg chg="modSp mod">
        <pc:chgData name="Šašinka Petr (MMB_OSRS)" userId="b3251352-0799-42e2-8bfc-9db2818e753d" providerId="ADAL" clId="{BE609389-18B4-46AE-A694-2C157BA516E4}" dt="2025-09-29T12:49:11.261" v="373" actId="20577"/>
        <pc:sldMkLst>
          <pc:docMk/>
          <pc:sldMk cId="2395093473" sldId="976"/>
        </pc:sldMkLst>
        <pc:spChg chg="mod">
          <ac:chgData name="Šašinka Petr (MMB_OSRS)" userId="b3251352-0799-42e2-8bfc-9db2818e753d" providerId="ADAL" clId="{BE609389-18B4-46AE-A694-2C157BA516E4}" dt="2025-09-29T12:48:40.119" v="362" actId="207"/>
          <ac:spMkLst>
            <pc:docMk/>
            <pc:sldMk cId="2395093473" sldId="976"/>
            <ac:spMk id="2" creationId="{00000000-0000-0000-0000-000000000000}"/>
          </ac:spMkLst>
        </pc:spChg>
        <pc:spChg chg="mod">
          <ac:chgData name="Šašinka Petr (MMB_OSRS)" userId="b3251352-0799-42e2-8bfc-9db2818e753d" providerId="ADAL" clId="{BE609389-18B4-46AE-A694-2C157BA516E4}" dt="2025-09-29T12:49:11.261" v="373" actId="20577"/>
          <ac:spMkLst>
            <pc:docMk/>
            <pc:sldMk cId="2395093473" sldId="976"/>
            <ac:spMk id="3" creationId="{00000000-0000-0000-0000-000000000000}"/>
          </ac:spMkLst>
        </pc:spChg>
      </pc:sldChg>
    </pc:docChg>
  </pc:docChgLst>
  <pc:docChgLst>
    <pc:chgData name="Čanda Matouš (MMB_OSRS)" userId="S::canda.matous@brno.cz::b02281e4-1f03-40af-b95b-e69494d658b8" providerId="AD" clId="Web-{E4E03D14-F32E-8079-3C74-BB5C84C11B0F}"/>
    <pc:docChg chg="addSld delSld modSld sldOrd">
      <pc:chgData name="Čanda Matouš (MMB_OSRS)" userId="S::canda.matous@brno.cz::b02281e4-1f03-40af-b95b-e69494d658b8" providerId="AD" clId="Web-{E4E03D14-F32E-8079-3C74-BB5C84C11B0F}" dt="2025-09-26T08:22:56.171" v="120" actId="20577"/>
      <pc:docMkLst>
        <pc:docMk/>
      </pc:docMkLst>
      <pc:sldChg chg="modSp">
        <pc:chgData name="Čanda Matouš (MMB_OSRS)" userId="S::canda.matous@brno.cz::b02281e4-1f03-40af-b95b-e69494d658b8" providerId="AD" clId="Web-{E4E03D14-F32E-8079-3C74-BB5C84C11B0F}" dt="2025-09-26T07:12:26.247" v="35" actId="20577"/>
        <pc:sldMkLst>
          <pc:docMk/>
          <pc:sldMk cId="1445384416" sldId="498"/>
        </pc:sldMkLst>
        <pc:spChg chg="mod">
          <ac:chgData name="Čanda Matouš (MMB_OSRS)" userId="S::canda.matous@brno.cz::b02281e4-1f03-40af-b95b-e69494d658b8" providerId="AD" clId="Web-{E4E03D14-F32E-8079-3C74-BB5C84C11B0F}" dt="2025-09-26T07:12:26.247" v="35" actId="20577"/>
          <ac:spMkLst>
            <pc:docMk/>
            <pc:sldMk cId="1445384416" sldId="498"/>
            <ac:spMk id="6" creationId="{70851F32-C3EB-422E-AA1C-CAF21ADD7274}"/>
          </ac:spMkLst>
        </pc:spChg>
      </pc:sldChg>
      <pc:sldChg chg="modSp">
        <pc:chgData name="Čanda Matouš (MMB_OSRS)" userId="S::canda.matous@brno.cz::b02281e4-1f03-40af-b95b-e69494d658b8" providerId="AD" clId="Web-{E4E03D14-F32E-8079-3C74-BB5C84C11B0F}" dt="2025-09-26T07:13:26.858" v="37" actId="20577"/>
        <pc:sldMkLst>
          <pc:docMk/>
          <pc:sldMk cId="979557952" sldId="802"/>
        </pc:sldMkLst>
        <pc:spChg chg="mod">
          <ac:chgData name="Čanda Matouš (MMB_OSRS)" userId="S::canda.matous@brno.cz::b02281e4-1f03-40af-b95b-e69494d658b8" providerId="AD" clId="Web-{E4E03D14-F32E-8079-3C74-BB5C84C11B0F}" dt="2025-09-26T07:13:26.858" v="37" actId="20577"/>
          <ac:spMkLst>
            <pc:docMk/>
            <pc:sldMk cId="979557952" sldId="802"/>
            <ac:spMk id="6" creationId="{70851F32-C3EB-422E-AA1C-CAF21ADD7274}"/>
          </ac:spMkLst>
        </pc:spChg>
      </pc:sldChg>
      <pc:sldChg chg="modSp">
        <pc:chgData name="Čanda Matouš (MMB_OSRS)" userId="S::canda.matous@brno.cz::b02281e4-1f03-40af-b95b-e69494d658b8" providerId="AD" clId="Web-{E4E03D14-F32E-8079-3C74-BB5C84C11B0F}" dt="2025-09-26T07:14:46.296" v="40" actId="20577"/>
        <pc:sldMkLst>
          <pc:docMk/>
          <pc:sldMk cId="315291857" sldId="810"/>
        </pc:sldMkLst>
        <pc:spChg chg="mod">
          <ac:chgData name="Čanda Matouš (MMB_OSRS)" userId="S::canda.matous@brno.cz::b02281e4-1f03-40af-b95b-e69494d658b8" providerId="AD" clId="Web-{E4E03D14-F32E-8079-3C74-BB5C84C11B0F}" dt="2025-09-26T07:14:46.296" v="40" actId="20577"/>
          <ac:spMkLst>
            <pc:docMk/>
            <pc:sldMk cId="315291857" sldId="810"/>
            <ac:spMk id="6" creationId="{70851F32-C3EB-422E-AA1C-CAF21ADD7274}"/>
          </ac:spMkLst>
        </pc:spChg>
      </pc:sldChg>
      <pc:sldChg chg="addSp delSp modSp add replId">
        <pc:chgData name="Čanda Matouš (MMB_OSRS)" userId="S::canda.matous@brno.cz::b02281e4-1f03-40af-b95b-e69494d658b8" providerId="AD" clId="Web-{E4E03D14-F32E-8079-3C74-BB5C84C11B0F}" dt="2025-09-26T08:22:56.171" v="120" actId="20577"/>
        <pc:sldMkLst>
          <pc:docMk/>
          <pc:sldMk cId="3809531732" sldId="965"/>
        </pc:sldMkLst>
        <pc:spChg chg="mod">
          <ac:chgData name="Čanda Matouš (MMB_OSRS)" userId="S::canda.matous@brno.cz::b02281e4-1f03-40af-b95b-e69494d658b8" providerId="AD" clId="Web-{E4E03D14-F32E-8079-3C74-BB5C84C11B0F}" dt="2025-09-26T08:22:56.171" v="120" actId="20577"/>
          <ac:spMkLst>
            <pc:docMk/>
            <pc:sldMk cId="3809531732" sldId="965"/>
            <ac:spMk id="3" creationId="{712DCF09-9C18-700C-F488-1E1BA6AC79C1}"/>
          </ac:spMkLst>
        </pc:spChg>
        <pc:spChg chg="mod">
          <ac:chgData name="Čanda Matouš (MMB_OSRS)" userId="S::canda.matous@brno.cz::b02281e4-1f03-40af-b95b-e69494d658b8" providerId="AD" clId="Web-{E4E03D14-F32E-8079-3C74-BB5C84C11B0F}" dt="2025-09-26T07:21:01.141" v="50" actId="20577"/>
          <ac:spMkLst>
            <pc:docMk/>
            <pc:sldMk cId="3809531732" sldId="965"/>
            <ac:spMk id="6" creationId="{79355F61-0AF1-145C-DDA1-300D717200C9}"/>
          </ac:spMkLst>
        </pc:spChg>
      </pc:sldChg>
      <pc:sldChg chg="add">
        <pc:chgData name="Čanda Matouš (MMB_OSRS)" userId="S::canda.matous@brno.cz::b02281e4-1f03-40af-b95b-e69494d658b8" providerId="AD" clId="Web-{E4E03D14-F32E-8079-3C74-BB5C84C11B0F}" dt="2025-09-26T07:24:58.512" v="53"/>
        <pc:sldMkLst>
          <pc:docMk/>
          <pc:sldMk cId="1485202542" sldId="966"/>
        </pc:sldMkLst>
      </pc:sldChg>
      <pc:sldChg chg="add">
        <pc:chgData name="Čanda Matouš (MMB_OSRS)" userId="S::canda.matous@brno.cz::b02281e4-1f03-40af-b95b-e69494d658b8" providerId="AD" clId="Web-{E4E03D14-F32E-8079-3C74-BB5C84C11B0F}" dt="2025-09-26T07:43:16.310" v="54"/>
        <pc:sldMkLst>
          <pc:docMk/>
          <pc:sldMk cId="2630639962" sldId="967"/>
        </pc:sldMkLst>
      </pc:sldChg>
      <pc:sldChg chg="addSp modSp add ord replId">
        <pc:chgData name="Čanda Matouš (MMB_OSRS)" userId="S::canda.matous@brno.cz::b02281e4-1f03-40af-b95b-e69494d658b8" providerId="AD" clId="Web-{E4E03D14-F32E-8079-3C74-BB5C84C11B0F}" dt="2025-09-26T08:11:25.906" v="64"/>
        <pc:sldMkLst>
          <pc:docMk/>
          <pc:sldMk cId="457272624" sldId="968"/>
        </pc:sldMkLst>
        <pc:spChg chg="mod">
          <ac:chgData name="Čanda Matouš (MMB_OSRS)" userId="S::canda.matous@brno.cz::b02281e4-1f03-40af-b95b-e69494d658b8" providerId="AD" clId="Web-{E4E03D14-F32E-8079-3C74-BB5C84C11B0F}" dt="2025-09-26T08:10:38.202" v="63" actId="20577"/>
          <ac:spMkLst>
            <pc:docMk/>
            <pc:sldMk cId="457272624" sldId="968"/>
            <ac:spMk id="3" creationId="{2D0BF506-890B-746B-2A23-BAAF8B84CF2C}"/>
          </ac:spMkLst>
        </pc:spChg>
        <pc:spChg chg="mod">
          <ac:chgData name="Čanda Matouš (MMB_OSRS)" userId="S::canda.matous@brno.cz::b02281e4-1f03-40af-b95b-e69494d658b8" providerId="AD" clId="Web-{E4E03D14-F32E-8079-3C74-BB5C84C11B0F}" dt="2025-09-26T08:09:29.653" v="60" actId="14100"/>
          <ac:spMkLst>
            <pc:docMk/>
            <pc:sldMk cId="457272624" sldId="968"/>
            <ac:spMk id="6" creationId="{E7C492EE-64D5-6F7B-B308-6D9A5F449374}"/>
          </ac:spMkLst>
        </pc:spChg>
        <pc:picChg chg="add">
          <ac:chgData name="Čanda Matouš (MMB_OSRS)" userId="S::canda.matous@brno.cz::b02281e4-1f03-40af-b95b-e69494d658b8" providerId="AD" clId="Web-{E4E03D14-F32E-8079-3C74-BB5C84C11B0F}" dt="2025-09-26T08:11:25.906" v="64"/>
          <ac:picMkLst>
            <pc:docMk/>
            <pc:sldMk cId="457272624" sldId="968"/>
            <ac:picMk id="2" creationId="{50AD59FA-7986-DA09-513F-8EA8D5D4C743}"/>
          </ac:picMkLst>
        </pc:picChg>
        <pc:picChg chg="add">
          <ac:chgData name="Čanda Matouš (MMB_OSRS)" userId="S::canda.matous@brno.cz::b02281e4-1f03-40af-b95b-e69494d658b8" providerId="AD" clId="Web-{E4E03D14-F32E-8079-3C74-BB5C84C11B0F}" dt="2025-09-26T08:11:25.906" v="64"/>
          <ac:picMkLst>
            <pc:docMk/>
            <pc:sldMk cId="457272624" sldId="968"/>
            <ac:picMk id="5" creationId="{ACF9D963-6E65-4DC8-7A48-B29531ED220A}"/>
          </ac:picMkLst>
        </pc:picChg>
      </pc:sldChg>
      <pc:sldChg chg="add">
        <pc:chgData name="Čanda Matouš (MMB_OSRS)" userId="S::canda.matous@brno.cz::b02281e4-1f03-40af-b95b-e69494d658b8" providerId="AD" clId="Web-{E4E03D14-F32E-8079-3C74-BB5C84C11B0F}" dt="2025-09-26T08:11:52.188" v="65"/>
        <pc:sldMkLst>
          <pc:docMk/>
          <pc:sldMk cId="2402594529" sldId="969"/>
        </pc:sldMkLst>
      </pc:sldChg>
    </pc:docChg>
  </pc:docChgLst>
  <pc:docChgLst>
    <pc:chgData name="Čanda Matouš (MMB_OSRS)" userId="S::canda.matous@brno.cz::b02281e4-1f03-40af-b95b-e69494d658b8" providerId="AD" clId="Web-{FF32EE86-CEA2-A200-3F24-9CB4386CA944}"/>
    <pc:docChg chg="modSld">
      <pc:chgData name="Čanda Matouš (MMB_OSRS)" userId="S::canda.matous@brno.cz::b02281e4-1f03-40af-b95b-e69494d658b8" providerId="AD" clId="Web-{FF32EE86-CEA2-A200-3F24-9CB4386CA944}" dt="2025-09-29T08:43:26.453" v="364" actId="20577"/>
      <pc:docMkLst>
        <pc:docMk/>
      </pc:docMkLst>
      <pc:sldChg chg="addSp delSp modSp">
        <pc:chgData name="Čanda Matouš (MMB_OSRS)" userId="S::canda.matous@brno.cz::b02281e4-1f03-40af-b95b-e69494d658b8" providerId="AD" clId="Web-{FF32EE86-CEA2-A200-3F24-9CB4386CA944}" dt="2025-09-29T08:33:02.359" v="265" actId="20577"/>
        <pc:sldMkLst>
          <pc:docMk/>
          <pc:sldMk cId="3174824389" sldId="978"/>
        </pc:sldMkLst>
        <pc:spChg chg="mod">
          <ac:chgData name="Čanda Matouš (MMB_OSRS)" userId="S::canda.matous@brno.cz::b02281e4-1f03-40af-b95b-e69494d658b8" providerId="AD" clId="Web-{FF32EE86-CEA2-A200-3F24-9CB4386CA944}" dt="2025-09-29T08:28:12.687" v="249" actId="1076"/>
          <ac:spMkLst>
            <pc:docMk/>
            <pc:sldMk cId="3174824389" sldId="978"/>
            <ac:spMk id="3" creationId="{6A688790-4EC9-49B7-4577-650411C01E58}"/>
          </ac:spMkLst>
        </pc:spChg>
        <pc:spChg chg="mod">
          <ac:chgData name="Čanda Matouš (MMB_OSRS)" userId="S::canda.matous@brno.cz::b02281e4-1f03-40af-b95b-e69494d658b8" providerId="AD" clId="Web-{FF32EE86-CEA2-A200-3F24-9CB4386CA944}" dt="2025-09-29T08:33:02.359" v="265" actId="20577"/>
          <ac:spMkLst>
            <pc:docMk/>
            <pc:sldMk cId="3174824389" sldId="978"/>
            <ac:spMk id="6" creationId="{5A726E99-C82E-22DA-D1D5-09A212D1D3B1}"/>
          </ac:spMkLst>
        </pc:spChg>
        <pc:picChg chg="add mod ord">
          <ac:chgData name="Čanda Matouš (MMB_OSRS)" userId="S::canda.matous@brno.cz::b02281e4-1f03-40af-b95b-e69494d658b8" providerId="AD" clId="Web-{FF32EE86-CEA2-A200-3F24-9CB4386CA944}" dt="2025-09-29T08:31:24.434" v="260" actId="14100"/>
          <ac:picMkLst>
            <pc:docMk/>
            <pc:sldMk cId="3174824389" sldId="978"/>
            <ac:picMk id="2" creationId="{7F596AA1-E877-2779-43E3-8FF1D40D65A8}"/>
          </ac:picMkLst>
        </pc:picChg>
        <pc:picChg chg="add mod">
          <ac:chgData name="Čanda Matouš (MMB_OSRS)" userId="S::canda.matous@brno.cz::b02281e4-1f03-40af-b95b-e69494d658b8" providerId="AD" clId="Web-{FF32EE86-CEA2-A200-3F24-9CB4386CA944}" dt="2025-09-29T08:31:40.700" v="264" actId="14100"/>
          <ac:picMkLst>
            <pc:docMk/>
            <pc:sldMk cId="3174824389" sldId="978"/>
            <ac:picMk id="5" creationId="{90102C90-1FAC-9B7F-4892-7BDD1254C290}"/>
          </ac:picMkLst>
        </pc:picChg>
      </pc:sldChg>
    </pc:docChg>
  </pc:docChgLst>
  <pc:docChgLst>
    <pc:chgData name="Čanda Matouš (MMB_OSRS)" userId="S::canda.matous@brno.cz::b02281e4-1f03-40af-b95b-e69494d658b8" providerId="AD" clId="Web-{A5807FE6-AD90-B90D-FDC1-85DC570489CE}"/>
    <pc:docChg chg="addSld modSld sldOrd">
      <pc:chgData name="Čanda Matouš (MMB_OSRS)" userId="S::canda.matous@brno.cz::b02281e4-1f03-40af-b95b-e69494d658b8" providerId="AD" clId="Web-{A5807FE6-AD90-B90D-FDC1-85DC570489CE}" dt="2025-09-26T09:14:16.266" v="302" actId="20577"/>
      <pc:docMkLst>
        <pc:docMk/>
      </pc:docMkLst>
      <pc:sldChg chg="addSp delSp modSp">
        <pc:chgData name="Čanda Matouš (MMB_OSRS)" userId="S::canda.matous@brno.cz::b02281e4-1f03-40af-b95b-e69494d658b8" providerId="AD" clId="Web-{A5807FE6-AD90-B90D-FDC1-85DC570489CE}" dt="2025-09-26T08:59:20.959" v="165" actId="14100"/>
        <pc:sldMkLst>
          <pc:docMk/>
          <pc:sldMk cId="3809531732" sldId="965"/>
        </pc:sldMkLst>
        <pc:spChg chg="mod">
          <ac:chgData name="Čanda Matouš (MMB_OSRS)" userId="S::canda.matous@brno.cz::b02281e4-1f03-40af-b95b-e69494d658b8" providerId="AD" clId="Web-{A5807FE6-AD90-B90D-FDC1-85DC570489CE}" dt="2025-09-26T08:59:20.959" v="165" actId="14100"/>
          <ac:spMkLst>
            <pc:docMk/>
            <pc:sldMk cId="3809531732" sldId="965"/>
            <ac:spMk id="3" creationId="{712DCF09-9C18-700C-F488-1E1BA6AC79C1}"/>
          </ac:spMkLst>
        </pc:spChg>
        <pc:picChg chg="add mod ord">
          <ac:chgData name="Čanda Matouš (MMB_OSRS)" userId="S::canda.matous@brno.cz::b02281e4-1f03-40af-b95b-e69494d658b8" providerId="AD" clId="Web-{A5807FE6-AD90-B90D-FDC1-85DC570489CE}" dt="2025-09-26T08:59:16.396" v="164" actId="1076"/>
          <ac:picMkLst>
            <pc:docMk/>
            <pc:sldMk cId="3809531732" sldId="965"/>
            <ac:picMk id="2" creationId="{40E8C06E-2CB3-8CE5-9606-C556D33705BD}"/>
          </ac:picMkLst>
        </pc:picChg>
      </pc:sldChg>
      <pc:sldChg chg="addSp delSp modSp new mod modClrScheme addAnim delAnim chgLayout">
        <pc:chgData name="Čanda Matouš (MMB_OSRS)" userId="S::canda.matous@brno.cz::b02281e4-1f03-40af-b95b-e69494d658b8" providerId="AD" clId="Web-{A5807FE6-AD90-B90D-FDC1-85DC570489CE}" dt="2025-09-26T09:06:24.671" v="231" actId="1076"/>
        <pc:sldMkLst>
          <pc:docMk/>
          <pc:sldMk cId="1260933034" sldId="970"/>
        </pc:sldMkLst>
        <pc:spChg chg="mod ord">
          <ac:chgData name="Čanda Matouš (MMB_OSRS)" userId="S::canda.matous@brno.cz::b02281e4-1f03-40af-b95b-e69494d658b8" providerId="AD" clId="Web-{A5807FE6-AD90-B90D-FDC1-85DC570489CE}" dt="2025-09-26T09:02:59.777" v="173"/>
          <ac:spMkLst>
            <pc:docMk/>
            <pc:sldMk cId="1260933034" sldId="970"/>
            <ac:spMk id="5" creationId="{3AC440A9-C99E-0C22-E9C0-9F670B875D52}"/>
          </ac:spMkLst>
        </pc:spChg>
        <pc:spChg chg="add mod">
          <ac:chgData name="Čanda Matouš (MMB_OSRS)" userId="S::canda.matous@brno.cz::b02281e4-1f03-40af-b95b-e69494d658b8" providerId="AD" clId="Web-{A5807FE6-AD90-B90D-FDC1-85DC570489CE}" dt="2025-09-26T09:06:24.671" v="231" actId="1076"/>
          <ac:spMkLst>
            <pc:docMk/>
            <pc:sldMk cId="1260933034" sldId="970"/>
            <ac:spMk id="14" creationId="{8A368030-1011-D921-BB27-C4C3029B260E}"/>
          </ac:spMkLst>
        </pc:spChg>
        <pc:picChg chg="add mod">
          <ac:chgData name="Čanda Matouš (MMB_OSRS)" userId="S::canda.matous@brno.cz::b02281e4-1f03-40af-b95b-e69494d658b8" providerId="AD" clId="Web-{A5807FE6-AD90-B90D-FDC1-85DC570489CE}" dt="2025-09-26T09:05:52.545" v="206" actId="1076"/>
          <ac:picMkLst>
            <pc:docMk/>
            <pc:sldMk cId="1260933034" sldId="970"/>
            <ac:picMk id="9" creationId="{B105795B-4945-F5F8-46E4-A2EF30F3D05A}"/>
          </ac:picMkLst>
        </pc:picChg>
        <pc:picChg chg="add mod">
          <ac:chgData name="Čanda Matouš (MMB_OSRS)" userId="S::canda.matous@brno.cz::b02281e4-1f03-40af-b95b-e69494d658b8" providerId="AD" clId="Web-{A5807FE6-AD90-B90D-FDC1-85DC570489CE}" dt="2025-09-26T09:05:54.811" v="207" actId="1076"/>
          <ac:picMkLst>
            <pc:docMk/>
            <pc:sldMk cId="1260933034" sldId="970"/>
            <ac:picMk id="11" creationId="{DF8E6CFC-EE13-538D-9620-ACC341090124}"/>
          </ac:picMkLst>
        </pc:picChg>
        <pc:picChg chg="add mod">
          <ac:chgData name="Čanda Matouš (MMB_OSRS)" userId="S::canda.matous@brno.cz::b02281e4-1f03-40af-b95b-e69494d658b8" providerId="AD" clId="Web-{A5807FE6-AD90-B90D-FDC1-85DC570489CE}" dt="2025-09-26T09:05:56.983" v="208" actId="1076"/>
          <ac:picMkLst>
            <pc:docMk/>
            <pc:sldMk cId="1260933034" sldId="970"/>
            <ac:picMk id="12" creationId="{CD74E671-588B-C4C8-9826-2A05D58C06DD}"/>
          </ac:picMkLst>
        </pc:picChg>
      </pc:sldChg>
      <pc:sldChg chg="addSp delSp modSp add replId">
        <pc:chgData name="Čanda Matouš (MMB_OSRS)" userId="S::canda.matous@brno.cz::b02281e4-1f03-40af-b95b-e69494d658b8" providerId="AD" clId="Web-{A5807FE6-AD90-B90D-FDC1-85DC570489CE}" dt="2025-09-26T09:12:41.385" v="268"/>
        <pc:sldMkLst>
          <pc:docMk/>
          <pc:sldMk cId="1545804273" sldId="971"/>
        </pc:sldMkLst>
        <pc:spChg chg="mod">
          <ac:chgData name="Čanda Matouš (MMB_OSRS)" userId="S::canda.matous@brno.cz::b02281e4-1f03-40af-b95b-e69494d658b8" providerId="AD" clId="Web-{A5807FE6-AD90-B90D-FDC1-85DC570489CE}" dt="2025-09-26T09:07:52.891" v="244" actId="1076"/>
          <ac:spMkLst>
            <pc:docMk/>
            <pc:sldMk cId="1545804273" sldId="971"/>
            <ac:spMk id="14" creationId="{4C68D3AD-57BF-63F0-D91C-53BE9B73200C}"/>
          </ac:spMkLst>
        </pc:spChg>
        <pc:picChg chg="add mod">
          <ac:chgData name="Čanda Matouš (MMB_OSRS)" userId="S::canda.matous@brno.cz::b02281e4-1f03-40af-b95b-e69494d658b8" providerId="AD" clId="Web-{A5807FE6-AD90-B90D-FDC1-85DC570489CE}" dt="2025-09-26T09:08:04.969" v="247" actId="1076"/>
          <ac:picMkLst>
            <pc:docMk/>
            <pc:sldMk cId="1545804273" sldId="971"/>
            <ac:picMk id="2" creationId="{1DE2858A-2DF0-25CE-FE6E-35CC9973F6A5}"/>
          </ac:picMkLst>
        </pc:picChg>
        <pc:picChg chg="add mod">
          <ac:chgData name="Čanda Matouš (MMB_OSRS)" userId="S::canda.matous@brno.cz::b02281e4-1f03-40af-b95b-e69494d658b8" providerId="AD" clId="Web-{A5807FE6-AD90-B90D-FDC1-85DC570489CE}" dt="2025-09-26T09:11:00.627" v="266" actId="1076"/>
          <ac:picMkLst>
            <pc:docMk/>
            <pc:sldMk cId="1545804273" sldId="971"/>
            <ac:picMk id="7" creationId="{28997E51-C9F1-5C9F-7C05-57964EA4BA67}"/>
          </ac:picMkLst>
        </pc:picChg>
        <pc:picChg chg="add mod">
          <ac:chgData name="Čanda Matouš (MMB_OSRS)" userId="S::canda.matous@brno.cz::b02281e4-1f03-40af-b95b-e69494d658b8" providerId="AD" clId="Web-{A5807FE6-AD90-B90D-FDC1-85DC570489CE}" dt="2025-09-26T09:10:58.643" v="265" actId="1076"/>
          <ac:picMkLst>
            <pc:docMk/>
            <pc:sldMk cId="1545804273" sldId="971"/>
            <ac:picMk id="8" creationId="{B62E71F0-DFBD-82F7-B2B5-6F95AFA49900}"/>
          </ac:picMkLst>
        </pc:picChg>
      </pc:sldChg>
      <pc:sldChg chg="new">
        <pc:chgData name="Čanda Matouš (MMB_OSRS)" userId="S::canda.matous@brno.cz::b02281e4-1f03-40af-b95b-e69494d658b8" providerId="AD" clId="Web-{A5807FE6-AD90-B90D-FDC1-85DC570489CE}" dt="2025-09-26T09:12:45.667" v="269"/>
        <pc:sldMkLst>
          <pc:docMk/>
          <pc:sldMk cId="957489860" sldId="972"/>
        </pc:sldMkLst>
      </pc:sldChg>
      <pc:sldChg chg="delSp modSp add ord replId">
        <pc:chgData name="Čanda Matouš (MMB_OSRS)" userId="S::canda.matous@brno.cz::b02281e4-1f03-40af-b95b-e69494d658b8" providerId="AD" clId="Web-{A5807FE6-AD90-B90D-FDC1-85DC570489CE}" dt="2025-09-26T09:14:16.266" v="302" actId="20577"/>
        <pc:sldMkLst>
          <pc:docMk/>
          <pc:sldMk cId="1979997667" sldId="973"/>
        </pc:sldMkLst>
        <pc:spChg chg="mod">
          <ac:chgData name="Čanda Matouš (MMB_OSRS)" userId="S::canda.matous@brno.cz::b02281e4-1f03-40af-b95b-e69494d658b8" providerId="AD" clId="Web-{A5807FE6-AD90-B90D-FDC1-85DC570489CE}" dt="2025-09-26T09:14:07" v="274" actId="20577"/>
          <ac:spMkLst>
            <pc:docMk/>
            <pc:sldMk cId="1979997667" sldId="973"/>
            <ac:spMk id="3" creationId="{7A9FD4AD-49E2-B40B-F7C8-D6329521BC33}"/>
          </ac:spMkLst>
        </pc:spChg>
        <pc:spChg chg="mod">
          <ac:chgData name="Čanda Matouš (MMB_OSRS)" userId="S::canda.matous@brno.cz::b02281e4-1f03-40af-b95b-e69494d658b8" providerId="AD" clId="Web-{A5807FE6-AD90-B90D-FDC1-85DC570489CE}" dt="2025-09-26T09:14:16.266" v="302" actId="20577"/>
          <ac:spMkLst>
            <pc:docMk/>
            <pc:sldMk cId="1979997667" sldId="973"/>
            <ac:spMk id="6" creationId="{C439C89B-C0FF-F326-2873-01978CF3CC2F}"/>
          </ac:spMkLst>
        </pc:spChg>
      </pc:sldChg>
    </pc:docChg>
  </pc:docChgLst>
</pc:chgInfo>
</file>

<file path=ppt/comments/modernComment_32A_12CAF8D1.xml><?xml version="1.0" encoding="utf-8"?>
<p188:cmLst xmlns:a="http://schemas.openxmlformats.org/drawingml/2006/main" xmlns:r="http://schemas.openxmlformats.org/officeDocument/2006/relationships" xmlns:p188="http://schemas.microsoft.com/office/powerpoint/2018/8/main">
  <p188:cm id="{67993470-0056-4FED-9EB6-B47EEF39087F}" authorId="{C310D08A-6707-A243-9307-7B18793105D3}" created="2025-09-26T07:14:59.999">
    <ac:deMkLst xmlns:ac="http://schemas.microsoft.com/office/drawing/2013/main/command">
      <pc:docMk xmlns:pc="http://schemas.microsoft.com/office/powerpoint/2013/main/command"/>
      <pc:sldMk xmlns:pc="http://schemas.microsoft.com/office/powerpoint/2013/main/command" cId="315291857" sldId="810"/>
      <ac:spMk id="6" creationId="{70851F32-C3EB-422E-AA1C-CAF21ADD7274}"/>
    </ac:deMkLst>
    <p188:txBody>
      <a:bodyPr/>
      <a:lstStyle/>
      <a:p>
        <a:r>
          <a:rPr lang="cs-CZ"/>
          <a:t>zmínit, že se chystá nové</a:t>
        </a:r>
      </a:p>
    </p188:txBody>
  </p188:cm>
</p188:cmLst>
</file>

<file path=ppt/comments/modernComment_322_3A62DE40.xml><?xml version="1.0" encoding="utf-8"?>
<p188:cmLst xmlns:a="http://schemas.openxmlformats.org/drawingml/2006/main" xmlns:r="http://schemas.openxmlformats.org/officeDocument/2006/relationships" xmlns:p188="http://schemas.microsoft.com/office/powerpoint/2018/8/main">
  <p188:cm id="{F38F3A0F-8FFC-49DA-8763-BFF8B486DA5E}" authorId="{C310D08A-6707-A243-9307-7B18793105D3}" created="2025-09-26T07:13:51.280">
    <ac:deMkLst xmlns:ac="http://schemas.microsoft.com/office/drawing/2013/main/command">
      <pc:docMk xmlns:pc="http://schemas.microsoft.com/office/powerpoint/2013/main/command"/>
      <pc:sldMk xmlns:pc="http://schemas.microsoft.com/office/powerpoint/2013/main/command" cId="979557952" sldId="802"/>
      <ac:spMk id="6" creationId="{70851F32-C3EB-422E-AA1C-CAF21ADD7274}"/>
    </ac:deMkLst>
    <p188:txBody>
      <a:bodyPr/>
      <a:lstStyle/>
      <a:p>
        <a:r>
          <a:rPr lang="cs-CZ"/>
          <a:t>pouze zmíním, jelikož (snad) bude aktualizovaná</a:t>
        </a:r>
      </a:p>
    </p188:txBody>
  </p188:cm>
</p188:cmLst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Zástupný symbol pro datum 2"/>
          <p:cNvSpPr>
            <a:spLocks noGrp="1"/>
          </p:cNvSpPr>
          <p:nvPr>
            <p:ph type="dt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61E8415-7FC3-4B25-8B42-34C7C5F772CD}" type="datetimeFigureOut">
              <a:rPr lang="en-GB" smtClean="0"/>
              <a:t>03/10/2025</a:t>
            </a:fld>
            <a:endParaRPr lang="en-GB"/>
          </a:p>
        </p:txBody>
      </p:sp>
      <p:sp>
        <p:nvSpPr>
          <p:cNvPr id="4" name="Zástupný symbol pro obrázek snímku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Zástupný symbol pro poznámky 4"/>
          <p:cNvSpPr>
            <a:spLocks noGrp="1"/>
          </p:cNvSpPr>
          <p:nvPr>
            <p:ph type="body" sz="quarter" idx="3"/>
          </p:nvPr>
        </p:nvSpPr>
        <p:spPr>
          <a:xfrm>
            <a:off x="679450" y="4776788"/>
            <a:ext cx="5438775" cy="390842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GB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4"/>
          </p:nvPr>
        </p:nvSpPr>
        <p:spPr>
          <a:xfrm>
            <a:off x="0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5"/>
          </p:nvPr>
        </p:nvSpPr>
        <p:spPr>
          <a:xfrm>
            <a:off x="3849688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1E6981A-2BDF-4695-B155-0A5A25BD29E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6460978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1E6981A-2BDF-4695-B155-0A5A25BD29ED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3745067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4EA8D9-3AE9-4EA8-A5CA-E8AF48BA1902}" type="slidenum">
              <a:rPr lang="cs-CZ" smtClean="0"/>
              <a:pPr/>
              <a:t>4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7715942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4EA8D9-3AE9-4EA8-A5CA-E8AF48BA1902}" type="slidenum">
              <a:rPr lang="cs-CZ" smtClean="0"/>
              <a:pPr/>
              <a:t>7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89144292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4EA8D9-3AE9-4EA8-A5CA-E8AF48BA1902}" type="slidenum">
              <a:rPr lang="cs-CZ" smtClean="0"/>
              <a:pPr/>
              <a:t>8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75149626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1E6981A-2BDF-4695-B155-0A5A25BD29ED}" type="slidenum">
              <a:rPr lang="en-GB" smtClean="0"/>
              <a:t>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6455523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9C28439-B4DE-6ACF-BA8E-9BDA3A94CC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>
            <a:extLst>
              <a:ext uri="{FF2B5EF4-FFF2-40B4-BE49-F238E27FC236}">
                <a16:creationId xmlns:a16="http://schemas.microsoft.com/office/drawing/2014/main" id="{50323B6F-DE0C-DF71-5437-9D7D88AE0E9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>
            <a:extLst>
              <a:ext uri="{FF2B5EF4-FFF2-40B4-BE49-F238E27FC236}">
                <a16:creationId xmlns:a16="http://schemas.microsoft.com/office/drawing/2014/main" id="{3016274F-70B1-1287-2423-93D19F168DA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cs-CZ"/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B6EDB204-05DB-9B77-BEC8-4F076018B9B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4EA8D9-3AE9-4EA8-A5CA-E8AF48BA1902}" type="slidenum">
              <a:rPr lang="cs-CZ" smtClean="0"/>
              <a:pPr/>
              <a:t>11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89290164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4EA8D9-3AE9-4EA8-A5CA-E8AF48BA1902}" type="slidenum">
              <a:rPr lang="cs-CZ" smtClean="0"/>
              <a:pPr/>
              <a:t>18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9808383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4EA8D9-3AE9-4EA8-A5CA-E8AF48BA1902}" type="slidenum">
              <a:rPr lang="cs-CZ" smtClean="0"/>
              <a:pPr/>
              <a:t>30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30984306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cs-CZ"/>
              <a:t>Kliknutím lze upravit styl.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cs-CZ"/>
              <a:t>Kliknutím můžete upravit styl předlohy.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38E19C6-7887-4751-966C-51F999A62324}" type="datetime1">
              <a:rPr lang="en-GB" smtClean="0"/>
              <a:t>03/10/2025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35D2DFA8-9EAA-46A4-A4C5-3EC1E4048D0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127712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cs-CZ"/>
              <a:t>Kliknutím lze upravit styl.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5A74C34-4EE6-449B-9412-F6909704E871}" type="datetime1">
              <a:rPr lang="en-GB" smtClean="0"/>
              <a:t>03/10/2025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35D2DFA8-9EAA-46A4-A4C5-3EC1E4048D0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7770674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oddí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cs-CZ"/>
              <a:t>Kliknutím lze upravit styl.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6FC9979C-875A-4A68-BC78-36DE481E1B4A}" type="datetime1">
              <a:rPr lang="en-GB" smtClean="0"/>
              <a:t>03/10/2025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35D2DFA8-9EAA-46A4-A4C5-3EC1E4048D0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6384214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cs-CZ"/>
              <a:t>Kliknutím lze upravit styl.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2DD8BAC-09F6-4A59-8066-CE667EDAE41B}" type="datetime1">
              <a:rPr lang="en-GB" smtClean="0"/>
              <a:t>03/10/2025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35D2DFA8-9EAA-46A4-A4C5-3EC1E4048D0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6238154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cs-CZ"/>
              <a:t>Kliknutím lze upravit styl.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9786DC2-F80E-4CF4-86FF-C4B97E3D7472}" type="datetime1">
              <a:rPr lang="en-GB" smtClean="0"/>
              <a:t>03/10/2025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35D2DFA8-9EAA-46A4-A4C5-3EC1E4048D0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5439459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Jenom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cs-CZ"/>
              <a:t>Kliknutím lze upravit styl.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15DE137-EA74-45A2-8332-35A5084B4BCC}" type="datetime1">
              <a:rPr lang="en-GB" smtClean="0"/>
              <a:t>03/10/2025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35D2DFA8-9EAA-46A4-A4C5-3EC1E4048D0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4698111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4534569-237D-4C3B-8CDF-9ADB93E9A6DD}" type="datetime1">
              <a:rPr lang="en-GB" smtClean="0"/>
              <a:t>03/10/2025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35D2DFA8-9EAA-46A4-A4C5-3EC1E4048D0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4949001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cs-CZ"/>
              <a:t>Kliknutím lze upravit styl.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9321F0B6-0025-41B2-9DEB-D33DADC44921}" type="datetime1">
              <a:rPr lang="en-GB" smtClean="0"/>
              <a:t>03/10/2025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35D2DFA8-9EAA-46A4-A4C5-3EC1E4048D0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8679486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cs-CZ"/>
              <a:t>Kliknutím lze upravit styl.</a:t>
            </a:r>
            <a:endParaRPr lang="en-US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cs-CZ"/>
              <a:t>Kliknutím na ikonu přidáte obrázek.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77AE885-5ED9-4E87-8323-56B75807C296}" type="datetime1">
              <a:rPr lang="en-GB" smtClean="0"/>
              <a:t>03/10/2025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35D2DFA8-9EAA-46A4-A4C5-3EC1E4048D0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6830946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cs-CZ"/>
              <a:t>Kliknutím lze upravit styl.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287F891-2E85-49F3-BC94-FA618144AEF8}" type="datetime1">
              <a:rPr lang="en-GB" smtClean="0"/>
              <a:t>03/10/2025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35D2DFA8-9EAA-46A4-A4C5-3EC1E4048D0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5665568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rPr lang="cs-CZ"/>
              <a:t>Kliknutím lze upravit styl.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967AAEEC-DCA3-4A9A-B298-843595F1A7A8}" type="datetime1">
              <a:rPr lang="en-GB" smtClean="0"/>
              <a:t>03/10/2025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35D2DFA8-9EAA-46A4-A4C5-3EC1E4048D0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5953726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900004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1" r:id="rId1"/>
    <p:sldLayoutId id="2147483782" r:id="rId2"/>
    <p:sldLayoutId id="2147483783" r:id="rId3"/>
    <p:sldLayoutId id="2147483784" r:id="rId4"/>
    <p:sldLayoutId id="2147483785" r:id="rId5"/>
    <p:sldLayoutId id="2147483786" r:id="rId6"/>
    <p:sldLayoutId id="2147483787" r:id="rId7"/>
    <p:sldLayoutId id="2147483788" r:id="rId8"/>
    <p:sldLayoutId id="2147483789" r:id="rId9"/>
    <p:sldLayoutId id="2147483790" r:id="rId10"/>
    <p:sldLayoutId id="2147483791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png"/><Relationship Id="rId4" Type="http://schemas.openxmlformats.org/officeDocument/2006/relationships/image" Target="../media/image2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9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6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9.jpe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openxmlformats.org/officeDocument/2006/relationships/image" Target="../media/image20.png"/><Relationship Id="rId7" Type="http://schemas.openxmlformats.org/officeDocument/2006/relationships/image" Target="../media/image2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4" Type="http://schemas.openxmlformats.org/officeDocument/2006/relationships/image" Target="../media/image26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gif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1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gif"/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6.gif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microsoft.com/office/2018/10/relationships/comments" Target="../comments/modernComment_322_3A62DE40.xml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hyperlink" Target="https://metropolitni.brno.cz/data-a-analyzy/atlas-brnenske-metropolitni-oblasti/" TargetMode="External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9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3.png"/><Relationship Id="rId4" Type="http://schemas.openxmlformats.org/officeDocument/2006/relationships/image" Target="../media/image42.png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6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4" Type="http://schemas.openxmlformats.org/officeDocument/2006/relationships/image" Target="../media/image47.png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microsoft.com/office/2018/10/relationships/comments" Target="../comments/modernComment_32A_12CAF8D1.xml"/><Relationship Id="rId1" Type="http://schemas.openxmlformats.org/officeDocument/2006/relationships/slideLayout" Target="../slideLayouts/slideLayout4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4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4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56.png"/><Relationship Id="rId4" Type="http://schemas.openxmlformats.org/officeDocument/2006/relationships/image" Target="../media/image55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59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image" Target="../media/image60.em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4.png"/><Relationship Id="rId5" Type="http://schemas.openxmlformats.org/officeDocument/2006/relationships/image" Target="../media/image63.png"/><Relationship Id="rId4" Type="http://schemas.openxmlformats.org/officeDocument/2006/relationships/image" Target="../media/image62.png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3EA2E23E-A82D-46ED-AE49-E132E98065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D2DFA8-9EAA-46A4-A4C5-3EC1E4048D0E}" type="slidenum">
              <a:rPr lang="en-GB" smtClean="0"/>
              <a:t>1</a:t>
            </a:fld>
            <a:endParaRPr lang="en-GB"/>
          </a:p>
        </p:txBody>
      </p:sp>
      <p:pic>
        <p:nvPicPr>
          <p:cNvPr id="6" name="Obrázek 5">
            <a:extLst>
              <a:ext uri="{FF2B5EF4-FFF2-40B4-BE49-F238E27FC236}">
                <a16:creationId xmlns:a16="http://schemas.microsoft.com/office/drawing/2014/main" id="{02C114A5-0A48-40D3-8D8A-B4EAC6EEA16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1"/>
            <a:ext cx="12191998" cy="6857999"/>
          </a:xfrm>
          <a:prstGeom prst="rect">
            <a:avLst/>
          </a:prstGeom>
        </p:spPr>
      </p:pic>
      <p:sp>
        <p:nvSpPr>
          <p:cNvPr id="2" name="TextovéPole 1">
            <a:extLst>
              <a:ext uri="{FF2B5EF4-FFF2-40B4-BE49-F238E27FC236}">
                <a16:creationId xmlns:a16="http://schemas.microsoft.com/office/drawing/2014/main" id="{6BF8137F-E051-4C24-9FFD-F6394BF2F832}"/>
              </a:ext>
            </a:extLst>
          </p:cNvPr>
          <p:cNvSpPr txBox="1"/>
          <p:nvPr/>
        </p:nvSpPr>
        <p:spPr>
          <a:xfrm>
            <a:off x="632149" y="1747014"/>
            <a:ext cx="10736460" cy="1169551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>
              <a:lnSpc>
                <a:spcPts val="4200"/>
              </a:lnSpc>
            </a:pPr>
            <a:r>
              <a:rPr lang="cs-CZ" altLang="cs-CZ" sz="4200" b="1">
                <a:solidFill>
                  <a:srgbClr val="C00000"/>
                </a:solidFill>
                <a:latin typeface="Arial"/>
                <a:cs typeface="Arial"/>
              </a:rPr>
              <a:t>Sběr, analýza a vizualizace dat na úrovni </a:t>
            </a:r>
            <a:r>
              <a:rPr lang="cs-CZ" altLang="cs-CZ" sz="4200" b="1">
                <a:solidFill>
                  <a:srgbClr val="002D72"/>
                </a:solidFill>
                <a:latin typeface="Arial"/>
                <a:cs typeface="Arial"/>
              </a:rPr>
              <a:t>Brněnské metropolitní oblasti</a:t>
            </a:r>
            <a:endParaRPr lang="cs-CZ" altLang="cs-CZ" sz="4200" b="1">
              <a:solidFill>
                <a:srgbClr val="002D72"/>
              </a:solidFill>
              <a:latin typeface="Arial"/>
              <a:ea typeface="Calibri"/>
              <a:cs typeface="Arial"/>
            </a:endParaRPr>
          </a:p>
        </p:txBody>
      </p:sp>
      <p:pic>
        <p:nvPicPr>
          <p:cNvPr id="9" name="Obrázek 8">
            <a:extLst>
              <a:ext uri="{FF2B5EF4-FFF2-40B4-BE49-F238E27FC236}">
                <a16:creationId xmlns:a16="http://schemas.microsoft.com/office/drawing/2014/main" id="{7BFDD16E-4A4C-4B09-91C1-3D7981A8114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2149" y="313112"/>
            <a:ext cx="1780362" cy="639388"/>
          </a:xfrm>
          <a:prstGeom prst="rect">
            <a:avLst/>
          </a:prstGeom>
        </p:spPr>
      </p:pic>
      <p:pic>
        <p:nvPicPr>
          <p:cNvPr id="11" name="Obrázek 10">
            <a:extLst>
              <a:ext uri="{FF2B5EF4-FFF2-40B4-BE49-F238E27FC236}">
                <a16:creationId xmlns:a16="http://schemas.microsoft.com/office/drawing/2014/main" id="{76FECA36-1B94-4FBF-AEAB-C8FF9E6A060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02441" y="521911"/>
            <a:ext cx="1446555" cy="339722"/>
          </a:xfrm>
          <a:prstGeom prst="rect">
            <a:avLst/>
          </a:prstGeom>
        </p:spPr>
      </p:pic>
      <p:sp>
        <p:nvSpPr>
          <p:cNvPr id="13" name="TextovéPole 12">
            <a:extLst>
              <a:ext uri="{FF2B5EF4-FFF2-40B4-BE49-F238E27FC236}">
                <a16:creationId xmlns:a16="http://schemas.microsoft.com/office/drawing/2014/main" id="{8D2A7E95-73E0-4702-A037-57A8B150DE76}"/>
              </a:ext>
            </a:extLst>
          </p:cNvPr>
          <p:cNvSpPr txBox="1"/>
          <p:nvPr/>
        </p:nvSpPr>
        <p:spPr>
          <a:xfrm>
            <a:off x="9183237" y="6013358"/>
            <a:ext cx="2589663" cy="4129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500"/>
              </a:lnSpc>
            </a:pPr>
            <a:r>
              <a:rPr lang="cs-CZ" b="1">
                <a:solidFill>
                  <a:schemeClr val="bg1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#jednejmetropolitne</a:t>
            </a:r>
          </a:p>
        </p:txBody>
      </p:sp>
      <p:sp>
        <p:nvSpPr>
          <p:cNvPr id="3" name="Obdélník 2">
            <a:extLst>
              <a:ext uri="{FF2B5EF4-FFF2-40B4-BE49-F238E27FC236}">
                <a16:creationId xmlns:a16="http://schemas.microsoft.com/office/drawing/2014/main" id="{806B29AD-BD55-468D-92A0-5C5DB2AA9A20}"/>
              </a:ext>
            </a:extLst>
          </p:cNvPr>
          <p:cNvSpPr/>
          <p:nvPr/>
        </p:nvSpPr>
        <p:spPr>
          <a:xfrm>
            <a:off x="632149" y="5536304"/>
            <a:ext cx="6096000" cy="954107"/>
          </a:xfrm>
          <a:prstGeom prst="rect">
            <a:avLst/>
          </a:prstGeom>
        </p:spPr>
        <p:txBody>
          <a:bodyPr lIns="91440" tIns="45720" rIns="91440" bIns="45720" anchor="t">
            <a:spAutoFit/>
          </a:bodyPr>
          <a:lstStyle/>
          <a:p>
            <a:r>
              <a:rPr lang="cs-CZ" sz="2800" b="1">
                <a:solidFill>
                  <a:schemeClr val="bg1"/>
                </a:solidFill>
                <a:latin typeface="Arial"/>
                <a:ea typeface="Roboto"/>
                <a:cs typeface="Arial"/>
              </a:rPr>
              <a:t>8. 10. 2025</a:t>
            </a:r>
          </a:p>
          <a:p>
            <a:r>
              <a:rPr lang="cs-CZ" sz="2800" b="1">
                <a:solidFill>
                  <a:schemeClr val="bg1"/>
                </a:solidFill>
                <a:latin typeface="Arial"/>
                <a:ea typeface="Roboto"/>
                <a:cs typeface="Arial"/>
              </a:rPr>
              <a:t>Olomouc</a:t>
            </a:r>
          </a:p>
        </p:txBody>
      </p:sp>
      <p:sp>
        <p:nvSpPr>
          <p:cNvPr id="5" name="TextovéPole 7">
            <a:extLst>
              <a:ext uri="{FF2B5EF4-FFF2-40B4-BE49-F238E27FC236}">
                <a16:creationId xmlns:a16="http://schemas.microsoft.com/office/drawing/2014/main" id="{EDF109C2-BACA-1C4C-5B8A-0D8414CBF3B0}"/>
              </a:ext>
            </a:extLst>
          </p:cNvPr>
          <p:cNvSpPr txBox="1"/>
          <p:nvPr/>
        </p:nvSpPr>
        <p:spPr>
          <a:xfrm>
            <a:off x="696642" y="2836038"/>
            <a:ext cx="607828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cs-CZ" sz="1800" b="1">
                <a:solidFill>
                  <a:srgbClr val="002D72"/>
                </a:solidFill>
                <a:latin typeface="Arial"/>
                <a:ea typeface="Roboto"/>
                <a:cs typeface="Arial"/>
              </a:rPr>
              <a:t>Mgr. Matouš Čanda</a:t>
            </a:r>
          </a:p>
          <a:p>
            <a:r>
              <a:rPr lang="cs-CZ" b="1">
                <a:solidFill>
                  <a:srgbClr val="002D72"/>
                </a:solidFill>
                <a:latin typeface="Arial"/>
                <a:ea typeface="Roboto"/>
                <a:cs typeface="Arial"/>
              </a:rPr>
              <a:t>specialista metropolitních analýz</a:t>
            </a:r>
            <a:endParaRPr lang="cs-CZ">
              <a:solidFill>
                <a:srgbClr val="002D7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2353255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délník 2">
            <a:extLst>
              <a:ext uri="{FF2B5EF4-FFF2-40B4-BE49-F238E27FC236}">
                <a16:creationId xmlns:a16="http://schemas.microsoft.com/office/drawing/2014/main" id="{4DBAFC50-C61A-41ED-BA78-2682CEB90A64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cs-CZ"/>
          </a:p>
        </p:txBody>
      </p:sp>
      <p:sp>
        <p:nvSpPr>
          <p:cNvPr id="6" name="TextovéPole 5">
            <a:extLst>
              <a:ext uri="{FF2B5EF4-FFF2-40B4-BE49-F238E27FC236}">
                <a16:creationId xmlns:a16="http://schemas.microsoft.com/office/drawing/2014/main" id="{280B9306-CD81-4394-9034-AFE29DD8E413}"/>
              </a:ext>
            </a:extLst>
          </p:cNvPr>
          <p:cNvSpPr txBox="1"/>
          <p:nvPr/>
        </p:nvSpPr>
        <p:spPr>
          <a:xfrm>
            <a:off x="616104" y="785456"/>
            <a:ext cx="10780442" cy="1169551"/>
          </a:xfrm>
          <a:prstGeom prst="rect">
            <a:avLst/>
          </a:prstGeom>
          <a:solidFill>
            <a:srgbClr val="C00000"/>
          </a:solidFill>
        </p:spPr>
        <p:txBody>
          <a:bodyPr wrap="square" lIns="91440" tIns="45720" rIns="91440" bIns="45720" rtlCol="0" anchor="t">
            <a:spAutoFit/>
          </a:bodyPr>
          <a:lstStyle/>
          <a:p>
            <a:pPr>
              <a:lnSpc>
                <a:spcPts val="4200"/>
              </a:lnSpc>
            </a:pPr>
            <a:r>
              <a:rPr lang="cs-CZ" sz="4200" b="1">
                <a:solidFill>
                  <a:schemeClr val="bg1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</a:p>
          <a:p>
            <a:pPr>
              <a:lnSpc>
                <a:spcPts val="4200"/>
              </a:lnSpc>
            </a:pPr>
            <a:r>
              <a:rPr lang="cs-CZ" sz="4200" b="1">
                <a:solidFill>
                  <a:schemeClr val="bg1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Témata</a:t>
            </a:r>
          </a:p>
        </p:txBody>
      </p:sp>
      <p:sp>
        <p:nvSpPr>
          <p:cNvPr id="5" name="TextovéPole 4">
            <a:extLst>
              <a:ext uri="{FF2B5EF4-FFF2-40B4-BE49-F238E27FC236}">
                <a16:creationId xmlns:a16="http://schemas.microsoft.com/office/drawing/2014/main" id="{F532853D-5CE0-4860-A01C-F2F2FAD12FA1}"/>
              </a:ext>
            </a:extLst>
          </p:cNvPr>
          <p:cNvSpPr txBox="1"/>
          <p:nvPr/>
        </p:nvSpPr>
        <p:spPr>
          <a:xfrm>
            <a:off x="728585" y="2184099"/>
            <a:ext cx="10555479" cy="4785926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571500" indent="-571500">
              <a:spcBef>
                <a:spcPts val="600"/>
              </a:spcBef>
              <a:buFont typeface="+mj-lt"/>
              <a:buAutoNum type="arabicPeriod"/>
            </a:pPr>
            <a:r>
              <a:rPr lang="cs-CZ" sz="2800" b="1">
                <a:solidFill>
                  <a:schemeClr val="bg1"/>
                </a:solidFill>
                <a:latin typeface="Arial"/>
                <a:cs typeface="Arial"/>
              </a:rPr>
              <a:t>Představení metropolitních oblastí a aglomerací ČR + nástroj ITI</a:t>
            </a:r>
          </a:p>
          <a:p>
            <a:pPr marL="571500" indent="-571500">
              <a:spcBef>
                <a:spcPts val="600"/>
              </a:spcBef>
              <a:buFont typeface="+mj-lt"/>
              <a:buAutoNum type="arabicPeriod"/>
            </a:pPr>
            <a:r>
              <a:rPr lang="cs-CZ" sz="2800" b="1">
                <a:solidFill>
                  <a:schemeClr val="bg1"/>
                </a:solidFill>
                <a:latin typeface="Arial"/>
                <a:cs typeface="Arial"/>
              </a:rPr>
              <a:t>Brněnská metropolitní oblast (BMO) - charakteristika</a:t>
            </a:r>
            <a:endParaRPr lang="cs-CZ" sz="2800" b="1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571500" indent="-571500">
              <a:spcBef>
                <a:spcPts val="600"/>
              </a:spcBef>
              <a:buFont typeface="+mj-lt"/>
              <a:buAutoNum type="arabicPeriod"/>
            </a:pPr>
            <a:r>
              <a:rPr lang="cs-CZ" altLang="cs-CZ" sz="2800" b="1">
                <a:solidFill>
                  <a:schemeClr val="bg1"/>
                </a:solidFill>
                <a:latin typeface="Arial"/>
                <a:cs typeface="Arial"/>
              </a:rPr>
              <a:t>Datově-analytická sekce na webu BMO + představení vybraných výstupů</a:t>
            </a:r>
          </a:p>
          <a:p>
            <a:pPr marL="571500" indent="-571500">
              <a:spcBef>
                <a:spcPts val="600"/>
              </a:spcBef>
              <a:buFont typeface="+mj-lt"/>
              <a:buAutoNum type="arabicPeriod"/>
            </a:pPr>
            <a:r>
              <a:rPr lang="cs-CZ" altLang="cs-CZ" sz="2800" b="1">
                <a:solidFill>
                  <a:schemeClr val="bg1"/>
                </a:solidFill>
                <a:latin typeface="Arial"/>
                <a:cs typeface="Arial"/>
              </a:rPr>
              <a:t>Vize prostorového rozvoje BMO</a:t>
            </a:r>
          </a:p>
          <a:p>
            <a:pPr>
              <a:spcBef>
                <a:spcPts val="600"/>
              </a:spcBef>
            </a:pPr>
            <a:endParaRPr lang="cs-CZ" altLang="cs-CZ" sz="2800" b="1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Bef>
                <a:spcPts val="600"/>
              </a:spcBef>
            </a:pPr>
            <a:br>
              <a:rPr lang="cs-CZ" sz="4200" b="1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cs-CZ" sz="4200" b="1">
              <a:solidFill>
                <a:schemeClr val="bg1"/>
              </a:solidFill>
              <a:latin typeface="Arial" panose="020B0604020202020204" pitchFamily="34" charset="0"/>
              <a:ea typeface="Roboto" panose="02000000000000000000" pitchFamily="2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2009313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délník 2">
            <a:extLst>
              <a:ext uri="{FF2B5EF4-FFF2-40B4-BE49-F238E27FC236}">
                <a16:creationId xmlns:a16="http://schemas.microsoft.com/office/drawing/2014/main" id="{4DBAFC50-C61A-41ED-BA78-2682CEB90A64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02D7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cs-CZ"/>
          </a:p>
        </p:txBody>
      </p:sp>
      <p:sp>
        <p:nvSpPr>
          <p:cNvPr id="6" name="TextovéPole 5">
            <a:extLst>
              <a:ext uri="{FF2B5EF4-FFF2-40B4-BE49-F238E27FC236}">
                <a16:creationId xmlns:a16="http://schemas.microsoft.com/office/drawing/2014/main" id="{280B9306-CD81-4394-9034-AFE29DD8E413}"/>
              </a:ext>
            </a:extLst>
          </p:cNvPr>
          <p:cNvSpPr txBox="1"/>
          <p:nvPr/>
        </p:nvSpPr>
        <p:spPr>
          <a:xfrm>
            <a:off x="616103" y="785456"/>
            <a:ext cx="9950297" cy="2246769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>
              <a:lnSpc>
                <a:spcPts val="4200"/>
              </a:lnSpc>
            </a:pPr>
            <a:r>
              <a:rPr lang="cs-CZ" sz="4200" b="1">
                <a:solidFill>
                  <a:schemeClr val="bg1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1. </a:t>
            </a:r>
          </a:p>
          <a:p>
            <a:pPr>
              <a:lnSpc>
                <a:spcPts val="4200"/>
              </a:lnSpc>
            </a:pPr>
            <a:endParaRPr lang="cs-CZ" sz="4200" b="1">
              <a:solidFill>
                <a:schemeClr val="bg1"/>
              </a:solidFill>
              <a:latin typeface="Arial" panose="020B0604020202020204" pitchFamily="34" charset="0"/>
              <a:ea typeface="Roboto" panose="02000000000000000000" pitchFamily="2" charset="0"/>
              <a:cs typeface="Arial" panose="020B0604020202020204" pitchFamily="34" charset="0"/>
            </a:endParaRPr>
          </a:p>
          <a:p>
            <a:pPr>
              <a:lnSpc>
                <a:spcPts val="4200"/>
              </a:lnSpc>
            </a:pPr>
            <a:r>
              <a:rPr lang="cs-CZ" sz="4200" b="1">
                <a:solidFill>
                  <a:schemeClr val="bg1"/>
                </a:solidFill>
                <a:latin typeface="Arial"/>
                <a:cs typeface="Arial"/>
              </a:rPr>
              <a:t>Metropolitní oblasti a aglomerace ČR</a:t>
            </a:r>
          </a:p>
          <a:p>
            <a:pPr>
              <a:lnSpc>
                <a:spcPts val="4200"/>
              </a:lnSpc>
            </a:pPr>
            <a:r>
              <a:rPr lang="cs-CZ" sz="4200" b="1">
                <a:solidFill>
                  <a:schemeClr val="bg1"/>
                </a:solidFill>
                <a:latin typeface="Arial"/>
                <a:cs typeface="Arial"/>
              </a:rPr>
              <a:t>Nástroj ITI</a:t>
            </a:r>
          </a:p>
        </p:txBody>
      </p:sp>
    </p:spTree>
    <p:extLst>
      <p:ext uri="{BB962C8B-B14F-4D97-AF65-F5344CB8AC3E}">
        <p14:creationId xmlns:p14="http://schemas.microsoft.com/office/powerpoint/2010/main" val="108674217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248696" y="530704"/>
            <a:ext cx="9085427" cy="1071546"/>
          </a:xfrm>
        </p:spPr>
        <p:txBody>
          <a:bodyPr>
            <a:normAutofit fontScale="90000"/>
          </a:bodyPr>
          <a:lstStyle/>
          <a:p>
            <a:pPr>
              <a:tabLst>
                <a:tab pos="447675" algn="l"/>
                <a:tab pos="628650" algn="l"/>
              </a:tabLst>
            </a:pPr>
            <a:r>
              <a:rPr lang="cs-CZ" sz="4800" b="1">
                <a:solidFill>
                  <a:srgbClr val="002D7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Metropolitní oblasti a aglomerace</a:t>
            </a:r>
            <a:endParaRPr lang="cs-CZ" sz="3600" b="1" kern="0">
              <a:solidFill>
                <a:srgbClr val="002D7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28471" y="1602250"/>
            <a:ext cx="10573305" cy="4525963"/>
          </a:xfrm>
        </p:spPr>
        <p:txBody>
          <a:bodyPr lIns="91440" tIns="45720" rIns="91440" bIns="45720" anchor="t">
            <a:normAutofit fontScale="92500" lnSpcReduction="10000"/>
          </a:bodyPr>
          <a:lstStyle/>
          <a:p>
            <a:pPr marL="709295" lvl="1" indent="-442595" algn="just">
              <a:defRPr/>
            </a:pPr>
            <a:r>
              <a:rPr lang="cs-CZ" altLang="cs-CZ" sz="2800">
                <a:solidFill>
                  <a:srgbClr val="002D72"/>
                </a:solidFill>
                <a:latin typeface="Arial"/>
                <a:cs typeface="Arial"/>
              </a:rPr>
              <a:t>3 metropolitní oblasti a 10 aglomerací</a:t>
            </a:r>
            <a:endParaRPr lang="cs-CZ">
              <a:ea typeface="Calibri" panose="020F0502020204030204"/>
              <a:cs typeface="Calibri" panose="020F0502020204030204"/>
            </a:endParaRPr>
          </a:p>
          <a:p>
            <a:pPr marL="709295" lvl="1" indent="-442595" algn="just">
              <a:defRPr/>
            </a:pPr>
            <a:r>
              <a:rPr lang="cs-CZ" altLang="cs-CZ" sz="2800">
                <a:solidFill>
                  <a:srgbClr val="002D72"/>
                </a:solidFill>
                <a:latin typeface="Arial"/>
                <a:cs typeface="Arial"/>
              </a:rPr>
              <a:t>Definovány ve </a:t>
            </a:r>
            <a:r>
              <a:rPr lang="cs-CZ" altLang="cs-CZ" sz="2800" b="1">
                <a:solidFill>
                  <a:srgbClr val="002D72"/>
                </a:solidFill>
                <a:latin typeface="Arial"/>
                <a:cs typeface="Arial"/>
              </a:rPr>
              <a:t>Strategii regionálního rozvoje ČR 2021+</a:t>
            </a:r>
          </a:p>
          <a:p>
            <a:pPr marL="709295" lvl="1" indent="-442595" algn="just">
              <a:defRPr/>
            </a:pPr>
            <a:r>
              <a:rPr lang="cs-CZ" altLang="cs-CZ" sz="2800">
                <a:solidFill>
                  <a:srgbClr val="002D72"/>
                </a:solidFill>
                <a:latin typeface="Arial"/>
                <a:cs typeface="Arial"/>
              </a:rPr>
              <a:t>Vymezeny na základě metodiky MMR ČR</a:t>
            </a:r>
          </a:p>
          <a:p>
            <a:pPr marL="1166495" lvl="2" indent="-442595" algn="just">
              <a:defRPr/>
            </a:pPr>
            <a:r>
              <a:rPr lang="cs-CZ" altLang="cs-CZ" sz="2400">
                <a:solidFill>
                  <a:srgbClr val="002D72"/>
                </a:solidFill>
                <a:latin typeface="Arial"/>
                <a:cs typeface="Arial"/>
              </a:rPr>
              <a:t>Data mobilních operátorů</a:t>
            </a:r>
          </a:p>
          <a:p>
            <a:pPr marL="1166495" lvl="2" indent="-442595" algn="just">
              <a:defRPr/>
            </a:pPr>
            <a:r>
              <a:rPr lang="cs-CZ" altLang="cs-CZ" sz="2400">
                <a:solidFill>
                  <a:srgbClr val="002D72"/>
                </a:solidFill>
                <a:latin typeface="Arial"/>
                <a:cs typeface="Arial"/>
              </a:rPr>
              <a:t>Identifikace přirozených funkčních vazeb  mezi obcemi na základě intenzity </a:t>
            </a:r>
            <a:r>
              <a:rPr lang="cs-CZ" altLang="cs-CZ" sz="2400" err="1">
                <a:solidFill>
                  <a:srgbClr val="002D72"/>
                </a:solidFill>
                <a:latin typeface="Arial"/>
                <a:cs typeface="Arial"/>
              </a:rPr>
              <a:t>dojížďkových</a:t>
            </a:r>
            <a:r>
              <a:rPr lang="cs-CZ" altLang="cs-CZ" sz="2400">
                <a:solidFill>
                  <a:srgbClr val="002D72"/>
                </a:solidFill>
                <a:latin typeface="Arial"/>
                <a:cs typeface="Arial"/>
              </a:rPr>
              <a:t> proudů a času stráveného v jádrovém městě</a:t>
            </a:r>
          </a:p>
          <a:p>
            <a:pPr marL="709295" lvl="1" indent="-442595" algn="just">
              <a:defRPr/>
            </a:pPr>
            <a:r>
              <a:rPr lang="cs-CZ" altLang="cs-CZ" sz="2800">
                <a:solidFill>
                  <a:srgbClr val="002D72"/>
                </a:solidFill>
                <a:latin typeface="Arial"/>
                <a:cs typeface="Arial"/>
              </a:rPr>
              <a:t>Významnou roli v rozvoji těchto území hraje EU prostřednictvím nástroje </a:t>
            </a:r>
            <a:r>
              <a:rPr lang="cs-CZ" altLang="cs-CZ" sz="2800" b="1">
                <a:solidFill>
                  <a:srgbClr val="002D72"/>
                </a:solidFill>
                <a:latin typeface="Arial"/>
                <a:cs typeface="Arial"/>
              </a:rPr>
              <a:t>Integrovaných územních investic (ITI)</a:t>
            </a:r>
          </a:p>
          <a:p>
            <a:pPr marL="1166495" lvl="2" indent="-442595" algn="just">
              <a:defRPr/>
            </a:pPr>
            <a:r>
              <a:rPr lang="cs-CZ" altLang="cs-CZ" sz="2400">
                <a:solidFill>
                  <a:srgbClr val="002D72"/>
                </a:solidFill>
                <a:latin typeface="Arial"/>
                <a:cs typeface="Arial"/>
              </a:rPr>
              <a:t>Určený k řešení vybraných metropolitních problémů, které vyžadují integrovaný přístup</a:t>
            </a:r>
          </a:p>
          <a:p>
            <a:pPr marL="1166495" lvl="2" indent="-442595" algn="just">
              <a:defRPr/>
            </a:pPr>
            <a:r>
              <a:rPr lang="cs-CZ" altLang="cs-CZ" sz="2400">
                <a:solidFill>
                  <a:srgbClr val="002D72"/>
                </a:solidFill>
                <a:latin typeface="Arial"/>
                <a:cs typeface="Arial"/>
              </a:rPr>
              <a:t>Určeno pro významné strategické projekty – koncentrace aktivit a financí </a:t>
            </a:r>
          </a:p>
          <a:p>
            <a:pPr marL="1166495" lvl="2" indent="-442595" algn="just">
              <a:defRPr/>
            </a:pPr>
            <a:r>
              <a:rPr lang="cs-CZ" altLang="cs-CZ" sz="2400">
                <a:solidFill>
                  <a:srgbClr val="002D72"/>
                </a:solidFill>
                <a:latin typeface="Arial"/>
                <a:cs typeface="Arial"/>
              </a:rPr>
              <a:t>V současnosti nástroj pro období 2021-2027</a:t>
            </a:r>
          </a:p>
          <a:p>
            <a:pPr marL="1166495" lvl="2" indent="-442595" algn="just">
              <a:defRPr/>
            </a:pPr>
            <a:r>
              <a:rPr lang="cs-CZ" altLang="cs-CZ" sz="2400">
                <a:solidFill>
                  <a:srgbClr val="002D72"/>
                </a:solidFill>
                <a:latin typeface="Arial"/>
                <a:cs typeface="Arial"/>
              </a:rPr>
              <a:t>Integrovaná strategie rozvoje BMO 2021+</a:t>
            </a:r>
          </a:p>
          <a:p>
            <a:pPr marL="709295" lvl="1" indent="-442595">
              <a:defRPr/>
            </a:pPr>
            <a:endParaRPr lang="cs-CZ" altLang="cs-CZ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/>
            <a:endParaRPr lang="cs-CZ" sz="1800" b="1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cs-CZ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cs-CZ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cs-CZ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cs-CZ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cs-CZ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443323"/>
      </p:ext>
    </p:extLst>
  </p:cSld>
  <p:clrMapOvr>
    <a:masterClrMapping/>
  </p:clrMapOvr>
  <p:transition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F1385E6C-B82E-AC32-91B2-FBAC1474BE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pic>
        <p:nvPicPr>
          <p:cNvPr id="4" name="Obrázek 3" descr="Obsah obrázku text, mapa, atlas&#10;&#10;Obsah vygenerovaný umělou inteligencí může být nesprávný.">
            <a:extLst>
              <a:ext uri="{FF2B5EF4-FFF2-40B4-BE49-F238E27FC236}">
                <a16:creationId xmlns:a16="http://schemas.microsoft.com/office/drawing/2014/main" id="{F6E3F372-16AA-BB1B-340A-7AD73FB65F0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9163" y="-178490"/>
            <a:ext cx="6999210" cy="7644858"/>
          </a:xfrm>
          <a:prstGeom prst="rect">
            <a:avLst/>
          </a:prstGeom>
        </p:spPr>
      </p:pic>
      <p:pic>
        <p:nvPicPr>
          <p:cNvPr id="7" name="Zástupný obsah 6" descr="Obsah obrázku mapa, text, atlas, diagram&#10;&#10;Obsah vygenerovaný umělou inteligencí může být nesprávný.">
            <a:extLst>
              <a:ext uri="{FF2B5EF4-FFF2-40B4-BE49-F238E27FC236}">
                <a16:creationId xmlns:a16="http://schemas.microsoft.com/office/drawing/2014/main" id="{3D855B9D-F3AF-E757-DAB6-459721A42C0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2795" y="-81826"/>
            <a:ext cx="9931652" cy="7021652"/>
          </a:xfrm>
        </p:spPr>
      </p:pic>
    </p:spTree>
    <p:extLst>
      <p:ext uri="{BB962C8B-B14F-4D97-AF65-F5344CB8AC3E}">
        <p14:creationId xmlns:p14="http://schemas.microsoft.com/office/powerpoint/2010/main" val="10170129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délník 2">
            <a:extLst>
              <a:ext uri="{FF2B5EF4-FFF2-40B4-BE49-F238E27FC236}">
                <a16:creationId xmlns:a16="http://schemas.microsoft.com/office/drawing/2014/main" id="{4DBAFC50-C61A-41ED-BA78-2682CEB90A64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02D7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cs-CZ"/>
          </a:p>
        </p:txBody>
      </p:sp>
      <p:sp>
        <p:nvSpPr>
          <p:cNvPr id="6" name="TextovéPole 5">
            <a:extLst>
              <a:ext uri="{FF2B5EF4-FFF2-40B4-BE49-F238E27FC236}">
                <a16:creationId xmlns:a16="http://schemas.microsoft.com/office/drawing/2014/main" id="{280B9306-CD81-4394-9034-AFE29DD8E413}"/>
              </a:ext>
            </a:extLst>
          </p:cNvPr>
          <p:cNvSpPr txBox="1"/>
          <p:nvPr/>
        </p:nvSpPr>
        <p:spPr>
          <a:xfrm>
            <a:off x="616103" y="785456"/>
            <a:ext cx="9950297" cy="170816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>
              <a:lnSpc>
                <a:spcPts val="4200"/>
              </a:lnSpc>
            </a:pPr>
            <a:r>
              <a:rPr lang="cs-CZ" sz="4200" b="1">
                <a:solidFill>
                  <a:schemeClr val="bg1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2. </a:t>
            </a:r>
          </a:p>
          <a:p>
            <a:pPr>
              <a:lnSpc>
                <a:spcPts val="4200"/>
              </a:lnSpc>
            </a:pPr>
            <a:endParaRPr lang="cs-CZ" sz="4200" b="1">
              <a:solidFill>
                <a:schemeClr val="bg1"/>
              </a:solidFill>
              <a:latin typeface="Arial" panose="020B0604020202020204" pitchFamily="34" charset="0"/>
              <a:ea typeface="Roboto" panose="02000000000000000000" pitchFamily="2" charset="0"/>
              <a:cs typeface="Arial" panose="020B0604020202020204" pitchFamily="34" charset="0"/>
            </a:endParaRPr>
          </a:p>
          <a:p>
            <a:pPr>
              <a:lnSpc>
                <a:spcPts val="4200"/>
              </a:lnSpc>
            </a:pPr>
            <a:r>
              <a:rPr lang="cs-CZ" sz="4200" b="1">
                <a:solidFill>
                  <a:schemeClr val="bg1"/>
                </a:solidFill>
                <a:latin typeface="Arial"/>
                <a:cs typeface="Arial"/>
              </a:rPr>
              <a:t>Brněnská metropolitní oblast (BMO)</a:t>
            </a:r>
          </a:p>
        </p:txBody>
      </p:sp>
    </p:spTree>
    <p:extLst>
      <p:ext uri="{BB962C8B-B14F-4D97-AF65-F5344CB8AC3E}">
        <p14:creationId xmlns:p14="http://schemas.microsoft.com/office/powerpoint/2010/main" val="331188313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556513" y="385848"/>
            <a:ext cx="9873078" cy="1071546"/>
          </a:xfrm>
        </p:spPr>
        <p:txBody>
          <a:bodyPr>
            <a:normAutofit fontScale="90000"/>
          </a:bodyPr>
          <a:lstStyle/>
          <a:p>
            <a:pPr>
              <a:tabLst>
                <a:tab pos="447675" algn="l"/>
                <a:tab pos="628650" algn="l"/>
              </a:tabLst>
            </a:pPr>
            <a:r>
              <a:rPr lang="cs-CZ" sz="4800" b="1">
                <a:solidFill>
                  <a:srgbClr val="002D7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Brněnská metropolitní oblast (BMO)</a:t>
            </a:r>
            <a:endParaRPr lang="cs-CZ" sz="3600" b="1" kern="0">
              <a:solidFill>
                <a:srgbClr val="002D7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28471" y="1602250"/>
            <a:ext cx="10573305" cy="4525963"/>
          </a:xfrm>
        </p:spPr>
        <p:txBody>
          <a:bodyPr lIns="91440" tIns="45720" rIns="91440" bIns="45720" anchor="t">
            <a:normAutofit/>
          </a:bodyPr>
          <a:lstStyle/>
          <a:p>
            <a:pPr marL="709295" lvl="1" indent="-442595" algn="just">
              <a:defRPr/>
            </a:pPr>
            <a:r>
              <a:rPr lang="cs-CZ" altLang="cs-CZ" sz="2800">
                <a:solidFill>
                  <a:srgbClr val="002D72"/>
                </a:solidFill>
                <a:latin typeface="Arial"/>
                <a:cs typeface="Arial"/>
              </a:rPr>
              <a:t>Brno + 183 obcí v zázemí, </a:t>
            </a:r>
            <a:r>
              <a:rPr lang="cs-CZ" altLang="cs-CZ" sz="2800" err="1">
                <a:solidFill>
                  <a:srgbClr val="002D72"/>
                </a:solidFill>
                <a:latin typeface="Arial"/>
                <a:cs typeface="Arial"/>
              </a:rPr>
              <a:t>monocentrické</a:t>
            </a:r>
            <a:r>
              <a:rPr lang="cs-CZ" altLang="cs-CZ" sz="2800">
                <a:solidFill>
                  <a:srgbClr val="002D72"/>
                </a:solidFill>
                <a:latin typeface="Arial"/>
                <a:cs typeface="Arial"/>
              </a:rPr>
              <a:t> území</a:t>
            </a:r>
            <a:endParaRPr lang="cs-CZ"/>
          </a:p>
          <a:p>
            <a:pPr marL="709295" lvl="1" indent="-442595" algn="just">
              <a:defRPr/>
            </a:pPr>
            <a:r>
              <a:rPr lang="cs-CZ" altLang="cs-CZ" sz="2800">
                <a:solidFill>
                  <a:srgbClr val="002D72"/>
                </a:solidFill>
                <a:latin typeface="Arial"/>
                <a:cs typeface="Arial"/>
              </a:rPr>
              <a:t>Zasahuje do 14 SO ORP o celkové rozloze </a:t>
            </a:r>
            <a:r>
              <a:rPr lang="cs-CZ" altLang="cs-CZ" sz="2800" b="1">
                <a:solidFill>
                  <a:srgbClr val="002D72"/>
                </a:solidFill>
                <a:latin typeface="Arial"/>
                <a:cs typeface="Arial"/>
              </a:rPr>
              <a:t>1 978 km</a:t>
            </a:r>
            <a:r>
              <a:rPr lang="cs-CZ" altLang="cs-CZ" sz="2800" b="1" baseline="30000">
                <a:solidFill>
                  <a:srgbClr val="002D72"/>
                </a:solidFill>
                <a:latin typeface="Arial"/>
                <a:cs typeface="Arial"/>
              </a:rPr>
              <a:t>2</a:t>
            </a:r>
          </a:p>
          <a:p>
            <a:pPr marL="709295" lvl="1" indent="-442595" algn="just">
              <a:defRPr/>
            </a:pPr>
            <a:r>
              <a:rPr lang="cs-CZ" altLang="cs-CZ" sz="2800" b="1">
                <a:solidFill>
                  <a:srgbClr val="002D72"/>
                </a:solidFill>
                <a:latin typeface="Arial"/>
                <a:cs typeface="Arial"/>
              </a:rPr>
              <a:t>732 000 obyvatel</a:t>
            </a:r>
          </a:p>
          <a:p>
            <a:pPr marL="1166495" lvl="2" indent="-442595" algn="just">
              <a:defRPr/>
            </a:pPr>
            <a:r>
              <a:rPr lang="cs-CZ" altLang="cs-CZ" sz="2400">
                <a:solidFill>
                  <a:srgbClr val="002D72"/>
                </a:solidFill>
                <a:latin typeface="Arial"/>
                <a:cs typeface="Arial"/>
              </a:rPr>
              <a:t>60 % z </a:t>
            </a:r>
            <a:r>
              <a:rPr lang="cs-CZ" altLang="cs-CZ" sz="2400" err="1">
                <a:solidFill>
                  <a:srgbClr val="002D72"/>
                </a:solidFill>
                <a:latin typeface="Arial"/>
                <a:cs typeface="Arial"/>
              </a:rPr>
              <a:t>JmK</a:t>
            </a:r>
            <a:r>
              <a:rPr lang="cs-CZ" altLang="cs-CZ" sz="2400">
                <a:solidFill>
                  <a:srgbClr val="002D72"/>
                </a:solidFill>
                <a:latin typeface="Arial"/>
                <a:cs typeface="Arial"/>
              </a:rPr>
              <a:t>, 6,7 % z ČR</a:t>
            </a:r>
          </a:p>
          <a:p>
            <a:pPr marL="709295" lvl="1" indent="-442595" algn="just">
              <a:defRPr/>
            </a:pPr>
            <a:r>
              <a:rPr lang="cs-CZ" altLang="cs-CZ" sz="2800">
                <a:solidFill>
                  <a:srgbClr val="002D72"/>
                </a:solidFill>
                <a:latin typeface="Arial"/>
                <a:cs typeface="Arial"/>
              </a:rPr>
              <a:t>Dynamicky se rozvíjející území</a:t>
            </a:r>
          </a:p>
          <a:p>
            <a:pPr marL="1166495" lvl="2" indent="-442595" algn="just">
              <a:defRPr/>
            </a:pPr>
            <a:r>
              <a:rPr lang="cs-CZ" altLang="cs-CZ" sz="2400">
                <a:solidFill>
                  <a:srgbClr val="002D72"/>
                </a:solidFill>
                <a:latin typeface="Arial"/>
                <a:cs typeface="Arial"/>
              </a:rPr>
              <a:t>Konstantní nárůst počtu obyvatel – na kladný přirozený přírůstek navázala zejména migrace (zpočátku zejména efekt suburbanizace, postupně umocněna migrací zahraniční)</a:t>
            </a:r>
          </a:p>
          <a:p>
            <a:pPr marL="1166495" lvl="2" indent="-442595" algn="just">
              <a:defRPr/>
            </a:pPr>
            <a:r>
              <a:rPr lang="cs-CZ" altLang="cs-CZ" sz="2400">
                <a:solidFill>
                  <a:srgbClr val="002D72"/>
                </a:solidFill>
                <a:latin typeface="Arial"/>
                <a:cs typeface="Arial"/>
              </a:rPr>
              <a:t>Významné ekonomické centrum – 2. nejvýkonnější metropolitní oblast dle analýzy HDP (jako jedna z mála oblastí si BMO udržuje stálý nárůst HDP - celkový i relativní)</a:t>
            </a:r>
          </a:p>
          <a:p>
            <a:pPr lvl="1"/>
            <a:endParaRPr lang="cs-CZ" sz="1800" b="1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cs-CZ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cs-CZ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cs-CZ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cs-CZ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cs-CZ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10312351"/>
      </p:ext>
    </p:extLst>
  </p:cSld>
  <p:clrMapOvr>
    <a:masterClrMapping/>
  </p:clrMapOvr>
  <p:transition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556513" y="385848"/>
            <a:ext cx="9873078" cy="1071546"/>
          </a:xfrm>
        </p:spPr>
        <p:txBody>
          <a:bodyPr>
            <a:normAutofit fontScale="90000"/>
          </a:bodyPr>
          <a:lstStyle/>
          <a:p>
            <a:pPr>
              <a:tabLst>
                <a:tab pos="447675" algn="l"/>
                <a:tab pos="628650" algn="l"/>
              </a:tabLst>
            </a:pPr>
            <a:r>
              <a:rPr lang="cs-CZ" sz="4800" b="1">
                <a:solidFill>
                  <a:srgbClr val="002D7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Změny je potřeba detailněji sledovat</a:t>
            </a:r>
            <a:endParaRPr lang="cs-CZ" sz="3600" b="1" kern="0">
              <a:solidFill>
                <a:srgbClr val="002D7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28471" y="1602250"/>
            <a:ext cx="10573305" cy="4525963"/>
          </a:xfrm>
        </p:spPr>
        <p:txBody>
          <a:bodyPr lIns="91440" tIns="45720" rIns="91440" bIns="45720" anchor="t">
            <a:normAutofit/>
          </a:bodyPr>
          <a:lstStyle/>
          <a:p>
            <a:pPr marL="709295" lvl="1" indent="-442595" algn="just">
              <a:defRPr/>
            </a:pPr>
            <a:r>
              <a:rPr lang="cs-CZ" altLang="cs-CZ" sz="2800">
                <a:solidFill>
                  <a:srgbClr val="002D72"/>
                </a:solidFill>
                <a:latin typeface="Arial"/>
                <a:cs typeface="Arial"/>
              </a:rPr>
              <a:t>Analýzy jsou důležitým vstupem pro rozhodování a strategické plánování také na metropolitní úrovni</a:t>
            </a:r>
            <a:endParaRPr lang="cs-CZ"/>
          </a:p>
          <a:p>
            <a:pPr marL="709295" lvl="1" indent="-442595" algn="just">
              <a:defRPr/>
            </a:pPr>
            <a:r>
              <a:rPr lang="cs-CZ" altLang="cs-CZ" sz="2800" b="1">
                <a:solidFill>
                  <a:srgbClr val="002D72"/>
                </a:solidFill>
                <a:latin typeface="Arial"/>
                <a:cs typeface="Arial"/>
              </a:rPr>
              <a:t>Integrovaná strategie rozvoje BMO</a:t>
            </a:r>
            <a:r>
              <a:rPr lang="cs-CZ" altLang="cs-CZ" sz="2800">
                <a:solidFill>
                  <a:srgbClr val="002D72"/>
                </a:solidFill>
                <a:latin typeface="Arial"/>
                <a:cs typeface="Arial"/>
              </a:rPr>
              <a:t> je postavena na tématech, která se neobejdou bez kvalitního datového přehledu o území</a:t>
            </a:r>
          </a:p>
          <a:p>
            <a:pPr marL="709295" lvl="1" indent="-442595" algn="just">
              <a:defRPr/>
            </a:pPr>
            <a:r>
              <a:rPr lang="cs-CZ" altLang="cs-CZ" sz="2800">
                <a:solidFill>
                  <a:srgbClr val="002D72"/>
                </a:solidFill>
                <a:latin typeface="Arial"/>
                <a:cs typeface="Arial"/>
              </a:rPr>
              <a:t>Sledování a aktualizace informací je přínosné nejen pro přehled trendů v území, ale také pro schopnost adekvátně reagovat na dané změny</a:t>
            </a:r>
          </a:p>
          <a:p>
            <a:pPr marL="709295" lvl="1" indent="-442595" algn="just">
              <a:defRPr/>
            </a:pPr>
            <a:r>
              <a:rPr lang="cs-CZ" altLang="cs-CZ" sz="2800">
                <a:solidFill>
                  <a:srgbClr val="002D72"/>
                </a:solidFill>
                <a:latin typeface="Arial"/>
                <a:cs typeface="Arial"/>
              </a:rPr>
              <a:t>Vznik datové soustavy BMO na webu </a:t>
            </a:r>
            <a:r>
              <a:rPr lang="cs-CZ" altLang="cs-CZ" sz="2800" b="1">
                <a:solidFill>
                  <a:srgbClr val="002D72"/>
                </a:solidFill>
                <a:latin typeface="Arial"/>
                <a:cs typeface="Arial"/>
              </a:rPr>
              <a:t>metropolitni.brno.cz</a:t>
            </a:r>
          </a:p>
          <a:p>
            <a:pPr marL="1166495" lvl="2" indent="-442595" algn="just">
              <a:defRPr/>
            </a:pPr>
            <a:r>
              <a:rPr lang="cs-CZ" altLang="cs-CZ" sz="2400">
                <a:solidFill>
                  <a:srgbClr val="002D72"/>
                </a:solidFill>
                <a:latin typeface="Arial"/>
                <a:cs typeface="Arial"/>
              </a:rPr>
              <a:t>Jako první funkční městská oblast v ČR</a:t>
            </a:r>
          </a:p>
          <a:p>
            <a:pPr marL="1166495" lvl="2" indent="-442595" algn="just">
              <a:defRPr/>
            </a:pPr>
            <a:r>
              <a:rPr lang="cs-CZ" altLang="cs-CZ" sz="2400">
                <a:solidFill>
                  <a:srgbClr val="002D72"/>
                </a:solidFill>
                <a:latin typeface="Arial"/>
                <a:cs typeface="Arial"/>
              </a:rPr>
              <a:t>Interaktivní výstupy, včetně GIS formátů</a:t>
            </a:r>
          </a:p>
          <a:p>
            <a:pPr lvl="1"/>
            <a:endParaRPr lang="cs-CZ" sz="1800" b="1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cs-CZ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cs-CZ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cs-CZ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cs-CZ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cs-CZ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46202833"/>
      </p:ext>
    </p:extLst>
  </p:cSld>
  <p:clrMapOvr>
    <a:masterClrMapping/>
  </p:clrMapOvr>
  <p:transition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ovéPole 15">
            <a:extLst>
              <a:ext uri="{FF2B5EF4-FFF2-40B4-BE49-F238E27FC236}">
                <a16:creationId xmlns:a16="http://schemas.microsoft.com/office/drawing/2014/main" id="{09B9B78D-8787-4FBF-B8E6-08D00E0E3582}"/>
              </a:ext>
            </a:extLst>
          </p:cNvPr>
          <p:cNvSpPr txBox="1"/>
          <p:nvPr/>
        </p:nvSpPr>
        <p:spPr>
          <a:xfrm>
            <a:off x="8066993" y="1821033"/>
            <a:ext cx="3528107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cs-CZ" sz="2600" b="1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SPOLEČNĚ</a:t>
            </a:r>
            <a:r>
              <a:rPr lang="cs-CZ" sz="2600" b="1">
                <a:solidFill>
                  <a:srgbClr val="002D7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se zasadíme o to, aby se Brněnská metropolitní oblast </a:t>
            </a:r>
            <a:r>
              <a:rPr lang="cs-CZ" sz="2600" b="1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UDRŽITELNĚ</a:t>
            </a:r>
            <a:r>
              <a:rPr lang="cs-CZ" sz="2600" b="1">
                <a:solidFill>
                  <a:srgbClr val="002D7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 </a:t>
            </a:r>
            <a:r>
              <a:rPr lang="cs-CZ" sz="2600" b="1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VYVÁŽENĚ</a:t>
            </a:r>
            <a:r>
              <a:rPr lang="cs-CZ" sz="2600" b="1">
                <a:solidFill>
                  <a:srgbClr val="002D7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rozvíjela v </a:t>
            </a:r>
            <a:r>
              <a:rPr lang="cs-CZ" sz="2600" b="1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PŘÍJEMNÉ</a:t>
            </a:r>
            <a:r>
              <a:rPr lang="cs-CZ" sz="2600" b="1">
                <a:solidFill>
                  <a:srgbClr val="002D7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 </a:t>
            </a:r>
            <a:r>
              <a:rPr lang="cs-CZ" sz="2600" b="1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PROSPERUJÍCÍ</a:t>
            </a:r>
            <a:r>
              <a:rPr lang="cs-CZ" sz="2600" b="1">
                <a:solidFill>
                  <a:srgbClr val="002D7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místo pro život.</a:t>
            </a:r>
          </a:p>
        </p:txBody>
      </p:sp>
      <p:pic>
        <p:nvPicPr>
          <p:cNvPr id="2" name="Obrázek 1">
            <a:extLst>
              <a:ext uri="{FF2B5EF4-FFF2-40B4-BE49-F238E27FC236}">
                <a16:creationId xmlns:a16="http://schemas.microsoft.com/office/drawing/2014/main" id="{4BEFEF15-24F7-4921-B3C1-860FFB5983F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79360" y="744105"/>
            <a:ext cx="1315050" cy="308838"/>
          </a:xfrm>
          <a:prstGeom prst="rect">
            <a:avLst/>
          </a:prstGeom>
        </p:spPr>
      </p:pic>
      <p:pic>
        <p:nvPicPr>
          <p:cNvPr id="3" name="Obrázek 2">
            <a:extLst>
              <a:ext uri="{FF2B5EF4-FFF2-40B4-BE49-F238E27FC236}">
                <a16:creationId xmlns:a16="http://schemas.microsoft.com/office/drawing/2014/main" id="{979DFBBB-FC8E-4A36-82A6-0AA26AF97A4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66993" y="591674"/>
            <a:ext cx="1603567" cy="575895"/>
          </a:xfrm>
          <a:prstGeom prst="rect">
            <a:avLst/>
          </a:prstGeom>
        </p:spPr>
      </p:pic>
      <p:pic>
        <p:nvPicPr>
          <p:cNvPr id="11" name="Obrázek 1">
            <a:extLst>
              <a:ext uri="{FF2B5EF4-FFF2-40B4-BE49-F238E27FC236}">
                <a16:creationId xmlns:a16="http://schemas.microsoft.com/office/drawing/2014/main" id="{2C605D76-9DE7-4837-83A7-A5340C74490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1637" y="156714"/>
            <a:ext cx="6629400" cy="63585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ovéPole 3">
            <a:extLst>
              <a:ext uri="{FF2B5EF4-FFF2-40B4-BE49-F238E27FC236}">
                <a16:creationId xmlns:a16="http://schemas.microsoft.com/office/drawing/2014/main" id="{9C7B906D-1D43-40AC-B537-C887651F417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330200" y="4912201"/>
            <a:ext cx="2923674" cy="708025"/>
          </a:xfrm>
          <a:prstGeom prst="rect">
            <a:avLst/>
          </a:prstGeom>
          <a:solidFill>
            <a:srgbClr val="D36000"/>
          </a:solidFill>
          <a:ln>
            <a:noFill/>
          </a:ln>
        </p:spPr>
        <p:txBody>
          <a:bodyPr wrap="square" lIns="91440" tIns="45720" rIns="91440" bIns="45720" anchor="t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r">
              <a:spcBef>
                <a:spcPct val="0"/>
              </a:spcBef>
              <a:buFontTx/>
              <a:buNone/>
              <a:defRPr/>
            </a:pPr>
            <a:r>
              <a:rPr lang="cs-CZ" altLang="cs-CZ" sz="2000" b="1">
                <a:solidFill>
                  <a:schemeClr val="bg1"/>
                </a:solidFill>
                <a:latin typeface="Arial"/>
                <a:cs typeface="Arial"/>
              </a:rPr>
              <a:t>184 obcí</a:t>
            </a:r>
          </a:p>
          <a:p>
            <a:pPr algn="r">
              <a:spcBef>
                <a:spcPct val="0"/>
              </a:spcBef>
              <a:buFontTx/>
              <a:buNone/>
              <a:defRPr/>
            </a:pPr>
            <a:r>
              <a:rPr lang="cs-CZ" altLang="cs-CZ" sz="2000" b="1">
                <a:solidFill>
                  <a:schemeClr val="bg1"/>
                </a:solidFill>
                <a:latin typeface="Arial"/>
                <a:cs typeface="Arial"/>
              </a:rPr>
              <a:t>732 000 obyvatel</a:t>
            </a:r>
          </a:p>
        </p:txBody>
      </p:sp>
    </p:spTree>
    <p:extLst>
      <p:ext uri="{BB962C8B-B14F-4D97-AF65-F5344CB8AC3E}">
        <p14:creationId xmlns:p14="http://schemas.microsoft.com/office/powerpoint/2010/main" val="182594864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8FE5837-2566-0DD0-5293-0655CE57743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délník 2">
            <a:extLst>
              <a:ext uri="{FF2B5EF4-FFF2-40B4-BE49-F238E27FC236}">
                <a16:creationId xmlns:a16="http://schemas.microsoft.com/office/drawing/2014/main" id="{39EC144E-EA68-B6ED-FDD8-5A535D885783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02D7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cs-CZ"/>
          </a:p>
        </p:txBody>
      </p:sp>
      <p:sp>
        <p:nvSpPr>
          <p:cNvPr id="6" name="TextovéPole 5">
            <a:extLst>
              <a:ext uri="{FF2B5EF4-FFF2-40B4-BE49-F238E27FC236}">
                <a16:creationId xmlns:a16="http://schemas.microsoft.com/office/drawing/2014/main" id="{342B5432-8980-3B59-07B0-DF22296C18E4}"/>
              </a:ext>
            </a:extLst>
          </p:cNvPr>
          <p:cNvSpPr txBox="1"/>
          <p:nvPr/>
        </p:nvSpPr>
        <p:spPr>
          <a:xfrm>
            <a:off x="616103" y="785456"/>
            <a:ext cx="9950297" cy="2788777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>
              <a:lnSpc>
                <a:spcPts val="4200"/>
              </a:lnSpc>
            </a:pPr>
            <a:r>
              <a:rPr lang="cs-CZ" sz="4200" b="1">
                <a:solidFill>
                  <a:schemeClr val="bg1"/>
                </a:solidFill>
                <a:latin typeface="Arial"/>
                <a:ea typeface="Roboto"/>
                <a:cs typeface="Arial"/>
              </a:rPr>
              <a:t>3. </a:t>
            </a:r>
          </a:p>
          <a:p>
            <a:pPr>
              <a:lnSpc>
                <a:spcPts val="4200"/>
              </a:lnSpc>
            </a:pPr>
            <a:endParaRPr lang="cs-CZ" sz="4200" b="1">
              <a:solidFill>
                <a:schemeClr val="bg1"/>
              </a:solidFill>
              <a:latin typeface="Arial"/>
              <a:ea typeface="Roboto"/>
              <a:cs typeface="Arial"/>
            </a:endParaRPr>
          </a:p>
          <a:p>
            <a:pPr>
              <a:lnSpc>
                <a:spcPts val="4200"/>
              </a:lnSpc>
            </a:pPr>
            <a:r>
              <a:rPr lang="cs-CZ" sz="4200" b="1">
                <a:solidFill>
                  <a:schemeClr val="bg1"/>
                </a:solidFill>
                <a:latin typeface="Arial"/>
                <a:ea typeface="Roboto"/>
                <a:cs typeface="Arial"/>
              </a:rPr>
              <a:t>Datově-analytická sekce na webu </a:t>
            </a:r>
            <a:r>
              <a:rPr lang="cs-CZ" sz="4200" b="1">
                <a:solidFill>
                  <a:schemeClr val="bg1"/>
                </a:solidFill>
                <a:latin typeface="Arial"/>
                <a:cs typeface="Arial"/>
              </a:rPr>
              <a:t>BMO + představení vybraných výstupů</a:t>
            </a:r>
            <a:endParaRPr lang="cs-CZ">
              <a:solidFill>
                <a:schemeClr val="bg1"/>
              </a:solidFill>
              <a:ea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36066143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AA10E5F-6D6A-ACBB-FA46-3A25DCDD997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A33D3AA0-87BC-9413-577F-5B5F77364B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6513" y="385848"/>
            <a:ext cx="9873078" cy="1071546"/>
          </a:xfrm>
        </p:spPr>
        <p:txBody>
          <a:bodyPr lIns="91440" tIns="45720" rIns="91440" bIns="45720" anchor="t">
            <a:normAutofit/>
          </a:bodyPr>
          <a:lstStyle/>
          <a:p>
            <a:pPr>
              <a:tabLst>
                <a:tab pos="447675" algn="l"/>
                <a:tab pos="628650" algn="l"/>
              </a:tabLst>
            </a:pPr>
            <a:r>
              <a:rPr lang="cs-CZ" sz="4800" b="1">
                <a:solidFill>
                  <a:srgbClr val="002D72"/>
                </a:solidFill>
                <a:latin typeface="Arial"/>
                <a:cs typeface="Arial"/>
              </a:rPr>
              <a:t>Popis + cíle řešení</a:t>
            </a:r>
            <a:endParaRPr lang="cs-CZ"/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883D13BC-2FB8-1655-72CB-D7F0F22520E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8471" y="1602250"/>
            <a:ext cx="10573305" cy="4525963"/>
          </a:xfrm>
        </p:spPr>
        <p:txBody>
          <a:bodyPr lIns="91440" tIns="45720" rIns="91440" bIns="45720" anchor="t">
            <a:normAutofit/>
          </a:bodyPr>
          <a:lstStyle/>
          <a:p>
            <a:pPr marL="709295" lvl="1" indent="-442595" algn="just">
              <a:defRPr/>
            </a:pPr>
            <a:r>
              <a:rPr lang="cs-CZ" altLang="cs-CZ" sz="2800" i="1">
                <a:solidFill>
                  <a:srgbClr val="002D72"/>
                </a:solidFill>
                <a:latin typeface="Arial"/>
                <a:cs typeface="Arial"/>
              </a:rPr>
              <a:t>V České republice unikátní systém na sběr, analýzu a vizualizaci dat na úrovni metropolitní oblasti. Jako první z funkčních městských oblastí u nás poskytuje Brněnská metropolitní oblast (BMO) strukturovaně a do detailu zpracované datové podklady.</a:t>
            </a:r>
          </a:p>
          <a:p>
            <a:pPr marL="266700" lvl="1" indent="0" algn="just">
              <a:buNone/>
            </a:pPr>
            <a:endParaRPr lang="cs-CZ" altLang="cs-CZ" sz="2800" i="1">
              <a:solidFill>
                <a:srgbClr val="002D72"/>
              </a:solidFill>
              <a:latin typeface="Arial"/>
              <a:cs typeface="Arial"/>
            </a:endParaRPr>
          </a:p>
          <a:p>
            <a:pPr marL="1166495" lvl="2" indent="-442595" algn="just">
              <a:buFont typeface="Wingdings" panose="020B0604020202020204" pitchFamily="34" charset="0"/>
              <a:buChar char="Ø"/>
            </a:pPr>
            <a:r>
              <a:rPr lang="cs-CZ" altLang="cs-CZ" sz="2400" b="1">
                <a:solidFill>
                  <a:srgbClr val="002D72"/>
                </a:solidFill>
                <a:latin typeface="Arial"/>
                <a:cs typeface="Arial"/>
              </a:rPr>
              <a:t>Zlepšit porozumění metropolitním procesům</a:t>
            </a:r>
          </a:p>
          <a:p>
            <a:pPr marL="1166495" lvl="2" indent="-442595" algn="just">
              <a:buFont typeface="Wingdings" panose="020B0604020202020204" pitchFamily="34" charset="0"/>
              <a:buChar char="Ø"/>
            </a:pPr>
            <a:r>
              <a:rPr lang="cs-CZ" altLang="cs-CZ" sz="2400" b="1">
                <a:solidFill>
                  <a:srgbClr val="002D72"/>
                </a:solidFill>
                <a:latin typeface="Arial"/>
                <a:cs typeface="Arial"/>
              </a:rPr>
              <a:t>Poskytnout interaktivní analytický nástroj</a:t>
            </a:r>
          </a:p>
          <a:p>
            <a:pPr marL="1166495" lvl="2" indent="-442595" algn="just">
              <a:buFont typeface="Wingdings" panose="020B0604020202020204" pitchFamily="34" charset="0"/>
              <a:buChar char="Ø"/>
            </a:pPr>
            <a:r>
              <a:rPr lang="cs-CZ" altLang="cs-CZ" sz="2400" b="1">
                <a:solidFill>
                  <a:srgbClr val="002D72"/>
                </a:solidFill>
                <a:latin typeface="Arial"/>
                <a:cs typeface="Arial"/>
              </a:rPr>
              <a:t>Podpořit koordinaci mezi Brnem a jeho zázemím</a:t>
            </a:r>
          </a:p>
          <a:p>
            <a:pPr marL="1166495" lvl="2" indent="-442595" algn="just">
              <a:buFont typeface="Wingdings" panose="020B0604020202020204" pitchFamily="34" charset="0"/>
              <a:buChar char="Ø"/>
            </a:pPr>
            <a:r>
              <a:rPr lang="cs-CZ" altLang="cs-CZ" sz="2400" b="1">
                <a:solidFill>
                  <a:srgbClr val="002D72"/>
                </a:solidFill>
                <a:latin typeface="Arial"/>
                <a:cs typeface="Arial"/>
              </a:rPr>
              <a:t>Podpořit otevřenost a sdílení dat</a:t>
            </a:r>
          </a:p>
          <a:p>
            <a:pPr marL="1166495" lvl="2" indent="-442595" algn="just">
              <a:buFont typeface="Wingdings" panose="020B0604020202020204" pitchFamily="34" charset="0"/>
              <a:buChar char="Ø"/>
            </a:pPr>
            <a:r>
              <a:rPr lang="cs-CZ" altLang="cs-CZ" sz="2400" b="1">
                <a:solidFill>
                  <a:srgbClr val="002D72"/>
                </a:solidFill>
                <a:latin typeface="Arial"/>
                <a:cs typeface="Arial"/>
              </a:rPr>
              <a:t>Popularizovat metropolitní území</a:t>
            </a:r>
          </a:p>
          <a:p>
            <a:pPr marL="709295" lvl="1" indent="-442595" algn="just"/>
            <a:endParaRPr lang="cs-CZ" altLang="cs-CZ" sz="2800">
              <a:solidFill>
                <a:srgbClr val="002D7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/>
            <a:endParaRPr lang="cs-CZ" sz="1800" b="1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cs-CZ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cs-CZ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cs-CZ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cs-CZ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cs-CZ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14145574"/>
      </p:ext>
    </p:extLst>
  </p:cSld>
  <p:clrMapOvr>
    <a:masterClrMapping/>
  </p:clrMapOvr>
  <p:transition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bdélník 5">
            <a:extLst>
              <a:ext uri="{FF2B5EF4-FFF2-40B4-BE49-F238E27FC236}">
                <a16:creationId xmlns:a16="http://schemas.microsoft.com/office/drawing/2014/main" id="{70851F32-C3EB-422E-AA1C-CAF21ADD7274}"/>
              </a:ext>
            </a:extLst>
          </p:cNvPr>
          <p:cNvSpPr/>
          <p:nvPr/>
        </p:nvSpPr>
        <p:spPr>
          <a:xfrm>
            <a:off x="674086" y="507249"/>
            <a:ext cx="10514346" cy="1323439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/>
          <a:p>
            <a:pPr>
              <a:defRPr/>
            </a:pPr>
            <a:r>
              <a:rPr lang="cs-CZ" sz="4000" b="1">
                <a:solidFill>
                  <a:srgbClr val="002D72"/>
                </a:solidFill>
                <a:latin typeface="Arial"/>
                <a:ea typeface="+mj-ea"/>
                <a:cs typeface="Arial"/>
              </a:rPr>
              <a:t>Datová stránka na webu </a:t>
            </a:r>
            <a:r>
              <a:rPr lang="cs-CZ" sz="4000" b="1">
                <a:solidFill>
                  <a:srgbClr val="C00000"/>
                </a:solidFill>
                <a:latin typeface="Arial"/>
                <a:ea typeface="+mj-ea"/>
                <a:cs typeface="Arial"/>
              </a:rPr>
              <a:t>metropolitni.brno.cz</a:t>
            </a:r>
            <a:endParaRPr lang="cs-CZ">
              <a:solidFill>
                <a:srgbClr val="C00000"/>
              </a:solidFill>
              <a:ea typeface="+mj-ea"/>
            </a:endParaRP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06FC7FB6-A16D-32FE-D6CD-DEFC4B9DC2D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74086" y="1999413"/>
            <a:ext cx="5374761" cy="4351338"/>
          </a:xfrm>
        </p:spPr>
        <p:txBody>
          <a:bodyPr lIns="91440" tIns="45720" rIns="91440" bIns="45720" anchor="t"/>
          <a:lstStyle/>
          <a:p>
            <a:r>
              <a:rPr lang="cs-CZ">
                <a:solidFill>
                  <a:srgbClr val="002D72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  <a:t>Výběr zajímavých dat, rozdělení dle jednotlivých témat</a:t>
            </a:r>
          </a:p>
          <a:p>
            <a:r>
              <a:rPr lang="cs-CZ">
                <a:solidFill>
                  <a:srgbClr val="002D72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  <a:t>Interaktivní grafy s interpretací</a:t>
            </a:r>
          </a:p>
          <a:p>
            <a:r>
              <a:rPr lang="cs-CZ">
                <a:solidFill>
                  <a:srgbClr val="002D72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  <a:t>Tematické infografiky, články</a:t>
            </a:r>
          </a:p>
          <a:p>
            <a:r>
              <a:rPr lang="cs-CZ">
                <a:solidFill>
                  <a:srgbClr val="002D72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  <a:t>Mapové výstupy a aplikace</a:t>
            </a:r>
          </a:p>
          <a:p>
            <a:r>
              <a:rPr lang="cs-CZ">
                <a:solidFill>
                  <a:srgbClr val="002D72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  <a:t>Analytické dokumenty a studie</a:t>
            </a:r>
          </a:p>
          <a:p>
            <a:r>
              <a:rPr lang="cs-CZ">
                <a:solidFill>
                  <a:srgbClr val="002D72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  <a:t>Otevřená data v katalogu </a:t>
            </a:r>
            <a:r>
              <a:rPr lang="cs-CZ" err="1">
                <a:solidFill>
                  <a:srgbClr val="002D72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  <a:t>data.brno</a:t>
            </a:r>
            <a:endParaRPr lang="cs-CZ">
              <a:solidFill>
                <a:srgbClr val="002D72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cs-CZ">
              <a:solidFill>
                <a:srgbClr val="C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</a:endParaRPr>
          </a:p>
        </p:txBody>
      </p:sp>
      <p:pic>
        <p:nvPicPr>
          <p:cNvPr id="10" name="Zástupný obsah 9" descr="Obsah obrázku text, snímek obrazovky, diagram, design&#10;&#10;Popis se vygeneroval automaticky.">
            <a:extLst>
              <a:ext uri="{FF2B5EF4-FFF2-40B4-BE49-F238E27FC236}">
                <a16:creationId xmlns:a16="http://schemas.microsoft.com/office/drawing/2014/main" id="{6B7DBA39-92FC-D75E-02A1-D51104262E9C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5930348" y="1336222"/>
            <a:ext cx="4440317" cy="3275636"/>
          </a:xfrm>
        </p:spPr>
      </p:pic>
      <p:pic>
        <p:nvPicPr>
          <p:cNvPr id="11" name="Obrázek 10" descr="Obsah obrázku text, snímek obrazovky, grafický design, anime&#10;&#10;Popis se vygeneroval automaticky.">
            <a:extLst>
              <a:ext uri="{FF2B5EF4-FFF2-40B4-BE49-F238E27FC236}">
                <a16:creationId xmlns:a16="http://schemas.microsoft.com/office/drawing/2014/main" id="{FDC77447-8818-1DA4-C84A-0CAE029011D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57050" y="3590876"/>
            <a:ext cx="4157704" cy="3265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546909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Zástupný symbol pro číslo snímku 4">
            <a:extLst>
              <a:ext uri="{FF2B5EF4-FFF2-40B4-BE49-F238E27FC236}">
                <a16:creationId xmlns:a16="http://schemas.microsoft.com/office/drawing/2014/main" id="{FB5BEC91-B2F8-6067-2AC9-749ADDDAFA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D2DFA8-9EAA-46A4-A4C5-3EC1E4048D0E}" type="slidenum">
              <a:rPr lang="en-GB" smtClean="0"/>
              <a:t>13</a:t>
            </a:fld>
            <a:endParaRPr lang="en-GB"/>
          </a:p>
        </p:txBody>
      </p:sp>
      <p:pic>
        <p:nvPicPr>
          <p:cNvPr id="3" name="Nahrávání obrazovky 2">
            <a:hlinkClick r:id="" action="ppaction://media"/>
            <a:extLst>
              <a:ext uri="{FF2B5EF4-FFF2-40B4-BE49-F238E27FC236}">
                <a16:creationId xmlns:a16="http://schemas.microsoft.com/office/drawing/2014/main" id="{5B4917E4-EC84-4A0D-FD0F-49EFCACC041D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213360" y="815009"/>
            <a:ext cx="11759462" cy="5541341"/>
          </a:xfrm>
          <a:prstGeom prst="rect">
            <a:avLst/>
          </a:prstGeom>
        </p:spPr>
      </p:pic>
      <p:sp>
        <p:nvSpPr>
          <p:cNvPr id="6" name="Nadpis 5">
            <a:extLst>
              <a:ext uri="{FF2B5EF4-FFF2-40B4-BE49-F238E27FC236}">
                <a16:creationId xmlns:a16="http://schemas.microsoft.com/office/drawing/2014/main" id="{8A2682F1-EE84-3EF6-CE4D-B1C0A0E231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460" y="136525"/>
            <a:ext cx="11140440" cy="1125745"/>
          </a:xfrm>
        </p:spPr>
        <p:txBody>
          <a:bodyPr/>
          <a:lstStyle/>
          <a:p>
            <a:r>
              <a:rPr lang="cs-CZ" sz="4000" b="1">
                <a:solidFill>
                  <a:srgbClr val="002D72"/>
                </a:solidFill>
                <a:latin typeface="Arial"/>
                <a:cs typeface="Arial"/>
              </a:rPr>
              <a:t>Datová stránka na webu </a:t>
            </a:r>
            <a:r>
              <a:rPr lang="cs-CZ" sz="4000" b="1">
                <a:solidFill>
                  <a:srgbClr val="C00000"/>
                </a:solidFill>
                <a:latin typeface="Arial"/>
                <a:cs typeface="Arial"/>
              </a:rPr>
              <a:t>metropolitni.brno.cz</a:t>
            </a:r>
            <a:br>
              <a:rPr lang="cs-CZ">
                <a:solidFill>
                  <a:srgbClr val="C00000"/>
                </a:solidFill>
              </a:rPr>
            </a:br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8750057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3330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 mute="1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3D9BF0B-9A8E-F41E-AA5D-51F09E2DBA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bdélník 5">
            <a:extLst>
              <a:ext uri="{FF2B5EF4-FFF2-40B4-BE49-F238E27FC236}">
                <a16:creationId xmlns:a16="http://schemas.microsoft.com/office/drawing/2014/main" id="{79355F61-0AF1-145C-DDA1-300D717200C9}"/>
              </a:ext>
            </a:extLst>
          </p:cNvPr>
          <p:cNvSpPr/>
          <p:nvPr/>
        </p:nvSpPr>
        <p:spPr>
          <a:xfrm>
            <a:off x="674086" y="507249"/>
            <a:ext cx="10514346" cy="1323439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/>
          <a:p>
            <a:pPr>
              <a:defRPr/>
            </a:pPr>
            <a:r>
              <a:rPr lang="cs-CZ" sz="4000" b="1">
                <a:solidFill>
                  <a:srgbClr val="002D72"/>
                </a:solidFill>
                <a:latin typeface="Arial"/>
                <a:ea typeface="+mj-ea"/>
                <a:cs typeface="Arial"/>
              </a:rPr>
              <a:t>Analýza dopravní dostupnosti a dojížďky BMO</a:t>
            </a:r>
            <a:endParaRPr lang="cs-CZ" sz="4000" b="1">
              <a:solidFill>
                <a:srgbClr val="C00000"/>
              </a:solidFill>
              <a:latin typeface="Arial"/>
              <a:ea typeface="+mj-ea"/>
              <a:cs typeface="Arial"/>
            </a:endParaRP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712DCF09-9C18-700C-F488-1E1BA6AC79C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74086" y="1999413"/>
            <a:ext cx="6679555" cy="4351338"/>
          </a:xfrm>
        </p:spPr>
        <p:txBody>
          <a:bodyPr lIns="91440" tIns="45720" rIns="91440" bIns="45720" anchor="t"/>
          <a:lstStyle/>
          <a:p>
            <a:r>
              <a:rPr lang="cs-CZ">
                <a:solidFill>
                  <a:srgbClr val="002D72"/>
                </a:solidFill>
                <a:latin typeface="Arial"/>
                <a:ea typeface="Calibri"/>
                <a:cs typeface="Arial"/>
              </a:rPr>
              <a:t>Zmapování přepravních vztahů Brna a okolních obcí, podklad pro jejich lepší pochopení a využití pro další rozvoj</a:t>
            </a:r>
          </a:p>
          <a:p>
            <a:r>
              <a:rPr lang="cs-CZ">
                <a:solidFill>
                  <a:srgbClr val="002D72"/>
                </a:solidFill>
                <a:latin typeface="Arial"/>
                <a:ea typeface="Calibri"/>
                <a:cs typeface="Arial"/>
              </a:rPr>
              <a:t>Zvláštní pozornost je věnována přípravě a aktualizaci Plánu udržitelné městské mobility (nově aglomerační plán - tzv. Urban </a:t>
            </a:r>
            <a:r>
              <a:rPr lang="cs-CZ" err="1">
                <a:solidFill>
                  <a:srgbClr val="002D72"/>
                </a:solidFill>
                <a:latin typeface="Arial"/>
                <a:ea typeface="Calibri"/>
                <a:cs typeface="Arial"/>
              </a:rPr>
              <a:t>nodes</a:t>
            </a:r>
            <a:r>
              <a:rPr lang="cs-CZ">
                <a:solidFill>
                  <a:srgbClr val="002D72"/>
                </a:solidFill>
                <a:latin typeface="Arial"/>
                <a:ea typeface="Calibri"/>
                <a:cs typeface="Arial"/>
              </a:rPr>
              <a:t>)</a:t>
            </a:r>
          </a:p>
          <a:p>
            <a:r>
              <a:rPr lang="cs-CZ">
                <a:solidFill>
                  <a:srgbClr val="002D72"/>
                </a:solidFill>
                <a:latin typeface="Arial"/>
                <a:ea typeface="Calibri"/>
                <a:cs typeface="Arial"/>
              </a:rPr>
              <a:t>Podstatný podklad pro argumentaci k novému vymezení metropolitní oblasti</a:t>
            </a:r>
            <a:endParaRPr lang="cs-CZ">
              <a:solidFill>
                <a:srgbClr val="002D72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cs-CZ">
              <a:solidFill>
                <a:srgbClr val="C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</a:endParaRPr>
          </a:p>
        </p:txBody>
      </p:sp>
      <p:pic>
        <p:nvPicPr>
          <p:cNvPr id="2" name="Zástupný obsah 1" descr="Obsah obrázku text, snímek obrazovky&#10;&#10;Obsah generovaný pomocí AI může být nesprávný.">
            <a:extLst>
              <a:ext uri="{FF2B5EF4-FFF2-40B4-BE49-F238E27FC236}">
                <a16:creationId xmlns:a16="http://schemas.microsoft.com/office/drawing/2014/main" id="{40E8C06E-2CB3-8CE5-9606-C556D33705BD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7988059" y="1502036"/>
            <a:ext cx="3512294" cy="50089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953173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Zástupný symbol pro číslo snímku 4">
            <a:extLst>
              <a:ext uri="{FF2B5EF4-FFF2-40B4-BE49-F238E27FC236}">
                <a16:creationId xmlns:a16="http://schemas.microsoft.com/office/drawing/2014/main" id="{3AC440A9-C99E-0C22-E9C0-9F670B875D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D2DFA8-9EAA-46A4-A4C5-3EC1E4048D0E}" type="slidenum">
              <a:rPr lang="en-GB" smtClean="0"/>
              <a:t>15</a:t>
            </a:fld>
            <a:endParaRPr lang="en-GB"/>
          </a:p>
        </p:txBody>
      </p:sp>
      <p:pic>
        <p:nvPicPr>
          <p:cNvPr id="9" name="Obrázek 8" descr="Obsah obrázku mapa, atlas, text&#10;&#10;Obsah generovaný pomocí AI může být nesprávný.">
            <a:extLst>
              <a:ext uri="{FF2B5EF4-FFF2-40B4-BE49-F238E27FC236}">
                <a16:creationId xmlns:a16="http://schemas.microsoft.com/office/drawing/2014/main" id="{B105795B-4945-F5F8-46E4-A2EF30F3D05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1" y="1096027"/>
            <a:ext cx="3986093" cy="5626276"/>
          </a:xfrm>
          <a:prstGeom prst="rect">
            <a:avLst/>
          </a:prstGeom>
        </p:spPr>
      </p:pic>
      <p:pic>
        <p:nvPicPr>
          <p:cNvPr id="11" name="Obrázek 10" descr="Obsah obrázku mapa, atlas, text&#10;&#10;Obsah generovaný pomocí AI může být nesprávný.">
            <a:extLst>
              <a:ext uri="{FF2B5EF4-FFF2-40B4-BE49-F238E27FC236}">
                <a16:creationId xmlns:a16="http://schemas.microsoft.com/office/drawing/2014/main" id="{DF8E6CFC-EE13-538D-9620-ACC34109012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92517" y="1096028"/>
            <a:ext cx="4006969" cy="5626274"/>
          </a:xfrm>
          <a:prstGeom prst="rect">
            <a:avLst/>
          </a:prstGeom>
        </p:spPr>
      </p:pic>
      <p:pic>
        <p:nvPicPr>
          <p:cNvPr id="12" name="Obrázek 11" descr="Obsah obrázku mapa, atlas, text&#10;&#10;Obsah generovaný pomocí AI může být nesprávný.">
            <a:extLst>
              <a:ext uri="{FF2B5EF4-FFF2-40B4-BE49-F238E27FC236}">
                <a16:creationId xmlns:a16="http://schemas.microsoft.com/office/drawing/2014/main" id="{CD74E671-588B-C4C8-9826-2A05D58C06D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63475" y="1096028"/>
            <a:ext cx="4027845" cy="5626275"/>
          </a:xfrm>
          <a:prstGeom prst="rect">
            <a:avLst/>
          </a:prstGeom>
        </p:spPr>
      </p:pic>
      <p:sp>
        <p:nvSpPr>
          <p:cNvPr id="14" name="Obdélník 13">
            <a:extLst>
              <a:ext uri="{FF2B5EF4-FFF2-40B4-BE49-F238E27FC236}">
                <a16:creationId xmlns:a16="http://schemas.microsoft.com/office/drawing/2014/main" id="{8A368030-1011-D921-BB27-C4C3029B260E}"/>
              </a:ext>
            </a:extLst>
          </p:cNvPr>
          <p:cNvSpPr/>
          <p:nvPr/>
        </p:nvSpPr>
        <p:spPr>
          <a:xfrm>
            <a:off x="298305" y="256728"/>
            <a:ext cx="10514346" cy="707886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/>
          <a:p>
            <a:pPr>
              <a:defRPr/>
            </a:pPr>
            <a:r>
              <a:rPr lang="cs-CZ" sz="4000" b="1">
                <a:solidFill>
                  <a:srgbClr val="002D72"/>
                </a:solidFill>
                <a:latin typeface="Arial"/>
                <a:ea typeface="+mj-ea"/>
                <a:cs typeface="Arial"/>
              </a:rPr>
              <a:t>Analýza - vymezení funkčního území</a:t>
            </a:r>
          </a:p>
        </p:txBody>
      </p:sp>
    </p:spTree>
    <p:extLst>
      <p:ext uri="{BB962C8B-B14F-4D97-AF65-F5344CB8AC3E}">
        <p14:creationId xmlns:p14="http://schemas.microsoft.com/office/powerpoint/2010/main" val="126093303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C054FDA-801F-694B-D469-F5A95671576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Zástupný symbol pro číslo snímku 4">
            <a:extLst>
              <a:ext uri="{FF2B5EF4-FFF2-40B4-BE49-F238E27FC236}">
                <a16:creationId xmlns:a16="http://schemas.microsoft.com/office/drawing/2014/main" id="{65F810A7-8A94-1743-91AE-A3863A318A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D2DFA8-9EAA-46A4-A4C5-3EC1E4048D0E}" type="slidenum">
              <a:rPr lang="en-GB" smtClean="0"/>
              <a:t>16</a:t>
            </a:fld>
            <a:endParaRPr lang="en-GB"/>
          </a:p>
        </p:txBody>
      </p:sp>
      <p:sp>
        <p:nvSpPr>
          <p:cNvPr id="14" name="Obdélník 13">
            <a:extLst>
              <a:ext uri="{FF2B5EF4-FFF2-40B4-BE49-F238E27FC236}">
                <a16:creationId xmlns:a16="http://schemas.microsoft.com/office/drawing/2014/main" id="{4C68D3AD-57BF-63F0-D91C-53BE9B73200C}"/>
              </a:ext>
            </a:extLst>
          </p:cNvPr>
          <p:cNvSpPr/>
          <p:nvPr/>
        </p:nvSpPr>
        <p:spPr>
          <a:xfrm>
            <a:off x="308743" y="1498892"/>
            <a:ext cx="5785771" cy="1938992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/>
          <a:p>
            <a:pPr>
              <a:defRPr/>
            </a:pPr>
            <a:r>
              <a:rPr lang="cs-CZ" sz="4000" b="1">
                <a:solidFill>
                  <a:srgbClr val="002D72"/>
                </a:solidFill>
                <a:latin typeface="Arial"/>
                <a:ea typeface="+mj-ea"/>
                <a:cs typeface="Arial"/>
              </a:rPr>
              <a:t>Analýza - vymezení funkčního území (</a:t>
            </a:r>
            <a:r>
              <a:rPr lang="cs-CZ" sz="4000" b="1" err="1">
                <a:solidFill>
                  <a:srgbClr val="002D72"/>
                </a:solidFill>
                <a:latin typeface="Arial"/>
                <a:ea typeface="+mj-ea"/>
                <a:cs typeface="Arial"/>
              </a:rPr>
              <a:t>Travel</a:t>
            </a:r>
            <a:r>
              <a:rPr lang="cs-CZ" sz="4000" b="1">
                <a:solidFill>
                  <a:srgbClr val="002D72"/>
                </a:solidFill>
                <a:latin typeface="Arial"/>
                <a:ea typeface="+mj-ea"/>
                <a:cs typeface="Arial"/>
              </a:rPr>
              <a:t>-to-</a:t>
            </a:r>
            <a:r>
              <a:rPr lang="cs-CZ" sz="4000" b="1" err="1">
                <a:solidFill>
                  <a:srgbClr val="002D72"/>
                </a:solidFill>
                <a:latin typeface="Arial"/>
                <a:ea typeface="+mj-ea"/>
                <a:cs typeface="Arial"/>
              </a:rPr>
              <a:t>work</a:t>
            </a:r>
            <a:r>
              <a:rPr lang="cs-CZ" sz="4000" b="1">
                <a:solidFill>
                  <a:srgbClr val="002D72"/>
                </a:solidFill>
                <a:latin typeface="Arial"/>
                <a:ea typeface="+mj-ea"/>
                <a:cs typeface="Arial"/>
              </a:rPr>
              <a:t>-</a:t>
            </a:r>
            <a:r>
              <a:rPr lang="cs-CZ" sz="4000" b="1" err="1">
                <a:solidFill>
                  <a:srgbClr val="002D72"/>
                </a:solidFill>
                <a:latin typeface="Arial"/>
                <a:ea typeface="+mj-ea"/>
                <a:cs typeface="Arial"/>
              </a:rPr>
              <a:t>areas</a:t>
            </a:r>
            <a:r>
              <a:rPr lang="cs-CZ" sz="4000" b="1">
                <a:solidFill>
                  <a:srgbClr val="002D72"/>
                </a:solidFill>
                <a:latin typeface="Arial"/>
                <a:ea typeface="+mj-ea"/>
                <a:cs typeface="Arial"/>
              </a:rPr>
              <a:t>)</a:t>
            </a:r>
          </a:p>
        </p:txBody>
      </p:sp>
      <p:pic>
        <p:nvPicPr>
          <p:cNvPr id="2" name="Obrázek 1" descr="Obsah obrázku mapa, atlas, text&#10;&#10;Obsah generovaný pomocí AI může být nesprávný.">
            <a:extLst>
              <a:ext uri="{FF2B5EF4-FFF2-40B4-BE49-F238E27FC236}">
                <a16:creationId xmlns:a16="http://schemas.microsoft.com/office/drawing/2014/main" id="{1DE2858A-2DF0-25CE-FE6E-35CC9973F6A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43858" y="0"/>
            <a:ext cx="4842037" cy="6858000"/>
          </a:xfrm>
          <a:prstGeom prst="rect">
            <a:avLst/>
          </a:prstGeom>
        </p:spPr>
      </p:pic>
      <p:pic>
        <p:nvPicPr>
          <p:cNvPr id="7" name="Obrázek 6">
            <a:extLst>
              <a:ext uri="{FF2B5EF4-FFF2-40B4-BE49-F238E27FC236}">
                <a16:creationId xmlns:a16="http://schemas.microsoft.com/office/drawing/2014/main" id="{28997E51-C9F1-5C9F-7C05-57964EA4BA6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36767" y="3893373"/>
            <a:ext cx="4709003" cy="493081"/>
          </a:xfrm>
          <a:prstGeom prst="rect">
            <a:avLst/>
          </a:prstGeom>
        </p:spPr>
      </p:pic>
      <p:pic>
        <p:nvPicPr>
          <p:cNvPr id="8" name="Obrázek 7" descr="Obsah obrázku text, Písmo, bílé, snímek obrazovky&#10;&#10;Obsah generovaný pomocí AI může být nesprávný.">
            <a:extLst>
              <a:ext uri="{FF2B5EF4-FFF2-40B4-BE49-F238E27FC236}">
                <a16:creationId xmlns:a16="http://schemas.microsoft.com/office/drawing/2014/main" id="{B62E71F0-DFBD-82F7-B2B5-6F95AFA4990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61895" y="4537162"/>
            <a:ext cx="5257800" cy="1123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580427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Obrázek 5" descr="Obsah obrázku text, mapa, atlas&#10;&#10;Obsah generovaný pomocí AI může být nesprávný.">
            <a:extLst>
              <a:ext uri="{FF2B5EF4-FFF2-40B4-BE49-F238E27FC236}">
                <a16:creationId xmlns:a16="http://schemas.microsoft.com/office/drawing/2014/main" id="{D68B80FC-70C5-BE2B-0108-E188F470698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12208" y="0"/>
            <a:ext cx="9700113" cy="6858000"/>
          </a:xfrm>
          <a:prstGeom prst="rect">
            <a:avLst/>
          </a:prstGeom>
        </p:spPr>
      </p:pic>
      <p:pic>
        <p:nvPicPr>
          <p:cNvPr id="5" name="Obrázek 4" descr="Obsah obrázku text, mapa, atlas&#10;&#10;Obsah generovaný pomocí AI může být nesprávný.">
            <a:extLst>
              <a:ext uri="{FF2B5EF4-FFF2-40B4-BE49-F238E27FC236}">
                <a16:creationId xmlns:a16="http://schemas.microsoft.com/office/drawing/2014/main" id="{06BE1CD7-A458-C64C-8A2D-F96C5CF1B67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92733" y="0"/>
            <a:ext cx="9694241" cy="6858000"/>
          </a:xfrm>
          <a:prstGeom prst="rect">
            <a:avLst/>
          </a:prstGeom>
        </p:spPr>
      </p:pic>
      <p:sp>
        <p:nvSpPr>
          <p:cNvPr id="2" name="Zástupný symbol pro číslo snímku 1">
            <a:extLst>
              <a:ext uri="{FF2B5EF4-FFF2-40B4-BE49-F238E27FC236}">
                <a16:creationId xmlns:a16="http://schemas.microsoft.com/office/drawing/2014/main" id="{7D04DFE0-8736-9BD6-B36E-A935409A04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D2DFA8-9EAA-46A4-A4C5-3EC1E4048D0E}" type="slidenum">
              <a:rPr lang="en-GB" smtClean="0"/>
              <a:t>17</a:t>
            </a:fld>
            <a:endParaRPr lang="en-GB"/>
          </a:p>
        </p:txBody>
      </p:sp>
      <p:sp>
        <p:nvSpPr>
          <p:cNvPr id="3" name="TextovéPole 2">
            <a:extLst>
              <a:ext uri="{FF2B5EF4-FFF2-40B4-BE49-F238E27FC236}">
                <a16:creationId xmlns:a16="http://schemas.microsoft.com/office/drawing/2014/main" id="{F961BD8F-6860-E5E7-2F3C-F102B062B1CD}"/>
              </a:ext>
            </a:extLst>
          </p:cNvPr>
          <p:cNvSpPr txBox="1"/>
          <p:nvPr/>
        </p:nvSpPr>
        <p:spPr>
          <a:xfrm>
            <a:off x="329852" y="434235"/>
            <a:ext cx="2179529" cy="193899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cs-CZ" sz="4000" b="1">
                <a:solidFill>
                  <a:srgbClr val="002D72"/>
                </a:solidFill>
                <a:latin typeface="Arial"/>
              </a:rPr>
              <a:t>Analýza - další výstupy</a:t>
            </a:r>
            <a:endParaRPr lang="cs-CZ"/>
          </a:p>
        </p:txBody>
      </p:sp>
      <p:pic>
        <p:nvPicPr>
          <p:cNvPr id="4" name="Obrázek 3" descr="Obsah obrázku text, mapa, atlas&#10;&#10;Obsah generovaný pomocí AI může být nesprávný.">
            <a:extLst>
              <a:ext uri="{FF2B5EF4-FFF2-40B4-BE49-F238E27FC236}">
                <a16:creationId xmlns:a16="http://schemas.microsoft.com/office/drawing/2014/main" id="{9E85250A-9E00-4672-699C-6A2D77C4907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88108" y="0"/>
            <a:ext cx="970011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74898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>
              <a:tabLst>
                <a:tab pos="447675" algn="l"/>
                <a:tab pos="628650" algn="l"/>
              </a:tabLst>
            </a:pPr>
            <a:r>
              <a:rPr lang="cs-CZ" sz="4800" b="1">
                <a:solidFill>
                  <a:srgbClr val="002D7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Analýza území z dat mobilních operátorů</a:t>
            </a:r>
            <a:endParaRPr lang="cs-CZ" sz="3600" b="1" kern="0">
              <a:solidFill>
                <a:srgbClr val="002D7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/>
        <p:txBody>
          <a:bodyPr lIns="91440" tIns="45720" rIns="91440" bIns="45720" anchor="t">
            <a:normAutofit fontScale="92500" lnSpcReduction="10000"/>
          </a:bodyPr>
          <a:lstStyle/>
          <a:p>
            <a:pPr marL="709295" lvl="1" indent="-442595">
              <a:defRPr/>
            </a:pPr>
            <a:r>
              <a:rPr lang="cs-CZ" altLang="cs-CZ" sz="2800">
                <a:solidFill>
                  <a:srgbClr val="002D72"/>
                </a:solidFill>
                <a:latin typeface="Arial"/>
                <a:cs typeface="Arial"/>
              </a:rPr>
              <a:t>Data o dojížďce a počtu přítomných obyvatel – zprostředkována MV</a:t>
            </a:r>
          </a:p>
          <a:p>
            <a:pPr marL="709295" lvl="1" indent="-442595">
              <a:defRPr/>
            </a:pPr>
            <a:r>
              <a:rPr lang="cs-CZ" altLang="cs-CZ" sz="2800">
                <a:solidFill>
                  <a:srgbClr val="002D72"/>
                </a:solidFill>
                <a:latin typeface="Arial"/>
                <a:cs typeface="Arial"/>
              </a:rPr>
              <a:t>Vlastní analýza pro obce celého území BMO + mapová aplikace</a:t>
            </a:r>
          </a:p>
          <a:p>
            <a:pPr marL="709295" lvl="1" indent="-442595">
              <a:defRPr/>
            </a:pPr>
            <a:r>
              <a:rPr lang="cs-CZ" altLang="cs-CZ" sz="2800">
                <a:solidFill>
                  <a:srgbClr val="002D72"/>
                </a:solidFill>
                <a:latin typeface="Arial"/>
                <a:cs typeface="Arial"/>
              </a:rPr>
              <a:t>Typologie území (obcí) na základě časoprostorového chování obyvatelstva</a:t>
            </a:r>
          </a:p>
          <a:p>
            <a:pPr lvl="2"/>
            <a:r>
              <a:rPr lang="cs-CZ" sz="2400">
                <a:solidFill>
                  <a:srgbClr val="002D72"/>
                </a:solidFill>
                <a:latin typeface="Arial"/>
                <a:cs typeface="Arial"/>
              </a:rPr>
              <a:t>Rezidenční obce</a:t>
            </a:r>
          </a:p>
          <a:p>
            <a:pPr lvl="2"/>
            <a:r>
              <a:rPr lang="cs-CZ" sz="2400">
                <a:solidFill>
                  <a:srgbClr val="002D72"/>
                </a:solidFill>
                <a:latin typeface="Arial"/>
                <a:cs typeface="Arial"/>
              </a:rPr>
              <a:t>Sekundární pracovní centra</a:t>
            </a:r>
          </a:p>
          <a:p>
            <a:pPr lvl="2"/>
            <a:r>
              <a:rPr lang="cs-CZ" sz="2400">
                <a:solidFill>
                  <a:srgbClr val="002D72"/>
                </a:solidFill>
                <a:latin typeface="Arial"/>
                <a:cs typeface="Arial"/>
              </a:rPr>
              <a:t>Turistické lokality</a:t>
            </a:r>
          </a:p>
          <a:p>
            <a:pPr marL="709295" lvl="1" indent="-442595">
              <a:defRPr/>
            </a:pPr>
            <a:endParaRPr lang="cs-CZ" altLang="cs-CZ" sz="28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166495" lvl="2" indent="-442595">
              <a:defRPr/>
            </a:pPr>
            <a:endParaRPr lang="cs-CZ" altLang="cs-CZ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/>
            <a:endParaRPr lang="cs-CZ" sz="1800" b="1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cs-CZ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cs-CZ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cs-CZ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cs-CZ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cs-CZ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Obrázek 4" descr="Obsah obrázku text, Vykreslený graf, řada/pruh, diagram&#10;&#10;Obsah vygenerovaný umělou inteligencí může být nesprávný.">
            <a:extLst>
              <a:ext uri="{FF2B5EF4-FFF2-40B4-BE49-F238E27FC236}">
                <a16:creationId xmlns:a16="http://schemas.microsoft.com/office/drawing/2014/main" id="{A0A0661B-96AD-371C-DFA6-A07DD3EBF96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02154" y="1231027"/>
            <a:ext cx="5498284" cy="4810999"/>
          </a:xfrm>
          <a:prstGeom prst="rect">
            <a:avLst/>
          </a:prstGeom>
        </p:spPr>
      </p:pic>
      <p:pic>
        <p:nvPicPr>
          <p:cNvPr id="8" name="Zástupný obsah 7" descr="Obsah obrázku text, Vykreslený graf, řada/pruh, diagram&#10;&#10;Obsah vygenerovaný umělou inteligencí může být nesprávný.">
            <a:extLst>
              <a:ext uri="{FF2B5EF4-FFF2-40B4-BE49-F238E27FC236}">
                <a16:creationId xmlns:a16="http://schemas.microsoft.com/office/drawing/2014/main" id="{F83F0FC2-2660-F3E3-B300-3239F4B753FF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80408" y="1299499"/>
            <a:ext cx="5341775" cy="4674054"/>
          </a:xfrm>
        </p:spPr>
      </p:pic>
      <p:pic>
        <p:nvPicPr>
          <p:cNvPr id="10" name="Obrázek 9" descr="Obsah obrázku text, snímek obrazovky, řada/pruh, Vykreslený graf&#10;&#10;Obsah vygenerovaný umělou inteligencí může být nesprávný.">
            <a:extLst>
              <a:ext uri="{FF2B5EF4-FFF2-40B4-BE49-F238E27FC236}">
                <a16:creationId xmlns:a16="http://schemas.microsoft.com/office/drawing/2014/main" id="{80D7176B-2531-F659-CAF5-49D0899385E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02154" y="1460468"/>
            <a:ext cx="5548602" cy="4855027"/>
          </a:xfrm>
          <a:prstGeom prst="rect">
            <a:avLst/>
          </a:prstGeom>
        </p:spPr>
      </p:pic>
      <p:pic>
        <p:nvPicPr>
          <p:cNvPr id="12" name="Obrázek 11" descr="Obsah obrázku text, snímek obrazovky, Písmo, řada/pruh&#10;&#10;Obsah vygenerovaný umělou inteligencí může být nesprávný.">
            <a:extLst>
              <a:ext uri="{FF2B5EF4-FFF2-40B4-BE49-F238E27FC236}">
                <a16:creationId xmlns:a16="http://schemas.microsoft.com/office/drawing/2014/main" id="{EADD2A6B-66A3-F8E9-6058-2D083CDFF52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19800" y="1267063"/>
            <a:ext cx="5705795" cy="4992571"/>
          </a:xfrm>
          <a:prstGeom prst="rect">
            <a:avLst/>
          </a:prstGeom>
        </p:spPr>
      </p:pic>
      <p:pic>
        <p:nvPicPr>
          <p:cNvPr id="14" name="Obrázek 13" descr="Obsah obrázku text, snímek obrazovky, řada/pruh, Písmo&#10;&#10;Obsah vygenerovaný umělou inteligencí může být nesprávný.">
            <a:extLst>
              <a:ext uri="{FF2B5EF4-FFF2-40B4-BE49-F238E27FC236}">
                <a16:creationId xmlns:a16="http://schemas.microsoft.com/office/drawing/2014/main" id="{649F0BCA-E583-29C9-5950-1D3896FB09D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93595" y="1104446"/>
            <a:ext cx="6158204" cy="5388429"/>
          </a:xfrm>
          <a:prstGeom prst="rect">
            <a:avLst/>
          </a:prstGeom>
        </p:spPr>
      </p:pic>
      <p:pic>
        <p:nvPicPr>
          <p:cNvPr id="16" name="Obrázek 15" descr="Obsah obrázku text, Vykreslený graf, snímek obrazovky, řada/pruh&#10;&#10;Obsah vygenerovaný umělou inteligencí může být nesprávný.">
            <a:extLst>
              <a:ext uri="{FF2B5EF4-FFF2-40B4-BE49-F238E27FC236}">
                <a16:creationId xmlns:a16="http://schemas.microsoft.com/office/drawing/2014/main" id="{F83B325B-0C40-CD97-4BAC-385790C60281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20791" y="1002142"/>
            <a:ext cx="6311327" cy="55224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5202542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" dur="10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4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BBD3126D-49C2-5EF3-E8D9-C17A1ADEBD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pic>
        <p:nvPicPr>
          <p:cNvPr id="11" name="Nahrávání obrazovky 10">
            <a:hlinkClick r:id="" action="ppaction://media"/>
            <a:extLst>
              <a:ext uri="{FF2B5EF4-FFF2-40B4-BE49-F238E27FC236}">
                <a16:creationId xmlns:a16="http://schemas.microsoft.com/office/drawing/2014/main" id="{FABF9E53-64FB-A307-D2D9-8B98439D1365}"/>
              </a:ext>
            </a:extLst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537005" y="832781"/>
            <a:ext cx="11117990" cy="5192438"/>
          </a:xfrm>
        </p:spPr>
      </p:pic>
    </p:spTree>
    <p:extLst>
      <p:ext uri="{BB962C8B-B14F-4D97-AF65-F5344CB8AC3E}">
        <p14:creationId xmlns:p14="http://schemas.microsoft.com/office/powerpoint/2010/main" val="26306399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4945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 mute="1">
                <p:cTn id="7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8E935E1-A568-53A9-EEFE-F8A0A54AF45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bdélník 5">
            <a:extLst>
              <a:ext uri="{FF2B5EF4-FFF2-40B4-BE49-F238E27FC236}">
                <a16:creationId xmlns:a16="http://schemas.microsoft.com/office/drawing/2014/main" id="{E7C492EE-64D5-6F7B-B308-6D9A5F449374}"/>
              </a:ext>
            </a:extLst>
          </p:cNvPr>
          <p:cNvSpPr/>
          <p:nvPr/>
        </p:nvSpPr>
        <p:spPr>
          <a:xfrm>
            <a:off x="674086" y="507249"/>
            <a:ext cx="6098922" cy="1323439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/>
          <a:p>
            <a:pPr>
              <a:defRPr/>
            </a:pPr>
            <a:r>
              <a:rPr lang="cs-CZ" sz="4000" b="1">
                <a:solidFill>
                  <a:srgbClr val="002D72"/>
                </a:solidFill>
                <a:latin typeface="Arial"/>
                <a:ea typeface="+mj-ea"/>
                <a:cs typeface="Arial"/>
              </a:rPr>
              <a:t>Analýza vývoje realitního trhu v BMO</a:t>
            </a:r>
            <a:endParaRPr lang="cs-CZ">
              <a:ea typeface="+mj-ea"/>
            </a:endParaRP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2D0BF506-890B-746B-2A23-BAAF8B84CF2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74086" y="1842838"/>
            <a:ext cx="5426952" cy="4507913"/>
          </a:xfrm>
        </p:spPr>
        <p:txBody>
          <a:bodyPr lIns="91440" tIns="45720" rIns="91440" bIns="45720" anchor="t"/>
          <a:lstStyle/>
          <a:p>
            <a:r>
              <a:rPr lang="cs-CZ" sz="2400">
                <a:solidFill>
                  <a:srgbClr val="002D72"/>
                </a:solidFill>
                <a:latin typeface="Arial"/>
                <a:ea typeface="Calibri"/>
                <a:cs typeface="Arial"/>
              </a:rPr>
              <a:t>Komplexní analýza dat realitního trhu z portálu </a:t>
            </a:r>
            <a:r>
              <a:rPr lang="cs-CZ" sz="2400" err="1">
                <a:solidFill>
                  <a:srgbClr val="002D72"/>
                </a:solidFill>
                <a:latin typeface="Arial"/>
                <a:ea typeface="Calibri"/>
                <a:cs typeface="Arial"/>
              </a:rPr>
              <a:t>Sreality</a:t>
            </a:r>
            <a:r>
              <a:rPr lang="cs-CZ" sz="2400">
                <a:solidFill>
                  <a:srgbClr val="002D72"/>
                </a:solidFill>
                <a:latin typeface="Arial"/>
                <a:ea typeface="Calibri"/>
                <a:cs typeface="Arial"/>
              </a:rPr>
              <a:t> - pronájmy a prodeje</a:t>
            </a:r>
          </a:p>
          <a:p>
            <a:r>
              <a:rPr lang="cs-CZ" sz="2400">
                <a:solidFill>
                  <a:srgbClr val="002D72"/>
                </a:solidFill>
                <a:latin typeface="Arial"/>
                <a:ea typeface="Calibri"/>
                <a:cs typeface="Arial"/>
              </a:rPr>
              <a:t>Výrazný pokles počtu nových nabídek na trhu</a:t>
            </a:r>
          </a:p>
          <a:p>
            <a:r>
              <a:rPr lang="cs-CZ" sz="2400">
                <a:solidFill>
                  <a:srgbClr val="002D72"/>
                </a:solidFill>
                <a:latin typeface="Arial"/>
                <a:ea typeface="Calibri"/>
                <a:cs typeface="Arial"/>
              </a:rPr>
              <a:t>Poptávka zůstává vysoká = výrazný růst prodejních cen (až o 180 % za 10 let)</a:t>
            </a:r>
          </a:p>
          <a:p>
            <a:r>
              <a:rPr lang="cs-CZ" sz="2400">
                <a:solidFill>
                  <a:srgbClr val="002D72"/>
                </a:solidFill>
                <a:latin typeface="Arial"/>
                <a:ea typeface="Calibri"/>
                <a:cs typeface="Arial"/>
              </a:rPr>
              <a:t>Souvislost s intenzitou bytové výstavby a developerskými projekty</a:t>
            </a:r>
          </a:p>
          <a:p>
            <a:r>
              <a:rPr lang="cs-CZ" sz="2400">
                <a:solidFill>
                  <a:srgbClr val="002D72"/>
                </a:solidFill>
                <a:latin typeface="Arial"/>
                <a:ea typeface="Calibri"/>
                <a:cs typeface="Arial"/>
              </a:rPr>
              <a:t>Ochota prodávat/pronajímat přes realitní trh</a:t>
            </a:r>
          </a:p>
          <a:p>
            <a:r>
              <a:rPr lang="cs-CZ" sz="2400">
                <a:solidFill>
                  <a:srgbClr val="002D72"/>
                </a:solidFill>
                <a:latin typeface="Arial"/>
                <a:ea typeface="Calibri"/>
                <a:cs typeface="Arial"/>
              </a:rPr>
              <a:t>Možnost poskytnutí dat</a:t>
            </a:r>
            <a:endParaRPr lang="cs-CZ" sz="2400"/>
          </a:p>
          <a:p>
            <a:pPr marL="0" indent="0">
              <a:buNone/>
            </a:pPr>
            <a:endParaRPr lang="cs-CZ">
              <a:solidFill>
                <a:srgbClr val="C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</a:endParaRPr>
          </a:p>
        </p:txBody>
      </p:sp>
      <p:sp>
        <p:nvSpPr>
          <p:cNvPr id="4" name="Zástupný obsah 3">
            <a:extLst>
              <a:ext uri="{FF2B5EF4-FFF2-40B4-BE49-F238E27FC236}">
                <a16:creationId xmlns:a16="http://schemas.microsoft.com/office/drawing/2014/main" id="{C3ED9B68-753E-2B39-2401-1DC81BB2D2CB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cs-CZ"/>
          </a:p>
        </p:txBody>
      </p:sp>
      <p:pic>
        <p:nvPicPr>
          <p:cNvPr id="2" name="Obrázek 1" descr="Obsah obrázku text, snímek obrazovky, číslo, Písmo&#10;&#10;Obsah vygenerovaný umělou inteligencí může být nesprávný.">
            <a:extLst>
              <a:ext uri="{FF2B5EF4-FFF2-40B4-BE49-F238E27FC236}">
                <a16:creationId xmlns:a16="http://schemas.microsoft.com/office/drawing/2014/main" id="{50AD59FA-7986-DA09-513F-8EA8D5D4C74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68643" y="3320925"/>
            <a:ext cx="5464262" cy="4344173"/>
          </a:xfrm>
          <a:prstGeom prst="rect">
            <a:avLst/>
          </a:prstGeom>
        </p:spPr>
      </p:pic>
      <p:pic>
        <p:nvPicPr>
          <p:cNvPr id="5" name="Obrázek 4" descr="Obsah obrázku text, snímek obrazovky, diagram, mapa&#10;&#10;Obsah vygenerovaný umělou inteligencí může být nesprávný.">
            <a:extLst>
              <a:ext uri="{FF2B5EF4-FFF2-40B4-BE49-F238E27FC236}">
                <a16:creationId xmlns:a16="http://schemas.microsoft.com/office/drawing/2014/main" id="{ACF9D963-6E65-4DC8-7A48-B29531ED220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39063" y="-2485"/>
            <a:ext cx="5319092" cy="42456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727262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Zástupný obsah 4" descr="Obsah obrázku text, snímek obrazovky, Písmo, Vykreslený graf&#10;&#10;Obsah vygenerovaný umělou inteligencí může být nesprávný.">
            <a:extLst>
              <a:ext uri="{FF2B5EF4-FFF2-40B4-BE49-F238E27FC236}">
                <a16:creationId xmlns:a16="http://schemas.microsoft.com/office/drawing/2014/main" id="{7FEC6A9F-7378-A8C9-2A5E-47241406952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68001" y="3114502"/>
            <a:ext cx="4531737" cy="3617843"/>
          </a:xfrm>
        </p:spPr>
      </p:pic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A673AA0A-DEFA-7CED-D732-3C9D55F594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D2DFA8-9EAA-46A4-A4C5-3EC1E4048D0E}" type="slidenum">
              <a:rPr lang="en-GB" smtClean="0"/>
              <a:t>21</a:t>
            </a:fld>
            <a:endParaRPr lang="en-GB"/>
          </a:p>
        </p:txBody>
      </p:sp>
      <p:pic>
        <p:nvPicPr>
          <p:cNvPr id="6" name="Obrázek 5" descr="Obsah obrázku text, snímek obrazovky, Písmo, diagram&#10;&#10;Obsah vygenerovaný umělou inteligencí může být nesprávný.">
            <a:extLst>
              <a:ext uri="{FF2B5EF4-FFF2-40B4-BE49-F238E27FC236}">
                <a16:creationId xmlns:a16="http://schemas.microsoft.com/office/drawing/2014/main" id="{ECEA3CB6-76DC-500F-52EE-982D4DE8E32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54871" y="3551260"/>
            <a:ext cx="6504609" cy="2549482"/>
          </a:xfrm>
          <a:prstGeom prst="rect">
            <a:avLst/>
          </a:prstGeom>
        </p:spPr>
      </p:pic>
      <p:pic>
        <p:nvPicPr>
          <p:cNvPr id="7" name="Obrázek 6" descr="Obsah obrázku text, snímek obrazovky, diagram, Vykreslený graf&#10;&#10;Obsah vygenerovaný umělou inteligencí může být nesprávný.">
            <a:extLst>
              <a:ext uri="{FF2B5EF4-FFF2-40B4-BE49-F238E27FC236}">
                <a16:creationId xmlns:a16="http://schemas.microsoft.com/office/drawing/2014/main" id="{C7C2A6B6-4216-AE44-DF09-E82B9852E82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57631" y="439758"/>
            <a:ext cx="6504607" cy="2539708"/>
          </a:xfrm>
          <a:prstGeom prst="rect">
            <a:avLst/>
          </a:prstGeom>
        </p:spPr>
      </p:pic>
      <p:sp>
        <p:nvSpPr>
          <p:cNvPr id="9" name="Zástupný obsah 2">
            <a:extLst>
              <a:ext uri="{FF2B5EF4-FFF2-40B4-BE49-F238E27FC236}">
                <a16:creationId xmlns:a16="http://schemas.microsoft.com/office/drawing/2014/main" id="{67EF3A6B-E61A-B3B4-A1D1-3187D17B82FA}"/>
              </a:ext>
            </a:extLst>
          </p:cNvPr>
          <p:cNvSpPr txBox="1">
            <a:spLocks/>
          </p:cNvSpPr>
          <p:nvPr/>
        </p:nvSpPr>
        <p:spPr>
          <a:xfrm>
            <a:off x="378254" y="113886"/>
            <a:ext cx="4763888" cy="2385599"/>
          </a:xfrm>
          <a:prstGeom prst="rect">
            <a:avLst/>
          </a:prstGeom>
        </p:spPr>
        <p:txBody>
          <a:bodyPr lIns="91440" tIns="45720" rIns="91440" bIns="45720" anchor="t"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cs-CZ" sz="2300">
                <a:solidFill>
                  <a:srgbClr val="002D72"/>
                </a:solidFill>
                <a:latin typeface="Arial"/>
                <a:cs typeface="Arial"/>
              </a:rPr>
              <a:t>Průměrná cena prodeje (Kč/m</a:t>
            </a:r>
            <a:r>
              <a:rPr lang="cs-CZ" sz="2300" baseline="30000">
                <a:solidFill>
                  <a:srgbClr val="002D72"/>
                </a:solidFill>
                <a:latin typeface="Arial"/>
                <a:cs typeface="Arial"/>
              </a:rPr>
              <a:t>2</a:t>
            </a:r>
            <a:r>
              <a:rPr lang="cs-CZ" sz="2300">
                <a:solidFill>
                  <a:srgbClr val="002D72"/>
                </a:solidFill>
                <a:latin typeface="Arial"/>
                <a:cs typeface="Arial"/>
              </a:rPr>
              <a:t>) 2015 -&gt; 2024</a:t>
            </a:r>
          </a:p>
          <a:p>
            <a:pPr lvl="1">
              <a:buFont typeface="Courier New" panose="020B0604020202020204" pitchFamily="34" charset="0"/>
              <a:buChar char="o"/>
            </a:pPr>
            <a:r>
              <a:rPr lang="cs-CZ" sz="1900">
                <a:solidFill>
                  <a:srgbClr val="002D72"/>
                </a:solidFill>
                <a:latin typeface="Arial"/>
                <a:cs typeface="Arial"/>
              </a:rPr>
              <a:t>RD 19 558 -&gt; 55 992</a:t>
            </a:r>
          </a:p>
          <a:p>
            <a:pPr lvl="1">
              <a:buFont typeface="Courier New" panose="020B0604020202020204" pitchFamily="34" charset="0"/>
              <a:buChar char="o"/>
            </a:pPr>
            <a:r>
              <a:rPr lang="cs-CZ" sz="1900">
                <a:solidFill>
                  <a:srgbClr val="002D72"/>
                </a:solidFill>
                <a:latin typeface="Arial"/>
                <a:cs typeface="Arial"/>
              </a:rPr>
              <a:t>BD 27 029 -&gt; 75 217</a:t>
            </a:r>
          </a:p>
          <a:p>
            <a:r>
              <a:rPr lang="cs-CZ" sz="2300">
                <a:solidFill>
                  <a:srgbClr val="002D72"/>
                </a:solidFill>
                <a:latin typeface="Arial"/>
                <a:cs typeface="Arial"/>
              </a:rPr>
              <a:t>Průměrná cena prodeje (Kč/m</a:t>
            </a:r>
            <a:r>
              <a:rPr lang="cs-CZ" sz="2300" baseline="30000">
                <a:solidFill>
                  <a:srgbClr val="002D72"/>
                </a:solidFill>
                <a:latin typeface="Arial"/>
                <a:cs typeface="Arial"/>
              </a:rPr>
              <a:t>2</a:t>
            </a:r>
            <a:r>
              <a:rPr lang="cs-CZ" sz="2300">
                <a:solidFill>
                  <a:srgbClr val="002D72"/>
                </a:solidFill>
                <a:latin typeface="Arial"/>
                <a:cs typeface="Arial"/>
              </a:rPr>
              <a:t>) 2015 -&gt;2024</a:t>
            </a:r>
          </a:p>
          <a:p>
            <a:pPr lvl="1">
              <a:buFont typeface="Courier New" panose="020B0604020202020204" pitchFamily="34" charset="0"/>
              <a:buChar char="o"/>
            </a:pPr>
            <a:r>
              <a:rPr lang="cs-CZ" sz="1900">
                <a:solidFill>
                  <a:srgbClr val="002D72"/>
                </a:solidFill>
                <a:latin typeface="Arial"/>
                <a:cs typeface="Arial"/>
              </a:rPr>
              <a:t>RD 108 -&gt; 204</a:t>
            </a:r>
          </a:p>
          <a:p>
            <a:pPr lvl="1">
              <a:buFont typeface="Courier New" panose="020B0604020202020204" pitchFamily="34" charset="0"/>
              <a:buChar char="o"/>
            </a:pPr>
            <a:r>
              <a:rPr lang="cs-CZ" sz="1900">
                <a:solidFill>
                  <a:srgbClr val="002D72"/>
                </a:solidFill>
                <a:latin typeface="Arial"/>
                <a:cs typeface="Arial"/>
              </a:rPr>
              <a:t>BD 144 -&gt; 260</a:t>
            </a:r>
          </a:p>
          <a:p>
            <a:endParaRPr lang="cs-CZ" sz="2300">
              <a:solidFill>
                <a:srgbClr val="002D72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40259452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93EE709-FFE9-8CEA-55A0-F5210754AA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bdélník 5">
            <a:extLst>
              <a:ext uri="{FF2B5EF4-FFF2-40B4-BE49-F238E27FC236}">
                <a16:creationId xmlns:a16="http://schemas.microsoft.com/office/drawing/2014/main" id="{5A726E99-C82E-22DA-D1D5-09A212D1D3B1}"/>
              </a:ext>
            </a:extLst>
          </p:cNvPr>
          <p:cNvSpPr/>
          <p:nvPr/>
        </p:nvSpPr>
        <p:spPr>
          <a:xfrm>
            <a:off x="684524" y="288044"/>
            <a:ext cx="6098922" cy="1323439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/>
          <a:p>
            <a:pPr>
              <a:defRPr/>
            </a:pPr>
            <a:r>
              <a:rPr lang="cs-CZ" sz="4000" b="1">
                <a:solidFill>
                  <a:srgbClr val="002D72"/>
                </a:solidFill>
                <a:latin typeface="Arial"/>
                <a:ea typeface="+mj-ea"/>
                <a:cs typeface="Arial"/>
              </a:rPr>
              <a:t>Odpadové hospodaření v obcích BMO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6A688790-4EC9-49B7-4577-650411C01E5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84524" y="1623633"/>
            <a:ext cx="5426952" cy="4507913"/>
          </a:xfrm>
        </p:spPr>
        <p:txBody>
          <a:bodyPr lIns="91440" tIns="45720" rIns="91440" bIns="45720" anchor="t"/>
          <a:lstStyle/>
          <a:p>
            <a:r>
              <a:rPr lang="cs-CZ" sz="2300">
                <a:solidFill>
                  <a:srgbClr val="002D72"/>
                </a:solidFill>
                <a:latin typeface="Arial"/>
                <a:ea typeface="Calibri"/>
                <a:cs typeface="Arial"/>
              </a:rPr>
              <a:t>Téma je jedním z prvků Analytických východisek</a:t>
            </a:r>
          </a:p>
          <a:p>
            <a:r>
              <a:rPr lang="cs-CZ" sz="2300">
                <a:solidFill>
                  <a:srgbClr val="002D72"/>
                </a:solidFill>
                <a:latin typeface="Arial"/>
                <a:ea typeface="Calibri"/>
                <a:cs typeface="Arial"/>
              </a:rPr>
              <a:t>Data MŽP (VISOH2)</a:t>
            </a:r>
            <a:endParaRPr lang="cs-CZ" sz="2300">
              <a:solidFill>
                <a:srgbClr val="002D72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</a:endParaRPr>
          </a:p>
          <a:p>
            <a:r>
              <a:rPr lang="cs-CZ" sz="2300">
                <a:solidFill>
                  <a:srgbClr val="002D72"/>
                </a:solidFill>
                <a:latin typeface="Arial"/>
                <a:ea typeface="Calibri"/>
                <a:cs typeface="Arial"/>
              </a:rPr>
              <a:t>Mírný pokles produkce odpadů (300-400 kg na obyvatele v zázemí Brna)</a:t>
            </a:r>
            <a:endParaRPr lang="cs-CZ" sz="2300">
              <a:solidFill>
                <a:srgbClr val="002D72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</a:endParaRPr>
          </a:p>
          <a:p>
            <a:pPr lvl="1">
              <a:buFont typeface="Courier New" panose="020B0604020202020204" pitchFamily="34" charset="0"/>
              <a:buChar char="o"/>
            </a:pPr>
            <a:r>
              <a:rPr lang="cs-CZ" sz="1900">
                <a:solidFill>
                  <a:srgbClr val="002D72"/>
                </a:solidFill>
                <a:latin typeface="Arial"/>
                <a:ea typeface="Calibri"/>
                <a:cs typeface="Arial"/>
              </a:rPr>
              <a:t>Objemný a stavební odpad - napovídá místa, kde probíhá např. intenzivní výstavba</a:t>
            </a:r>
            <a:endParaRPr lang="cs-CZ" sz="1900">
              <a:solidFill>
                <a:srgbClr val="002D72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</a:endParaRPr>
          </a:p>
          <a:p>
            <a:pPr lvl="1">
              <a:buFont typeface="Courier New" panose="020B0604020202020204" pitchFamily="34" charset="0"/>
              <a:buChar char="o"/>
            </a:pPr>
            <a:r>
              <a:rPr lang="cs-CZ" sz="1900">
                <a:solidFill>
                  <a:srgbClr val="002D72"/>
                </a:solidFill>
                <a:latin typeface="Arial"/>
                <a:ea typeface="Calibri"/>
                <a:cs typeface="Arial"/>
              </a:rPr>
              <a:t>Množství separovaného odpadu často závisí na sociodemografických charakteristikách obcí (v průměru přes 60 %)</a:t>
            </a:r>
            <a:endParaRPr lang="cs-CZ" sz="1900">
              <a:solidFill>
                <a:srgbClr val="002D72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</a:endParaRPr>
          </a:p>
          <a:p>
            <a:r>
              <a:rPr lang="cs-CZ" sz="2300">
                <a:solidFill>
                  <a:srgbClr val="002D72"/>
                </a:solidFill>
                <a:latin typeface="Arial"/>
                <a:ea typeface="Calibri"/>
                <a:cs typeface="Arial"/>
              </a:rPr>
              <a:t>Efektivní separace a využívání závisí hlavně na odpadové politice obce, hustotě a dostupnosti sběrných míst a popelnic</a:t>
            </a:r>
            <a:endParaRPr lang="cs-CZ" sz="2300">
              <a:solidFill>
                <a:srgbClr val="002D72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</a:endParaRPr>
          </a:p>
          <a:p>
            <a:pPr lvl="1">
              <a:buFont typeface="Courier New" panose="020B0604020202020204" pitchFamily="34" charset="0"/>
              <a:buChar char="o"/>
            </a:pPr>
            <a:endParaRPr lang="cs-CZ" sz="2000">
              <a:solidFill>
                <a:srgbClr val="002D72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cs-CZ">
              <a:solidFill>
                <a:srgbClr val="C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</a:endParaRPr>
          </a:p>
        </p:txBody>
      </p:sp>
      <p:pic>
        <p:nvPicPr>
          <p:cNvPr id="2" name="Zástupný obsah 1">
            <a:extLst>
              <a:ext uri="{FF2B5EF4-FFF2-40B4-BE49-F238E27FC236}">
                <a16:creationId xmlns:a16="http://schemas.microsoft.com/office/drawing/2014/main" id="{7F596AA1-E877-2779-43E3-8FF1D40D65A8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6777624" y="119476"/>
            <a:ext cx="4555300" cy="3546542"/>
          </a:xfrm>
          <a:prstGeom prst="rect">
            <a:avLst/>
          </a:prstGeom>
        </p:spPr>
      </p:pic>
      <p:pic>
        <p:nvPicPr>
          <p:cNvPr id="5" name="Obrázek 4" descr="Obsah obrázku text, snímek obrazovky, Vykreslený graf, Písmo&#10;&#10;Obsah generovaný pomocí AI může být nesprávný.">
            <a:extLst>
              <a:ext uri="{FF2B5EF4-FFF2-40B4-BE49-F238E27FC236}">
                <a16:creationId xmlns:a16="http://schemas.microsoft.com/office/drawing/2014/main" id="{90102C90-1FAC-9B7F-4892-7BDD1254C29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57762" y="3433240"/>
            <a:ext cx="4352012" cy="3425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482438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C736897-E35C-F07C-4BD8-02E235D366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Zástupný obsah 7" descr="Obsah obrázku text, snímek obrazovky, Písmo, číslo&#10;&#10;Obsah generovaný pomocí AI může být nesprávný.">
            <a:extLst>
              <a:ext uri="{FF2B5EF4-FFF2-40B4-BE49-F238E27FC236}">
                <a16:creationId xmlns:a16="http://schemas.microsoft.com/office/drawing/2014/main" id="{84B992B4-689B-53A8-DB25-3C929C506CC6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-4619" y="820605"/>
            <a:ext cx="8818418" cy="2043377"/>
          </a:xfrm>
          <a:prstGeom prst="rect">
            <a:avLst/>
          </a:prstGeom>
        </p:spPr>
      </p:pic>
      <p:sp>
        <p:nvSpPr>
          <p:cNvPr id="6" name="Obdélník 5">
            <a:extLst>
              <a:ext uri="{FF2B5EF4-FFF2-40B4-BE49-F238E27FC236}">
                <a16:creationId xmlns:a16="http://schemas.microsoft.com/office/drawing/2014/main" id="{97BDD980-4F98-7566-7E32-2BB0F30BCB1E}"/>
              </a:ext>
            </a:extLst>
          </p:cNvPr>
          <p:cNvSpPr/>
          <p:nvPr/>
        </p:nvSpPr>
        <p:spPr>
          <a:xfrm>
            <a:off x="373904" y="322522"/>
            <a:ext cx="9551012" cy="707886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/>
          <a:p>
            <a:pPr>
              <a:defRPr/>
            </a:pPr>
            <a:r>
              <a:rPr lang="cs-CZ" sz="4000" b="1">
                <a:solidFill>
                  <a:srgbClr val="002D72"/>
                </a:solidFill>
                <a:latin typeface="Arial"/>
                <a:ea typeface="+mj-ea"/>
                <a:cs typeface="Arial"/>
              </a:rPr>
              <a:t>Odpadové hospodaření v obcích BMO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BB0019D4-8E48-4762-89D0-6990CA0ACB0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74086" y="1842838"/>
            <a:ext cx="5426952" cy="4507913"/>
          </a:xfrm>
        </p:spPr>
        <p:txBody>
          <a:bodyPr lIns="91440" tIns="45720" rIns="91440" bIns="45720" anchor="t"/>
          <a:lstStyle/>
          <a:p>
            <a:endParaRPr lang="cs-CZ" sz="2400">
              <a:solidFill>
                <a:srgbClr val="002D72"/>
              </a:solidFill>
              <a:latin typeface="Arial"/>
              <a:ea typeface="Calibri"/>
              <a:cs typeface="Arial"/>
            </a:endParaRPr>
          </a:p>
          <a:p>
            <a:pPr marL="0" indent="0">
              <a:buNone/>
            </a:pPr>
            <a:endParaRPr lang="cs-CZ">
              <a:solidFill>
                <a:srgbClr val="C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</a:endParaRPr>
          </a:p>
        </p:txBody>
      </p:sp>
      <p:pic>
        <p:nvPicPr>
          <p:cNvPr id="9" name="Obrázek 8" descr="Obsah obrázku text, snímek obrazovky, Písmo&#10;&#10;Obsah generovaný pomocí AI může být nesprávný.">
            <a:extLst>
              <a:ext uri="{FF2B5EF4-FFF2-40B4-BE49-F238E27FC236}">
                <a16:creationId xmlns:a16="http://schemas.microsoft.com/office/drawing/2014/main" id="{7B95F9B9-F507-BE38-DBB6-1F9B1D221AA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9454" y="3436782"/>
            <a:ext cx="6384636" cy="2616800"/>
          </a:xfrm>
          <a:prstGeom prst="rect">
            <a:avLst/>
          </a:prstGeom>
        </p:spPr>
      </p:pic>
      <p:pic>
        <p:nvPicPr>
          <p:cNvPr id="10" name="Obrázek 9">
            <a:extLst>
              <a:ext uri="{FF2B5EF4-FFF2-40B4-BE49-F238E27FC236}">
                <a16:creationId xmlns:a16="http://schemas.microsoft.com/office/drawing/2014/main" id="{76CCE519-4391-2EC6-BA89-5DFB7242C42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95968" y="2613314"/>
            <a:ext cx="5196609" cy="42406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663261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bdélník 5">
            <a:extLst>
              <a:ext uri="{FF2B5EF4-FFF2-40B4-BE49-F238E27FC236}">
                <a16:creationId xmlns:a16="http://schemas.microsoft.com/office/drawing/2014/main" id="{70851F32-C3EB-422E-AA1C-CAF21ADD7274}"/>
              </a:ext>
            </a:extLst>
          </p:cNvPr>
          <p:cNvSpPr/>
          <p:nvPr/>
        </p:nvSpPr>
        <p:spPr>
          <a:xfrm>
            <a:off x="434004" y="298482"/>
            <a:ext cx="11370290" cy="707886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/>
          <a:p>
            <a:pPr>
              <a:defRPr/>
            </a:pPr>
            <a:r>
              <a:rPr lang="cs-CZ" sz="4000" b="1">
                <a:solidFill>
                  <a:srgbClr val="002D72"/>
                </a:solidFill>
                <a:latin typeface="Arial"/>
                <a:ea typeface="+mj-ea"/>
                <a:cs typeface="Arial"/>
              </a:rPr>
              <a:t>Mapová aplikace BMO – </a:t>
            </a:r>
            <a:r>
              <a:rPr lang="cs-CZ" sz="4000" b="1">
                <a:solidFill>
                  <a:srgbClr val="C00000"/>
                </a:solidFill>
                <a:latin typeface="Arial"/>
                <a:ea typeface="+mj-ea"/>
                <a:cs typeface="Arial"/>
              </a:rPr>
              <a:t>chystá se aktualizace</a:t>
            </a:r>
          </a:p>
        </p:txBody>
      </p:sp>
      <p:pic>
        <p:nvPicPr>
          <p:cNvPr id="4" name="Obrázek 3" descr="Obsah obrázku text, snímek obrazovky, diagram, mapa&#10;&#10;Obsah generovaný pomocí AI může být nesprávný.">
            <a:extLst>
              <a:ext uri="{FF2B5EF4-FFF2-40B4-BE49-F238E27FC236}">
                <a16:creationId xmlns:a16="http://schemas.microsoft.com/office/drawing/2014/main" id="{CF2B131B-BAE2-3858-6B18-D42AE6A51C2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49595" y="1116904"/>
            <a:ext cx="9376318" cy="55427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9557952"/>
      </p:ext>
    </p:extLst>
  </p:cSld>
  <p:clrMapOvr>
    <a:masterClrMapping/>
  </p:clrMapOvr>
  <p:extLst>
    <p:ext uri="{6950BFC3-D8DA-4A85-94F7-54DA5524770B}">
      <p188:commentRel xmlns:p188="http://schemas.microsoft.com/office/powerpoint/2018/8/main" r:id="rId2"/>
    </p:ext>
  </p:extLs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délník 4">
            <a:extLst>
              <a:ext uri="{FF2B5EF4-FFF2-40B4-BE49-F238E27FC236}">
                <a16:creationId xmlns:a16="http://schemas.microsoft.com/office/drawing/2014/main" id="{348BF55E-D1F9-461E-8B67-67E76F1A538D}"/>
              </a:ext>
            </a:extLst>
          </p:cNvPr>
          <p:cNvSpPr/>
          <p:nvPr/>
        </p:nvSpPr>
        <p:spPr>
          <a:xfrm>
            <a:off x="674086" y="1404742"/>
            <a:ext cx="10057413" cy="430887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  <a:defRPr/>
            </a:pPr>
            <a:endParaRPr lang="cs-CZ" sz="2200">
              <a:latin typeface="Arial"/>
              <a:cs typeface="Arial"/>
            </a:endParaRPr>
          </a:p>
        </p:txBody>
      </p:sp>
      <p:sp>
        <p:nvSpPr>
          <p:cNvPr id="6" name="Obdélník 5">
            <a:extLst>
              <a:ext uri="{FF2B5EF4-FFF2-40B4-BE49-F238E27FC236}">
                <a16:creationId xmlns:a16="http://schemas.microsoft.com/office/drawing/2014/main" id="{70851F32-C3EB-422E-AA1C-CAF21ADD7274}"/>
              </a:ext>
            </a:extLst>
          </p:cNvPr>
          <p:cNvSpPr/>
          <p:nvPr/>
        </p:nvSpPr>
        <p:spPr>
          <a:xfrm>
            <a:off x="593404" y="453461"/>
            <a:ext cx="10514346" cy="707886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/>
          <a:p>
            <a:pPr>
              <a:defRPr/>
            </a:pPr>
            <a:r>
              <a:rPr lang="cs-CZ" sz="4000" b="1">
                <a:solidFill>
                  <a:srgbClr val="C00000"/>
                </a:solidFill>
                <a:latin typeface="Arial"/>
                <a:ea typeface="+mj-ea"/>
                <a:cs typeface="Arial"/>
              </a:rPr>
              <a:t>Atlas</a:t>
            </a:r>
            <a:r>
              <a:rPr lang="cs-CZ" sz="4000" b="1">
                <a:solidFill>
                  <a:srgbClr val="002D72"/>
                </a:solidFill>
                <a:latin typeface="Arial"/>
                <a:ea typeface="+mj-ea"/>
                <a:cs typeface="Arial"/>
              </a:rPr>
              <a:t> Brněnské metropolitní oblasti (2024)</a:t>
            </a:r>
            <a:endParaRPr lang="cs-CZ">
              <a:ea typeface="+mj-ea"/>
            </a:endParaRPr>
          </a:p>
        </p:txBody>
      </p:sp>
      <p:pic>
        <p:nvPicPr>
          <p:cNvPr id="2" name="Obrázek 1" descr="Obsah obrázku text, snímek obrazovky, číslo, Písmo&#10;&#10;Popis se vygeneroval automaticky.">
            <a:extLst>
              <a:ext uri="{FF2B5EF4-FFF2-40B4-BE49-F238E27FC236}">
                <a16:creationId xmlns:a16="http://schemas.microsoft.com/office/drawing/2014/main" id="{A8BFC377-66AC-0BCC-DE9C-56E2405A7CF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31259" y="1404742"/>
            <a:ext cx="3759774" cy="5137758"/>
          </a:xfrm>
          <a:prstGeom prst="rect">
            <a:avLst/>
          </a:prstGeom>
        </p:spPr>
      </p:pic>
      <p:pic>
        <p:nvPicPr>
          <p:cNvPr id="3" name="Obrázek 2" descr="Obsah obrázku text, mapa, snímek obrazovky&#10;&#10;Popis se vygeneroval automaticky.">
            <a:hlinkClick r:id="rId3"/>
            <a:extLst>
              <a:ext uri="{FF2B5EF4-FFF2-40B4-BE49-F238E27FC236}">
                <a16:creationId xmlns:a16="http://schemas.microsoft.com/office/drawing/2014/main" id="{63828D27-8669-BC68-439F-33F559D4A6D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56094" y="1404742"/>
            <a:ext cx="3618711" cy="51481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011943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délník 4">
            <a:extLst>
              <a:ext uri="{FF2B5EF4-FFF2-40B4-BE49-F238E27FC236}">
                <a16:creationId xmlns:a16="http://schemas.microsoft.com/office/drawing/2014/main" id="{348BF55E-D1F9-461E-8B67-67E76F1A538D}"/>
              </a:ext>
            </a:extLst>
          </p:cNvPr>
          <p:cNvSpPr/>
          <p:nvPr/>
        </p:nvSpPr>
        <p:spPr>
          <a:xfrm>
            <a:off x="674086" y="1404742"/>
            <a:ext cx="10057413" cy="430887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  <a:defRPr/>
            </a:pPr>
            <a:endParaRPr lang="cs-CZ" sz="2200">
              <a:latin typeface="Arial"/>
              <a:cs typeface="Arial"/>
            </a:endParaRPr>
          </a:p>
        </p:txBody>
      </p:sp>
      <p:pic>
        <p:nvPicPr>
          <p:cNvPr id="4" name="Obrázek 3" descr="Obsah obrázku text, snímek obrazovky, mapa&#10;&#10;Popis se vygeneroval automaticky.">
            <a:extLst>
              <a:ext uri="{FF2B5EF4-FFF2-40B4-BE49-F238E27FC236}">
                <a16:creationId xmlns:a16="http://schemas.microsoft.com/office/drawing/2014/main" id="{DA371FB1-E70D-1D20-B706-4382A2F50BD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3798" y="651355"/>
            <a:ext cx="4007828" cy="5701428"/>
          </a:xfrm>
          <a:prstGeom prst="rect">
            <a:avLst/>
          </a:prstGeom>
        </p:spPr>
      </p:pic>
      <p:pic>
        <p:nvPicPr>
          <p:cNvPr id="7" name="Obrázek 6" descr="Obsah obrázku text, mapa, atlas&#10;&#10;Popis se vygeneroval automaticky.">
            <a:extLst>
              <a:ext uri="{FF2B5EF4-FFF2-40B4-BE49-F238E27FC236}">
                <a16:creationId xmlns:a16="http://schemas.microsoft.com/office/drawing/2014/main" id="{CAD7A508-B397-89B4-6ACF-D3B93515F321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r="767" b="25050"/>
          <a:stretch/>
        </p:blipFill>
        <p:spPr>
          <a:xfrm>
            <a:off x="4422382" y="56367"/>
            <a:ext cx="3315951" cy="3414909"/>
          </a:xfrm>
          <a:prstGeom prst="rect">
            <a:avLst/>
          </a:prstGeom>
        </p:spPr>
      </p:pic>
      <p:pic>
        <p:nvPicPr>
          <p:cNvPr id="8" name="Obrázek 7" descr="Obsah obrázku text, mapa, diagram&#10;&#10;Popis se vygeneroval automaticky.">
            <a:extLst>
              <a:ext uri="{FF2B5EF4-FFF2-40B4-BE49-F238E27FC236}">
                <a16:creationId xmlns:a16="http://schemas.microsoft.com/office/drawing/2014/main" id="{59DF014F-5240-193D-DFE4-2B24ED5EDD74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r="309" b="4793"/>
          <a:stretch/>
        </p:blipFill>
        <p:spPr>
          <a:xfrm>
            <a:off x="7907403" y="651353"/>
            <a:ext cx="4132897" cy="5596947"/>
          </a:xfrm>
          <a:prstGeom prst="rect">
            <a:avLst/>
          </a:prstGeom>
        </p:spPr>
      </p:pic>
      <p:pic>
        <p:nvPicPr>
          <p:cNvPr id="9" name="Obrázek 8" descr="Obsah obrázku mapa, text, atlas&#10;&#10;Popis se vygeneroval automaticky.">
            <a:extLst>
              <a:ext uri="{FF2B5EF4-FFF2-40B4-BE49-F238E27FC236}">
                <a16:creationId xmlns:a16="http://schemas.microsoft.com/office/drawing/2014/main" id="{7C70FE16-77AF-2746-176D-12F539D2F2F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22071" y="3475972"/>
            <a:ext cx="3316541" cy="33298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264910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D7ACE4-BE7D-64AE-0C60-6DE4FB1F64E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bdélník 5">
            <a:extLst>
              <a:ext uri="{FF2B5EF4-FFF2-40B4-BE49-F238E27FC236}">
                <a16:creationId xmlns:a16="http://schemas.microsoft.com/office/drawing/2014/main" id="{C439C89B-C0FF-F326-2873-01978CF3CC2F}"/>
              </a:ext>
            </a:extLst>
          </p:cNvPr>
          <p:cNvSpPr/>
          <p:nvPr/>
        </p:nvSpPr>
        <p:spPr>
          <a:xfrm>
            <a:off x="674086" y="507249"/>
            <a:ext cx="8362510" cy="707886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/>
          <a:p>
            <a:pPr>
              <a:defRPr/>
            </a:pPr>
            <a:r>
              <a:rPr lang="cs-CZ" sz="4000" b="1">
                <a:solidFill>
                  <a:srgbClr val="002D72"/>
                </a:solidFill>
                <a:latin typeface="Arial"/>
                <a:ea typeface="+mj-ea"/>
                <a:cs typeface="Arial"/>
              </a:rPr>
              <a:t>Vize prostorového rozvoje BMO</a:t>
            </a:r>
          </a:p>
        </p:txBody>
      </p:sp>
      <p:sp>
        <p:nvSpPr>
          <p:cNvPr id="2" name="Nadpis 1">
            <a:extLst>
              <a:ext uri="{FF2B5EF4-FFF2-40B4-BE49-F238E27FC236}">
                <a16:creationId xmlns:a16="http://schemas.microsoft.com/office/drawing/2014/main" id="{1DCC9526-722E-61CC-822A-4CAC11D698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7A9FD4AD-49E2-B40B-F7C8-D6329521BC3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lIns="91440" tIns="45720" rIns="91440" bIns="45720" anchor="t"/>
          <a:lstStyle/>
          <a:p>
            <a:r>
              <a:rPr lang="cs-CZ" sz="2400">
                <a:solidFill>
                  <a:srgbClr val="002D72"/>
                </a:solidFill>
                <a:latin typeface="Arial"/>
                <a:ea typeface="Calibri"/>
                <a:cs typeface="Arial"/>
              </a:rPr>
              <a:t>Nezávazný podkladový dokument pro koordinaci rozvoje v BMO</a:t>
            </a:r>
          </a:p>
          <a:p>
            <a:r>
              <a:rPr lang="cs-CZ" sz="2400">
                <a:solidFill>
                  <a:srgbClr val="002D72"/>
                </a:solidFill>
                <a:latin typeface="Arial"/>
                <a:ea typeface="Calibri"/>
                <a:cs typeface="Arial"/>
              </a:rPr>
              <a:t>Zatím zpracovány dvě pilotní SO ORP – Rosice a Kuřim</a:t>
            </a:r>
          </a:p>
          <a:p>
            <a:r>
              <a:rPr lang="cs-CZ" sz="2400">
                <a:solidFill>
                  <a:srgbClr val="002D72"/>
                </a:solidFill>
                <a:latin typeface="Arial"/>
                <a:ea typeface="Calibri"/>
                <a:cs typeface="Arial"/>
              </a:rPr>
              <a:t>V přípravě "plná verze": poskytne samosprávám i dalším aktérům informace o podmínkách rozvoje a vazbách mezi jednotlivými rozvojovými tématy v širším územním kontextu</a:t>
            </a:r>
          </a:p>
          <a:p>
            <a:r>
              <a:rPr lang="cs-CZ" sz="2400">
                <a:solidFill>
                  <a:srgbClr val="002D72"/>
                </a:solidFill>
                <a:latin typeface="Arial"/>
                <a:ea typeface="Calibri"/>
                <a:cs typeface="Arial"/>
              </a:rPr>
              <a:t>Na základě podkladů vyhodnocení nastavených kritérií a limitů pro výpočet celkového potenciálu pro rozvoj v oblasti bydlení</a:t>
            </a:r>
          </a:p>
          <a:p>
            <a:r>
              <a:rPr lang="cs-CZ" sz="2400">
                <a:solidFill>
                  <a:srgbClr val="002D72"/>
                </a:solidFill>
                <a:latin typeface="Arial"/>
                <a:ea typeface="Calibri"/>
                <a:cs typeface="Arial"/>
              </a:rPr>
              <a:t>Vznik metodického dokumentu mapového dashboardu</a:t>
            </a:r>
            <a:endParaRPr lang="cs-CZ"/>
          </a:p>
          <a:p>
            <a:r>
              <a:rPr lang="cs-CZ" sz="2400">
                <a:solidFill>
                  <a:srgbClr val="002D72"/>
                </a:solidFill>
                <a:latin typeface="Arial"/>
                <a:ea typeface="Calibri"/>
                <a:cs typeface="Arial"/>
              </a:rPr>
              <a:t>Výsledky prezentovány vedení dotčených ORP a Jihomoravskému kraji (spolupráce na plné verzi)</a:t>
            </a:r>
            <a:endParaRPr lang="cs-CZ" sz="2400">
              <a:solidFill>
                <a:srgbClr val="002D72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cs-CZ">
              <a:solidFill>
                <a:srgbClr val="C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7999766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265DEC38-B40D-6359-C1E6-98544477AD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0213" y="257175"/>
            <a:ext cx="5270088" cy="912340"/>
          </a:xfrm>
        </p:spPr>
        <p:txBody>
          <a:bodyPr lIns="91440" tIns="45720" rIns="91440" bIns="45720" anchor="t"/>
          <a:lstStyle/>
          <a:p>
            <a:r>
              <a:rPr lang="cs-CZ" b="1">
                <a:solidFill>
                  <a:srgbClr val="002D72"/>
                </a:solidFill>
                <a:latin typeface="Arial"/>
                <a:cs typeface="Arial"/>
              </a:rPr>
              <a:t>Vize prostorového rozvoje BMO -   metodika</a:t>
            </a:r>
            <a:endParaRPr lang="cs-CZ"/>
          </a:p>
        </p:txBody>
      </p:sp>
      <p:pic>
        <p:nvPicPr>
          <p:cNvPr id="7" name="Zástupný obsah 6">
            <a:extLst>
              <a:ext uri="{FF2B5EF4-FFF2-40B4-BE49-F238E27FC236}">
                <a16:creationId xmlns:a16="http://schemas.microsoft.com/office/drawing/2014/main" id="{5540A809-C306-E5ED-9B1C-D1C6204819F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699" y="2421751"/>
            <a:ext cx="6417096" cy="3369449"/>
          </a:xfrm>
        </p:spPr>
      </p:pic>
      <p:pic>
        <p:nvPicPr>
          <p:cNvPr id="5" name="Obrázek 4">
            <a:extLst>
              <a:ext uri="{FF2B5EF4-FFF2-40B4-BE49-F238E27FC236}">
                <a16:creationId xmlns:a16="http://schemas.microsoft.com/office/drawing/2014/main" id="{4AD5E7B2-8990-4906-1DC9-54B095CF887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36832" y="257175"/>
            <a:ext cx="5405786" cy="2638538"/>
          </a:xfrm>
          <a:prstGeom prst="rect">
            <a:avLst/>
          </a:prstGeom>
        </p:spPr>
      </p:pic>
      <p:pic>
        <p:nvPicPr>
          <p:cNvPr id="9" name="Obrázek 8">
            <a:extLst>
              <a:ext uri="{FF2B5EF4-FFF2-40B4-BE49-F238E27FC236}">
                <a16:creationId xmlns:a16="http://schemas.microsoft.com/office/drawing/2014/main" id="{7BE3C1C6-4FC0-CC02-32EA-B4DBEFE9BBD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54010" y="2895713"/>
            <a:ext cx="5256611" cy="38153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379993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CB3847AC-747B-42B0-0A05-1AB0AC279F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pic>
        <p:nvPicPr>
          <p:cNvPr id="4" name="Nahrávání obrazovky 3">
            <a:hlinkClick r:id="" action="ppaction://media"/>
            <a:extLst>
              <a:ext uri="{FF2B5EF4-FFF2-40B4-BE49-F238E27FC236}">
                <a16:creationId xmlns:a16="http://schemas.microsoft.com/office/drawing/2014/main" id="{F1CBC4A9-FBF3-CDEB-6D51-9BB544ED3317}"/>
              </a:ext>
            </a:extLst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345330" y="897578"/>
            <a:ext cx="11228587" cy="5244090"/>
          </a:xfrm>
        </p:spPr>
      </p:pic>
    </p:spTree>
    <p:extLst>
      <p:ext uri="{BB962C8B-B14F-4D97-AF65-F5344CB8AC3E}">
        <p14:creationId xmlns:p14="http://schemas.microsoft.com/office/powerpoint/2010/main" val="42146093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45716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 mute="1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556513" y="385848"/>
            <a:ext cx="9873078" cy="1071546"/>
          </a:xfrm>
        </p:spPr>
        <p:txBody>
          <a:bodyPr lIns="91440" tIns="45720" rIns="91440" bIns="45720" anchor="t">
            <a:normAutofit fontScale="90000"/>
          </a:bodyPr>
          <a:lstStyle/>
          <a:p>
            <a:pPr>
              <a:tabLst>
                <a:tab pos="447675" algn="l"/>
                <a:tab pos="628650" algn="l"/>
              </a:tabLst>
            </a:pPr>
            <a:r>
              <a:rPr lang="cs-CZ" sz="4800" b="1">
                <a:solidFill>
                  <a:srgbClr val="002D72"/>
                </a:solidFill>
                <a:latin typeface="Arial"/>
                <a:cs typeface="Arial"/>
              </a:rPr>
              <a:t>Vize prostorového rozvoje BMO – </a:t>
            </a:r>
            <a:r>
              <a:rPr lang="cs-CZ" sz="4800" b="1">
                <a:solidFill>
                  <a:srgbClr val="C00000"/>
                </a:solidFill>
                <a:latin typeface="Arial"/>
                <a:cs typeface="Arial"/>
              </a:rPr>
              <a:t>využití do budoucnosti</a:t>
            </a:r>
            <a:endParaRPr lang="cs-CZ" sz="3600" b="1" kern="0">
              <a:solidFill>
                <a:srgbClr val="C00000"/>
              </a:solidFill>
              <a:latin typeface="Arial"/>
              <a:cs typeface="Arial"/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38909" y="1717072"/>
            <a:ext cx="10573305" cy="4525963"/>
          </a:xfrm>
        </p:spPr>
        <p:txBody>
          <a:bodyPr lIns="91440" tIns="45720" rIns="91440" bIns="45720" anchor="t">
            <a:normAutofit fontScale="92500" lnSpcReduction="10000"/>
          </a:bodyPr>
          <a:lstStyle/>
          <a:p>
            <a:pPr marL="709295" lvl="1" indent="-442595" algn="just">
              <a:defRPr/>
            </a:pPr>
            <a:r>
              <a:rPr lang="cs-CZ" altLang="cs-CZ" sz="2800">
                <a:solidFill>
                  <a:srgbClr val="002D72"/>
                </a:solidFill>
                <a:latin typeface="Arial"/>
                <a:cs typeface="Arial"/>
              </a:rPr>
              <a:t>Poskytne samosprávám i dalším aktérům </a:t>
            </a:r>
            <a:r>
              <a:rPr lang="cs-CZ" altLang="cs-CZ" sz="2800" b="1">
                <a:solidFill>
                  <a:srgbClr val="002D72"/>
                </a:solidFill>
                <a:latin typeface="Arial"/>
                <a:cs typeface="Arial"/>
              </a:rPr>
              <a:t>informace  o podmínkách rozvoje</a:t>
            </a:r>
            <a:r>
              <a:rPr lang="cs-CZ" altLang="cs-CZ" sz="2800">
                <a:solidFill>
                  <a:srgbClr val="002D72"/>
                </a:solidFill>
                <a:latin typeface="Arial"/>
                <a:cs typeface="Arial"/>
              </a:rPr>
              <a:t> a vazbách mezi jednotlivými rozvojovými tématy v širším územním kontextu</a:t>
            </a:r>
            <a:endParaRPr lang="cs-CZ"/>
          </a:p>
          <a:p>
            <a:pPr marL="709295" lvl="1" indent="-442595" algn="just">
              <a:defRPr/>
            </a:pPr>
            <a:r>
              <a:rPr lang="cs-CZ" altLang="cs-CZ" sz="2800">
                <a:solidFill>
                  <a:srgbClr val="002D72"/>
                </a:solidFill>
                <a:latin typeface="Arial"/>
                <a:cs typeface="Arial"/>
              </a:rPr>
              <a:t>Rozpracování konceptu </a:t>
            </a:r>
            <a:r>
              <a:rPr lang="cs-CZ" altLang="cs-CZ" sz="2800" b="1">
                <a:solidFill>
                  <a:srgbClr val="002D72"/>
                </a:solidFill>
                <a:latin typeface="Arial"/>
                <a:cs typeface="Arial"/>
              </a:rPr>
              <a:t>vyváženého polycentrického rozvoje BMO</a:t>
            </a:r>
            <a:r>
              <a:rPr lang="cs-CZ" altLang="cs-CZ" sz="2800">
                <a:solidFill>
                  <a:srgbClr val="002D72"/>
                </a:solidFill>
                <a:latin typeface="Arial"/>
                <a:cs typeface="Arial"/>
              </a:rPr>
              <a:t>, tzn. do jakých směrů (sídel) lze území dále rozvíjet či usměrňovat </a:t>
            </a:r>
          </a:p>
          <a:p>
            <a:pPr marL="709295" lvl="1" indent="-442595" algn="just">
              <a:defRPr/>
            </a:pPr>
            <a:r>
              <a:rPr lang="cs-CZ" altLang="cs-CZ" sz="2800">
                <a:solidFill>
                  <a:srgbClr val="002D72"/>
                </a:solidFill>
                <a:latin typeface="Arial"/>
                <a:cs typeface="Arial"/>
              </a:rPr>
              <a:t>Určitá „konfrontace“ územních plánů a zároveň potenciál pro vytvoření </a:t>
            </a:r>
            <a:r>
              <a:rPr lang="cs-CZ" altLang="cs-CZ" sz="2800" b="1">
                <a:solidFill>
                  <a:srgbClr val="002D72"/>
                </a:solidFill>
                <a:latin typeface="Arial"/>
                <a:cs typeface="Arial"/>
              </a:rPr>
              <a:t>jednotné databáze pro ÚPD BMO</a:t>
            </a:r>
            <a:r>
              <a:rPr lang="cs-CZ" altLang="cs-CZ" sz="2800">
                <a:solidFill>
                  <a:srgbClr val="002D72"/>
                </a:solidFill>
                <a:latin typeface="Arial"/>
                <a:cs typeface="Arial"/>
              </a:rPr>
              <a:t> = rychlejší a efektivnější sběr dat a informací pro další projekty</a:t>
            </a:r>
          </a:p>
          <a:p>
            <a:pPr marL="709295" lvl="1" indent="-442595" algn="just">
              <a:defRPr/>
            </a:pPr>
            <a:r>
              <a:rPr lang="cs-CZ" altLang="cs-CZ" sz="2800" b="1">
                <a:solidFill>
                  <a:srgbClr val="002D72"/>
                </a:solidFill>
                <a:latin typeface="Arial"/>
                <a:cs typeface="Arial"/>
              </a:rPr>
              <a:t>Podklad pro tvorbu nové Strategie 28+ – </a:t>
            </a:r>
            <a:r>
              <a:rPr lang="cs-CZ" altLang="cs-CZ" sz="2800">
                <a:solidFill>
                  <a:srgbClr val="002D72"/>
                </a:solidFill>
                <a:latin typeface="Arial"/>
                <a:cs typeface="Arial"/>
              </a:rPr>
              <a:t>tvorba tzv. Tematických analýz a Analytických východisek </a:t>
            </a:r>
            <a:endParaRPr lang="cs-CZ">
              <a:solidFill>
                <a:srgbClr val="002D72"/>
              </a:solidFill>
              <a:latin typeface="Arial"/>
              <a:cs typeface="Arial"/>
            </a:endParaRPr>
          </a:p>
          <a:p>
            <a:pPr marL="709295" lvl="1" indent="-442595" algn="just"/>
            <a:r>
              <a:rPr lang="cs-CZ" altLang="cs-CZ" sz="2800" b="1">
                <a:solidFill>
                  <a:srgbClr val="002D72"/>
                </a:solidFill>
                <a:latin typeface="Arial"/>
                <a:cs typeface="Arial"/>
              </a:rPr>
              <a:t>Spolupráce s Jihomoravským krajem</a:t>
            </a:r>
            <a:r>
              <a:rPr lang="cs-CZ" altLang="cs-CZ" sz="2800">
                <a:solidFill>
                  <a:srgbClr val="002D72"/>
                </a:solidFill>
                <a:latin typeface="Arial"/>
                <a:cs typeface="Arial"/>
              </a:rPr>
              <a:t> – součást ÚAP? (povinný materiál ke zohlednění) </a:t>
            </a:r>
            <a:endParaRPr lang="cs-CZ" altLang="cs-CZ">
              <a:solidFill>
                <a:srgbClr val="002D7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cs-CZ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cs-CZ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cs-CZ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cs-CZ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95093473"/>
      </p:ext>
    </p:extLst>
  </p:cSld>
  <p:clrMapOvr>
    <a:masterClrMapping/>
  </p:clrMapOvr>
  <p:transition/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délník 4">
            <a:extLst>
              <a:ext uri="{FF2B5EF4-FFF2-40B4-BE49-F238E27FC236}">
                <a16:creationId xmlns:a16="http://schemas.microsoft.com/office/drawing/2014/main" id="{348BF55E-D1F9-461E-8B67-67E76F1A538D}"/>
              </a:ext>
            </a:extLst>
          </p:cNvPr>
          <p:cNvSpPr/>
          <p:nvPr/>
        </p:nvSpPr>
        <p:spPr>
          <a:xfrm>
            <a:off x="674086" y="1404742"/>
            <a:ext cx="10057413" cy="769441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  <a:defRPr/>
            </a:pPr>
            <a:endParaRPr lang="cs-CZ" sz="2200">
              <a:solidFill>
                <a:srgbClr val="000000"/>
              </a:solidFill>
              <a:latin typeface="Arial"/>
              <a:cs typeface="Arial"/>
            </a:endParaRPr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endParaRPr lang="cs-CZ" sz="2200">
              <a:latin typeface="Arial"/>
              <a:cs typeface="Arial"/>
            </a:endParaRPr>
          </a:p>
        </p:txBody>
      </p:sp>
      <p:sp>
        <p:nvSpPr>
          <p:cNvPr id="6" name="Obdélník 5">
            <a:extLst>
              <a:ext uri="{FF2B5EF4-FFF2-40B4-BE49-F238E27FC236}">
                <a16:creationId xmlns:a16="http://schemas.microsoft.com/office/drawing/2014/main" id="{70851F32-C3EB-422E-AA1C-CAF21ADD7274}"/>
              </a:ext>
            </a:extLst>
          </p:cNvPr>
          <p:cNvSpPr/>
          <p:nvPr/>
        </p:nvSpPr>
        <p:spPr>
          <a:xfrm>
            <a:off x="674086" y="507249"/>
            <a:ext cx="10514346" cy="707886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/>
          <a:p>
            <a:pPr>
              <a:defRPr/>
            </a:pPr>
            <a:r>
              <a:rPr lang="cs-CZ" sz="4000" b="1">
                <a:solidFill>
                  <a:srgbClr val="002D72"/>
                </a:solidFill>
                <a:latin typeface="Arial"/>
                <a:ea typeface="+mj-ea"/>
                <a:cs typeface="Arial"/>
              </a:rPr>
              <a:t>Dotazníkové šetření mezi starosty BMO 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DAB4BE3F-30E0-7A56-5490-CCAE802F46A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74086" y="1501925"/>
            <a:ext cx="3906879" cy="5009428"/>
          </a:xfrm>
        </p:spPr>
        <p:txBody>
          <a:bodyPr lIns="91440" tIns="45720" rIns="91440" bIns="45720" anchor="t"/>
          <a:lstStyle/>
          <a:p>
            <a:r>
              <a:rPr lang="cs-CZ">
                <a:solidFill>
                  <a:srgbClr val="002D72"/>
                </a:solidFill>
                <a:latin typeface="Arial"/>
                <a:cs typeface="Arial"/>
              </a:rPr>
              <a:t>Poslední v roce 2023</a:t>
            </a:r>
          </a:p>
          <a:p>
            <a:r>
              <a:rPr lang="cs-CZ">
                <a:solidFill>
                  <a:srgbClr val="002D72"/>
                </a:solidFill>
                <a:latin typeface="Arial"/>
                <a:cs typeface="Arial"/>
              </a:rPr>
              <a:t>Navazuje na předchozí šetření z let 2017 a 2020</a:t>
            </a:r>
            <a:endParaRPr lang="cs-CZ">
              <a:latin typeface="Arial"/>
              <a:cs typeface="Arial"/>
            </a:endParaRPr>
          </a:p>
          <a:p>
            <a:r>
              <a:rPr lang="cs-CZ">
                <a:solidFill>
                  <a:srgbClr val="002D72"/>
                </a:solidFill>
                <a:latin typeface="Arial"/>
                <a:cs typeface="Arial"/>
              </a:rPr>
              <a:t>Potenciál metropolitní spolupráce BMO</a:t>
            </a:r>
          </a:p>
          <a:p>
            <a:r>
              <a:rPr lang="cs-CZ">
                <a:solidFill>
                  <a:srgbClr val="002D72"/>
                </a:solidFill>
                <a:latin typeface="Arial"/>
                <a:cs typeface="Arial"/>
              </a:rPr>
              <a:t>Opět vysoké procento     vyplnění dotazníku (95 %)</a:t>
            </a:r>
          </a:p>
          <a:p>
            <a:r>
              <a:rPr lang="cs-CZ" b="1">
                <a:solidFill>
                  <a:srgbClr val="002D72"/>
                </a:solidFill>
                <a:latin typeface="Arial"/>
                <a:cs typeface="Arial"/>
              </a:rPr>
              <a:t>Na jaře 2026 nové šetření</a:t>
            </a:r>
          </a:p>
          <a:p>
            <a:endParaRPr lang="cs-CZ">
              <a:ea typeface="Calibri" panose="020F0502020204030204"/>
              <a:cs typeface="Calibri"/>
            </a:endParaRPr>
          </a:p>
        </p:txBody>
      </p:sp>
      <p:sp>
        <p:nvSpPr>
          <p:cNvPr id="8" name="Zástupný obsah 7">
            <a:extLst>
              <a:ext uri="{FF2B5EF4-FFF2-40B4-BE49-F238E27FC236}">
                <a16:creationId xmlns:a16="http://schemas.microsoft.com/office/drawing/2014/main" id="{4A092F9E-BCC4-0303-95E6-5996051DC4E6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cs-CZ"/>
          </a:p>
        </p:txBody>
      </p:sp>
      <p:pic>
        <p:nvPicPr>
          <p:cNvPr id="4" name="Obrázek 3" descr="Obsah obrázku text, mapa, snímek obrazovky, atlas&#10;&#10;Popis se vygeneroval automaticky.">
            <a:extLst>
              <a:ext uri="{FF2B5EF4-FFF2-40B4-BE49-F238E27FC236}">
                <a16:creationId xmlns:a16="http://schemas.microsoft.com/office/drawing/2014/main" id="{1C420782-65C7-DF06-FC90-2CAE8429C1F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19948" y="1830688"/>
            <a:ext cx="7070201" cy="40245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291857"/>
      </p:ext>
    </p:extLst>
  </p:cSld>
  <p:clrMapOvr>
    <a:masterClrMapping/>
  </p:clrMapOvr>
  <p:extLst>
    <p:ext uri="{6950BFC3-D8DA-4A85-94F7-54DA5524770B}">
      <p188:commentRel xmlns:p188="http://schemas.microsoft.com/office/powerpoint/2018/8/main" r:id="rId2"/>
    </p:ext>
  </p:extLs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D9BFE9E4-0F60-D4E2-D21C-C24B7CD62B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pic>
        <p:nvPicPr>
          <p:cNvPr id="6" name="Zástupný obsah 5" descr="Obsah obrázku text, mapa, atlas&#10;&#10;Popis se vygeneroval automaticky.">
            <a:extLst>
              <a:ext uri="{FF2B5EF4-FFF2-40B4-BE49-F238E27FC236}">
                <a16:creationId xmlns:a16="http://schemas.microsoft.com/office/drawing/2014/main" id="{067B81B3-B87B-1D6F-F679-D57A94B2AE14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759169" y="140174"/>
            <a:ext cx="4693407" cy="6593708"/>
          </a:xfrm>
        </p:spPr>
      </p:pic>
      <p:pic>
        <p:nvPicPr>
          <p:cNvPr id="7" name="Zástupný obsah 6" descr="Obsah obrázku text, mapa, atlas, diagram&#10;&#10;Popis se vygeneroval automaticky.">
            <a:extLst>
              <a:ext uri="{FF2B5EF4-FFF2-40B4-BE49-F238E27FC236}">
                <a16:creationId xmlns:a16="http://schemas.microsoft.com/office/drawing/2014/main" id="{0C37D690-8EE4-E7B2-A480-FF9967667495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6669492" y="137762"/>
            <a:ext cx="4683764" cy="6584065"/>
          </a:xfrm>
        </p:spPr>
      </p:pic>
      <p:sp>
        <p:nvSpPr>
          <p:cNvPr id="5" name="Zástupný symbol pro číslo snímku 4">
            <a:extLst>
              <a:ext uri="{FF2B5EF4-FFF2-40B4-BE49-F238E27FC236}">
                <a16:creationId xmlns:a16="http://schemas.microsoft.com/office/drawing/2014/main" id="{8B10A4CD-5B85-5654-47B5-0379C18393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D2DFA8-9EAA-46A4-A4C5-3EC1E4048D0E}" type="slidenum">
              <a:rPr lang="en-GB" smtClean="0"/>
              <a:t>32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86285851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D463523F-DC8D-C7DC-228A-ECE9448FD8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pic>
        <p:nvPicPr>
          <p:cNvPr id="6" name="Zástupný obsah 5" descr="Obsah obrázku text, mapa, atlas&#10;&#10;Popis se vygeneroval automaticky.">
            <a:extLst>
              <a:ext uri="{FF2B5EF4-FFF2-40B4-BE49-F238E27FC236}">
                <a16:creationId xmlns:a16="http://schemas.microsoft.com/office/drawing/2014/main" id="{E3A1BD6A-F5AE-AD01-F01C-D62FC1CEA0FD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836333" y="159463"/>
            <a:ext cx="4625891" cy="6535837"/>
          </a:xfrm>
        </p:spPr>
      </p:pic>
      <p:sp>
        <p:nvSpPr>
          <p:cNvPr id="5" name="Zástupný symbol pro číslo snímku 4">
            <a:extLst>
              <a:ext uri="{FF2B5EF4-FFF2-40B4-BE49-F238E27FC236}">
                <a16:creationId xmlns:a16="http://schemas.microsoft.com/office/drawing/2014/main" id="{6A925025-97AA-4226-CDAE-25C4D786D6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D2DFA8-9EAA-46A4-A4C5-3EC1E4048D0E}" type="slidenum">
              <a:rPr lang="en-GB" smtClean="0"/>
              <a:t>33</a:t>
            </a:fld>
            <a:endParaRPr lang="en-GB"/>
          </a:p>
        </p:txBody>
      </p:sp>
      <p:pic>
        <p:nvPicPr>
          <p:cNvPr id="7" name="Zástupný obsah 6" descr="Obsah obrázku text, mapa, atlas, diagram&#10;&#10;Popis se vygeneroval automaticky.">
            <a:extLst>
              <a:ext uri="{FF2B5EF4-FFF2-40B4-BE49-F238E27FC236}">
                <a16:creationId xmlns:a16="http://schemas.microsoft.com/office/drawing/2014/main" id="{9F0472D3-E823-538B-AAB8-176632A5B07C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6611617" y="157053"/>
            <a:ext cx="4732304" cy="6526192"/>
          </a:xfrm>
        </p:spPr>
      </p:pic>
    </p:spTree>
    <p:extLst>
      <p:ext uri="{BB962C8B-B14F-4D97-AF65-F5344CB8AC3E}">
        <p14:creationId xmlns:p14="http://schemas.microsoft.com/office/powerpoint/2010/main" val="2299615684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Zástupný obsah 5" descr="Obsah obrázku text, snímek obrazovky, diagram, Písmo&#10;&#10;Popis se vygeneroval automaticky.">
            <a:extLst>
              <a:ext uri="{FF2B5EF4-FFF2-40B4-BE49-F238E27FC236}">
                <a16:creationId xmlns:a16="http://schemas.microsoft.com/office/drawing/2014/main" id="{7398A9A5-F31D-BD8E-F0E3-F6406A2ADD12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3778832" y="841585"/>
            <a:ext cx="3611905" cy="1843872"/>
          </a:xfrm>
        </p:spPr>
      </p:pic>
      <p:pic>
        <p:nvPicPr>
          <p:cNvPr id="7" name="Zástupný obsah 6" descr="Obsah obrázku text, snímek obrazovky, Grafika, Písmo&#10;&#10;Popis se vygeneroval automaticky.">
            <a:extLst>
              <a:ext uri="{FF2B5EF4-FFF2-40B4-BE49-F238E27FC236}">
                <a16:creationId xmlns:a16="http://schemas.microsoft.com/office/drawing/2014/main" id="{F2175E33-D3A4-53EB-5595-A4F553B5BD49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4519129" y="4195832"/>
            <a:ext cx="3441299" cy="1682791"/>
          </a:xfrm>
        </p:spPr>
      </p:pic>
      <p:sp>
        <p:nvSpPr>
          <p:cNvPr id="5" name="Zástupný symbol pro číslo snímku 4">
            <a:extLst>
              <a:ext uri="{FF2B5EF4-FFF2-40B4-BE49-F238E27FC236}">
                <a16:creationId xmlns:a16="http://schemas.microsoft.com/office/drawing/2014/main" id="{4FDEA574-2F17-1386-F3FA-A72D64225E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D2DFA8-9EAA-46A4-A4C5-3EC1E4048D0E}" type="slidenum">
              <a:rPr lang="en-GB" smtClean="0"/>
              <a:t>34</a:t>
            </a:fld>
            <a:endParaRPr lang="en-GB"/>
          </a:p>
        </p:txBody>
      </p:sp>
      <p:pic>
        <p:nvPicPr>
          <p:cNvPr id="8" name="Obrázek 7" descr="Obsah obrázku text, mapa, atlas&#10;&#10;Popis se vygeneroval automaticky.">
            <a:extLst>
              <a:ext uri="{FF2B5EF4-FFF2-40B4-BE49-F238E27FC236}">
                <a16:creationId xmlns:a16="http://schemas.microsoft.com/office/drawing/2014/main" id="{6839CCCE-D53C-00EC-F531-71F9F960672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92" y="576332"/>
            <a:ext cx="4076406" cy="5783483"/>
          </a:xfrm>
          <a:prstGeom prst="rect">
            <a:avLst/>
          </a:prstGeom>
        </p:spPr>
      </p:pic>
      <p:pic>
        <p:nvPicPr>
          <p:cNvPr id="9" name="Obrázek 8" descr="Obsah obrázku text, mapa, atlas&#10;&#10;Popis se vygeneroval automaticky.">
            <a:extLst>
              <a:ext uri="{FF2B5EF4-FFF2-40B4-BE49-F238E27FC236}">
                <a16:creationId xmlns:a16="http://schemas.microsoft.com/office/drawing/2014/main" id="{E71F2274-FC80-D647-D74B-C0006D4A654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06003" y="573922"/>
            <a:ext cx="4076406" cy="57834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7124591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3DAFE582-0BC4-893F-694C-11529B7539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9873" y="247769"/>
            <a:ext cx="10515600" cy="1325563"/>
          </a:xfrm>
        </p:spPr>
        <p:txBody>
          <a:bodyPr lIns="91440" tIns="45720" rIns="91440" bIns="45720" anchor="t"/>
          <a:lstStyle/>
          <a:p>
            <a:r>
              <a:rPr lang="cs-CZ" sz="4000" b="1">
                <a:solidFill>
                  <a:srgbClr val="002D72"/>
                </a:solidFill>
                <a:latin typeface="Arial"/>
                <a:cs typeface="Arial"/>
              </a:rPr>
              <a:t>Další analytické dokumenty a studie, aplikace</a:t>
            </a:r>
          </a:p>
        </p:txBody>
      </p:sp>
      <p:pic>
        <p:nvPicPr>
          <p:cNvPr id="8" name="Zástupný obsah 7" descr="Obsah obrázku text, snímek obrazovky, mapa&#10;&#10;Popis se vygeneroval automaticky.">
            <a:extLst>
              <a:ext uri="{FF2B5EF4-FFF2-40B4-BE49-F238E27FC236}">
                <a16:creationId xmlns:a16="http://schemas.microsoft.com/office/drawing/2014/main" id="{2B324270-EB4D-5796-91D3-1DD8A02E9BF7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579873" y="1578551"/>
            <a:ext cx="3547952" cy="5148197"/>
          </a:xfrm>
          <a:prstGeom prst="rect">
            <a:avLst/>
          </a:prstGeom>
          <a:ln w="635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9" name="Zástupný obsah 8" descr="Obsah obrázku text, mapa, atlas, snímek obrazovky&#10;&#10;Popis se vygeneroval automaticky.">
            <a:extLst>
              <a:ext uri="{FF2B5EF4-FFF2-40B4-BE49-F238E27FC236}">
                <a16:creationId xmlns:a16="http://schemas.microsoft.com/office/drawing/2014/main" id="{16A53B7C-D7C6-8C79-45C2-5B894629987A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7638812" y="2259655"/>
            <a:ext cx="4557686" cy="3519814"/>
          </a:xfrm>
        </p:spPr>
      </p:pic>
      <p:sp>
        <p:nvSpPr>
          <p:cNvPr id="5" name="Zástupný symbol pro číslo snímku 4">
            <a:extLst>
              <a:ext uri="{FF2B5EF4-FFF2-40B4-BE49-F238E27FC236}">
                <a16:creationId xmlns:a16="http://schemas.microsoft.com/office/drawing/2014/main" id="{0CE7393E-A0FF-B6F9-6B70-9955FB7325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D2DFA8-9EAA-46A4-A4C5-3EC1E4048D0E}" type="slidenum">
              <a:rPr lang="en-GB" smtClean="0"/>
              <a:t>35</a:t>
            </a:fld>
            <a:endParaRPr lang="en-GB"/>
          </a:p>
        </p:txBody>
      </p:sp>
      <p:pic>
        <p:nvPicPr>
          <p:cNvPr id="10" name="Obrázek 9" descr="Obsah obrázku text, strom, venku, snímek obrazovky&#10;&#10;Popis se vygeneroval automaticky.">
            <a:extLst>
              <a:ext uri="{FF2B5EF4-FFF2-40B4-BE49-F238E27FC236}">
                <a16:creationId xmlns:a16="http://schemas.microsoft.com/office/drawing/2014/main" id="{B2A600A8-3FF9-0166-3E70-15E60911AC0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84654" y="1573332"/>
            <a:ext cx="3670116" cy="5148196"/>
          </a:xfrm>
          <a:prstGeom prst="rect">
            <a:avLst/>
          </a:prstGeom>
          <a:ln w="635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730662076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ázek 2" descr="Obsah obrázku mapa, atlas, diagram, text&#10;&#10;Popis se vygeneroval automaticky.">
            <a:extLst>
              <a:ext uri="{FF2B5EF4-FFF2-40B4-BE49-F238E27FC236}">
                <a16:creationId xmlns:a16="http://schemas.microsoft.com/office/drawing/2014/main" id="{B84C9E8D-F571-5FF2-F837-6BE192950ADB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8423428" y="453777"/>
            <a:ext cx="3768634" cy="2663857"/>
          </a:xfrm>
          <a:prstGeom prst="rect">
            <a:avLst/>
          </a:prstGeom>
        </p:spPr>
      </p:pic>
      <p:pic>
        <p:nvPicPr>
          <p:cNvPr id="4" name="Obrázek 3" descr="Obsah obrázku text, snímek obrazovky, Písmo, číslo&#10;&#10;Popis se vygeneroval automaticky.">
            <a:extLst>
              <a:ext uri="{FF2B5EF4-FFF2-40B4-BE49-F238E27FC236}">
                <a16:creationId xmlns:a16="http://schemas.microsoft.com/office/drawing/2014/main" id="{256334B4-AA0E-8757-4BE1-4E05FDAC793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1612" y="160751"/>
            <a:ext cx="4313159" cy="4114800"/>
          </a:xfrm>
          <a:prstGeom prst="rect">
            <a:avLst/>
          </a:prstGeom>
        </p:spPr>
      </p:pic>
      <p:pic>
        <p:nvPicPr>
          <p:cNvPr id="5" name="Obrázek 4" descr="Obsah obrázku mapa, text, atlas&#10;&#10;Popis se vygeneroval automaticky.">
            <a:extLst>
              <a:ext uri="{FF2B5EF4-FFF2-40B4-BE49-F238E27FC236}">
                <a16:creationId xmlns:a16="http://schemas.microsoft.com/office/drawing/2014/main" id="{B0EB8705-3F86-3011-558B-BE548384A13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30742" y="3608018"/>
            <a:ext cx="4410407" cy="3102280"/>
          </a:xfrm>
          <a:prstGeom prst="rect">
            <a:avLst/>
          </a:prstGeom>
        </p:spPr>
      </p:pic>
      <p:pic>
        <p:nvPicPr>
          <p:cNvPr id="6" name="Obrázek 5" descr="Obsah obrázku text, snímek obrazovky, mapa&#10;&#10;Popis se vygeneroval automaticky.">
            <a:extLst>
              <a:ext uri="{FF2B5EF4-FFF2-40B4-BE49-F238E27FC236}">
                <a16:creationId xmlns:a16="http://schemas.microsoft.com/office/drawing/2014/main" id="{D2A77F65-00F0-AB9F-4716-26E39DB21A0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97872" y="301668"/>
            <a:ext cx="3928490" cy="2830883"/>
          </a:xfrm>
          <a:prstGeom prst="rect">
            <a:avLst/>
          </a:prstGeom>
        </p:spPr>
      </p:pic>
      <p:pic>
        <p:nvPicPr>
          <p:cNvPr id="7" name="Obrázek 6" descr="Obsah obrázku text, osoba, snímek obrazovky, oblečení&#10;&#10;Popis se vygeneroval automaticky.">
            <a:extLst>
              <a:ext uri="{FF2B5EF4-FFF2-40B4-BE49-F238E27FC236}">
                <a16:creationId xmlns:a16="http://schemas.microsoft.com/office/drawing/2014/main" id="{FBECEECB-7E03-C9B9-F8DD-923CCCEAC6B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3945" y="4863108"/>
            <a:ext cx="6096000" cy="1495015"/>
          </a:xfrm>
          <a:prstGeom prst="rect">
            <a:avLst/>
          </a:prstGeom>
          <a:ln w="635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930279357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délník 4">
            <a:extLst>
              <a:ext uri="{FF2B5EF4-FFF2-40B4-BE49-F238E27FC236}">
                <a16:creationId xmlns:a16="http://schemas.microsoft.com/office/drawing/2014/main" id="{348BF55E-D1F9-461E-8B67-67E76F1A538D}"/>
              </a:ext>
            </a:extLst>
          </p:cNvPr>
          <p:cNvSpPr/>
          <p:nvPr/>
        </p:nvSpPr>
        <p:spPr>
          <a:xfrm>
            <a:off x="674086" y="1404742"/>
            <a:ext cx="10057413" cy="4893647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  <a:defRPr/>
            </a:pPr>
            <a:r>
              <a:rPr lang="cs-CZ" sz="2600" b="1">
                <a:solidFill>
                  <a:srgbClr val="002D72"/>
                </a:solidFill>
                <a:latin typeface="Arial"/>
                <a:cs typeface="Arial"/>
              </a:rPr>
              <a:t>Datová a analytická stránka na webu BMO</a:t>
            </a:r>
            <a:r>
              <a:rPr lang="cs-CZ" sz="2600">
                <a:solidFill>
                  <a:srgbClr val="002D72"/>
                </a:solidFill>
                <a:latin typeface="Arial"/>
                <a:cs typeface="Arial"/>
              </a:rPr>
              <a:t> - postupné doplňování datových sad + do katalogu otevřených dat, aplikace</a:t>
            </a:r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r>
              <a:rPr lang="cs-CZ" sz="2600" b="1">
                <a:solidFill>
                  <a:srgbClr val="002D72"/>
                </a:solidFill>
                <a:latin typeface="Arial"/>
                <a:cs typeface="Arial"/>
              </a:rPr>
              <a:t>Nový Atlas BMO </a:t>
            </a:r>
            <a:r>
              <a:rPr lang="cs-CZ" sz="2600">
                <a:solidFill>
                  <a:srgbClr val="002D72"/>
                </a:solidFill>
                <a:latin typeface="Arial"/>
                <a:cs typeface="Arial"/>
              </a:rPr>
              <a:t>(2024)</a:t>
            </a:r>
            <a:endParaRPr lang="cs-CZ" sz="2600">
              <a:solidFill>
                <a:srgbClr val="002D72"/>
              </a:solidFill>
              <a:cs typeface="Calibri"/>
            </a:endParaRPr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r>
              <a:rPr lang="cs-CZ" sz="2600">
                <a:solidFill>
                  <a:srgbClr val="002D72"/>
                </a:solidFill>
                <a:latin typeface="Arial"/>
                <a:cs typeface="Arial"/>
              </a:rPr>
              <a:t>Sociodemografická analýza BMO (2024) </a:t>
            </a:r>
          </a:p>
          <a:p>
            <a:pPr marL="342900" indent="-342900">
              <a:buFont typeface="Arial,Sans-Serif" panose="020B0604020202020204" pitchFamily="34" charset="0"/>
              <a:buChar char="•"/>
              <a:defRPr/>
            </a:pPr>
            <a:r>
              <a:rPr lang="cs-CZ" sz="2600" b="1">
                <a:solidFill>
                  <a:srgbClr val="002D72"/>
                </a:solidFill>
                <a:latin typeface="Arial"/>
                <a:cs typeface="Arial"/>
              </a:rPr>
              <a:t>Analýza dopravní dostupnosti a dojížďky </a:t>
            </a:r>
            <a:r>
              <a:rPr lang="cs-CZ" sz="2600">
                <a:solidFill>
                  <a:srgbClr val="002D72"/>
                </a:solidFill>
                <a:latin typeface="Arial"/>
                <a:cs typeface="Arial"/>
              </a:rPr>
              <a:t>(2025)</a:t>
            </a:r>
          </a:p>
          <a:p>
            <a:pPr marL="342900" indent="-342900">
              <a:buFont typeface="Arial,Sans-Serif" panose="020B0604020202020204" pitchFamily="34" charset="0"/>
              <a:buChar char="•"/>
              <a:defRPr/>
            </a:pPr>
            <a:r>
              <a:rPr lang="cs-CZ" sz="2600" b="1">
                <a:solidFill>
                  <a:srgbClr val="002D72"/>
                </a:solidFill>
                <a:latin typeface="Arial"/>
                <a:cs typeface="Arial"/>
              </a:rPr>
              <a:t>Dotazníkové šetření</a:t>
            </a:r>
            <a:r>
              <a:rPr lang="cs-CZ" sz="2600">
                <a:solidFill>
                  <a:srgbClr val="002D72"/>
                </a:solidFill>
                <a:latin typeface="Arial"/>
                <a:cs typeface="Arial"/>
              </a:rPr>
              <a:t>: Možnost a potenciál dlouhodobé spolupráce v BMO (2017, 2020, 2023) </a:t>
            </a:r>
          </a:p>
          <a:p>
            <a:pPr marL="342900" indent="-342900">
              <a:buFont typeface="Arial,Sans-Serif" panose="020B0604020202020204" pitchFamily="34" charset="0"/>
              <a:buChar char="•"/>
              <a:defRPr/>
            </a:pPr>
            <a:r>
              <a:rPr lang="cs-CZ" sz="2600">
                <a:solidFill>
                  <a:srgbClr val="002D72"/>
                </a:solidFill>
                <a:latin typeface="Arial"/>
                <a:cs typeface="Arial"/>
              </a:rPr>
              <a:t>Odhad populačního vývoje (2023), Dopravní chování obyvatel v BMO (2021), Analýza HDP (2023) a další dílčí analytická šetření a výzkumy (viz. prezentace)</a:t>
            </a:r>
            <a:endParaRPr lang="en-US" sz="2600">
              <a:solidFill>
                <a:srgbClr val="002D72"/>
              </a:solidFill>
              <a:latin typeface="Arial"/>
              <a:cs typeface="Arial"/>
            </a:endParaRPr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r>
              <a:rPr lang="cs-CZ" sz="2600">
                <a:solidFill>
                  <a:srgbClr val="002D72"/>
                </a:solidFill>
                <a:latin typeface="Arial"/>
                <a:cs typeface="Arial"/>
              </a:rPr>
              <a:t>Analytická východiska BMO (2021), </a:t>
            </a:r>
            <a:r>
              <a:rPr lang="cs-CZ" sz="2600" err="1">
                <a:solidFill>
                  <a:srgbClr val="002D72"/>
                </a:solidFill>
                <a:latin typeface="Arial"/>
                <a:cs typeface="Arial"/>
              </a:rPr>
              <a:t>Mid</a:t>
            </a:r>
            <a:r>
              <a:rPr lang="cs-CZ" sz="2600">
                <a:solidFill>
                  <a:srgbClr val="002D72"/>
                </a:solidFill>
                <a:latin typeface="Arial"/>
                <a:cs typeface="Arial"/>
              </a:rPr>
              <a:t>-term evaluace ISR BMO (2019), Výroční zprávy</a:t>
            </a:r>
          </a:p>
        </p:txBody>
      </p:sp>
      <p:sp>
        <p:nvSpPr>
          <p:cNvPr id="6" name="Obdélník 5">
            <a:extLst>
              <a:ext uri="{FF2B5EF4-FFF2-40B4-BE49-F238E27FC236}">
                <a16:creationId xmlns:a16="http://schemas.microsoft.com/office/drawing/2014/main" id="{70851F32-C3EB-422E-AA1C-CAF21ADD7274}"/>
              </a:ext>
            </a:extLst>
          </p:cNvPr>
          <p:cNvSpPr/>
          <p:nvPr/>
        </p:nvSpPr>
        <p:spPr>
          <a:xfrm>
            <a:off x="674086" y="507249"/>
            <a:ext cx="9462979" cy="707886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/>
          <a:p>
            <a:pPr>
              <a:defRPr/>
            </a:pPr>
            <a:r>
              <a:rPr lang="cs-CZ" sz="4000" b="1">
                <a:solidFill>
                  <a:srgbClr val="002D72"/>
                </a:solidFill>
                <a:latin typeface="Arial"/>
                <a:ea typeface="+mj-ea"/>
                <a:cs typeface="Arial"/>
              </a:rPr>
              <a:t>Analýzy a šetření na úrovni BMO</a:t>
            </a:r>
            <a:endParaRPr lang="en-US" sz="4000" b="1">
              <a:solidFill>
                <a:srgbClr val="002D72"/>
              </a:solidFill>
              <a:latin typeface="Arial"/>
              <a:ea typeface="+mj-ea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445384416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3EA2E23E-A82D-46ED-AE49-E132E98065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D2DFA8-9EAA-46A4-A4C5-3EC1E4048D0E}" type="slidenum">
              <a:rPr lang="en-GB" smtClean="0"/>
              <a:t>38</a:t>
            </a:fld>
            <a:endParaRPr lang="en-GB"/>
          </a:p>
        </p:txBody>
      </p:sp>
      <p:pic>
        <p:nvPicPr>
          <p:cNvPr id="6" name="Obrázek 5">
            <a:extLst>
              <a:ext uri="{FF2B5EF4-FFF2-40B4-BE49-F238E27FC236}">
                <a16:creationId xmlns:a16="http://schemas.microsoft.com/office/drawing/2014/main" id="{02C114A5-0A48-40D3-8D8A-B4EAC6EEA16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" y="1"/>
            <a:ext cx="12191998" cy="6857999"/>
          </a:xfrm>
          <a:prstGeom prst="rect">
            <a:avLst/>
          </a:prstGeom>
        </p:spPr>
      </p:pic>
      <p:sp>
        <p:nvSpPr>
          <p:cNvPr id="2" name="TextovéPole 1">
            <a:extLst>
              <a:ext uri="{FF2B5EF4-FFF2-40B4-BE49-F238E27FC236}">
                <a16:creationId xmlns:a16="http://schemas.microsoft.com/office/drawing/2014/main" id="{6BF8137F-E051-4C24-9FFD-F6394BF2F832}"/>
              </a:ext>
            </a:extLst>
          </p:cNvPr>
          <p:cNvSpPr txBox="1"/>
          <p:nvPr/>
        </p:nvSpPr>
        <p:spPr>
          <a:xfrm>
            <a:off x="661966" y="1696330"/>
            <a:ext cx="10736460" cy="1655261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>
              <a:lnSpc>
                <a:spcPts val="4200"/>
              </a:lnSpc>
            </a:pPr>
            <a:r>
              <a:rPr lang="cs-CZ" sz="4200" b="1">
                <a:solidFill>
                  <a:srgbClr val="002D72"/>
                </a:solidFill>
                <a:latin typeface="Arial"/>
                <a:ea typeface="Roboto"/>
                <a:cs typeface="Arial"/>
              </a:rPr>
              <a:t>Děkuji za pozornost. </a:t>
            </a:r>
            <a:endParaRPr lang="cs-CZ" sz="4200" b="1">
              <a:solidFill>
                <a:srgbClr val="C00000"/>
              </a:solidFill>
              <a:latin typeface="Arial"/>
              <a:ea typeface="Roboto"/>
              <a:cs typeface="Arial"/>
            </a:endParaRPr>
          </a:p>
          <a:p>
            <a:pPr>
              <a:lnSpc>
                <a:spcPts val="4200"/>
              </a:lnSpc>
            </a:pPr>
            <a:endParaRPr lang="cs-CZ" sz="4200" b="1">
              <a:solidFill>
                <a:srgbClr val="002D72"/>
              </a:solidFill>
              <a:latin typeface="Arial" panose="020B0604020202020204" pitchFamily="34" charset="0"/>
              <a:ea typeface="Roboto" panose="02000000000000000000" pitchFamily="2" charset="0"/>
              <a:cs typeface="Arial" panose="020B0604020202020204" pitchFamily="34" charset="0"/>
            </a:endParaRPr>
          </a:p>
          <a:p>
            <a:pPr>
              <a:lnSpc>
                <a:spcPts val="4200"/>
              </a:lnSpc>
            </a:pPr>
            <a:r>
              <a:rPr lang="cs-CZ" sz="2800" b="1" i="1">
                <a:solidFill>
                  <a:srgbClr val="002D72"/>
                </a:solidFill>
                <a:latin typeface="Arial"/>
                <a:ea typeface="Roboto"/>
                <a:cs typeface="Arial"/>
              </a:rPr>
              <a:t>canda.matous@brno.cz</a:t>
            </a:r>
          </a:p>
        </p:txBody>
      </p:sp>
    </p:spTree>
    <p:extLst>
      <p:ext uri="{BB962C8B-B14F-4D97-AF65-F5344CB8AC3E}">
        <p14:creationId xmlns:p14="http://schemas.microsoft.com/office/powerpoint/2010/main" val="149808598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Motiv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Motiv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Motiv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Motiv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2F5A351254A4384CB0AEDB31B776F7F1" ma:contentTypeVersion="19" ma:contentTypeDescription="Vytvoří nový dokument" ma:contentTypeScope="" ma:versionID="cd96c0ef3e9370adc324832d4dc7c251">
  <xsd:schema xmlns:xsd="http://www.w3.org/2001/XMLSchema" xmlns:xs="http://www.w3.org/2001/XMLSchema" xmlns:p="http://schemas.microsoft.com/office/2006/metadata/properties" xmlns:ns2="858c74b2-061d-49d2-8b3f-8dec869f3578" xmlns:ns3="ed492332-77d1-4874-ad33-cbbf3e9e1b56" targetNamespace="http://schemas.microsoft.com/office/2006/metadata/properties" ma:root="true" ma:fieldsID="3ba7f2cdbabac4e1a3c228ffdb12de5c" ns2:_="" ns3:_="">
    <xsd:import namespace="858c74b2-061d-49d2-8b3f-8dec869f3578"/>
    <xsd:import namespace="ed492332-77d1-4874-ad33-cbbf3e9e1b56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DateTaken" minOccurs="0"/>
                <xsd:element ref="ns2:MediaServiceLocation" minOccurs="0"/>
                <xsd:element ref="ns2:MediaLengthInSeconds" minOccurs="0"/>
                <xsd:element ref="ns2:MediaServiceAutoKeyPoints" minOccurs="0"/>
                <xsd:element ref="ns2:MediaServiceKeyPoint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58c74b2-061d-49d2-8b3f-8dec869f3578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2" nillable="true" ma:displayName="Tags" ma:internalName="MediaServiceAutoTags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DateTaken" ma:index="16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7" nillable="true" ma:displayName="Location" ma:internalName="MediaServiceLocation" ma:readOnly="true">
      <xsd:simpleType>
        <xsd:restriction base="dms:Text"/>
      </xsd:simpleType>
    </xsd:element>
    <xsd:element name="MediaLengthInSeconds" ma:index="18" nillable="true" ma:displayName="MediaLengthInSeconds" ma:hidden="true" ma:internalName="MediaLengthInSeconds" ma:readOnly="true">
      <xsd:simpleType>
        <xsd:restriction base="dms:Unknown"/>
      </xsd:simpleType>
    </xsd:element>
    <xsd:element name="MediaServiceAutoKeyPoints" ma:index="19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20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lcf76f155ced4ddcb4097134ff3c332f" ma:index="22" nillable="true" ma:taxonomy="true" ma:internalName="lcf76f155ced4ddcb4097134ff3c332f" ma:taxonomyFieldName="MediaServiceImageTags" ma:displayName="Značky obrázků" ma:readOnly="false" ma:fieldId="{5cf76f15-5ced-4ddc-b409-7134ff3c332f}" ma:taxonomyMulti="true" ma:sspId="590eb72d-ad02-4f84-953f-902ab4317d5a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4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6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d492332-77d1-4874-ad33-cbbf3e9e1b56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dílí se s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dílené s podrobnostmi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96b7de1b-1c10-4276-b88c-11433f862a13}" ma:internalName="TaxCatchAll" ma:showField="CatchAllData" ma:web="ed492332-77d1-4874-ad33-cbbf3e9e1b56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 obsahu"/>
        <xsd:element ref="dc:title" minOccurs="0" maxOccurs="1" ma:index="4" ma:displayName="Nadpis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858c74b2-061d-49d2-8b3f-8dec869f3578">
      <Terms xmlns="http://schemas.microsoft.com/office/infopath/2007/PartnerControls"/>
    </lcf76f155ced4ddcb4097134ff3c332f>
    <TaxCatchAll xmlns="ed492332-77d1-4874-ad33-cbbf3e9e1b56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F201DFBB-AC94-4EB6-9942-9D3E8E4CF086}">
  <ds:schemaRefs>
    <ds:schemaRef ds:uri="858c74b2-061d-49d2-8b3f-8dec869f3578"/>
    <ds:schemaRef ds:uri="ed492332-77d1-4874-ad33-cbbf3e9e1b56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2.xml><?xml version="1.0" encoding="utf-8"?>
<ds:datastoreItem xmlns:ds="http://schemas.openxmlformats.org/officeDocument/2006/customXml" ds:itemID="{8505EF6D-8017-4394-9493-2722DC729921}">
  <ds:schemaRefs>
    <ds:schemaRef ds:uri="858c74b2-061d-49d2-8b3f-8dec869f3578"/>
    <ds:schemaRef ds:uri="ed492332-77d1-4874-ad33-cbbf3e9e1b56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14988943-11B1-4741-99EE-CF5BA41B6118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1186</Words>
  <Application>Microsoft Office PowerPoint</Application>
  <PresentationFormat>Širokoúhlá obrazovka</PresentationFormat>
  <Paragraphs>183</Paragraphs>
  <Slides>38</Slides>
  <Notes>8</Notes>
  <HiddenSlides>0</HiddenSlides>
  <MMClips>3</MMClips>
  <ScaleCrop>false</ScaleCrop>
  <HeadingPairs>
    <vt:vector size="6" baseType="variant">
      <vt:variant>
        <vt:lpstr>Použitá písma</vt:lpstr>
      </vt:variant>
      <vt:variant>
        <vt:i4>5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38</vt:i4>
      </vt:variant>
    </vt:vector>
  </HeadingPairs>
  <TitlesOfParts>
    <vt:vector size="44" baseType="lpstr">
      <vt:lpstr>Arial</vt:lpstr>
      <vt:lpstr>Arial,Sans-Serif</vt:lpstr>
      <vt:lpstr>Calibri</vt:lpstr>
      <vt:lpstr>Courier New</vt:lpstr>
      <vt:lpstr>Wingdings</vt:lpstr>
      <vt:lpstr>Office Theme</vt:lpstr>
      <vt:lpstr>Prezentace aplikace PowerPoint</vt:lpstr>
      <vt:lpstr>Prezentace aplikace PowerPoint</vt:lpstr>
      <vt:lpstr>Prezentace aplikace PowerPoint</vt:lpstr>
      <vt:lpstr>Metropolitní oblasti a aglomerace</vt:lpstr>
      <vt:lpstr>Prezentace aplikace PowerPoint</vt:lpstr>
      <vt:lpstr>Prezentace aplikace PowerPoint</vt:lpstr>
      <vt:lpstr>Brněnská metropolitní oblast (BMO)</vt:lpstr>
      <vt:lpstr>Změny je potřeba detailněji sledovat</vt:lpstr>
      <vt:lpstr>Prezentace aplikace PowerPoint</vt:lpstr>
      <vt:lpstr>Prezentace aplikace PowerPoint</vt:lpstr>
      <vt:lpstr>Popis + cíle řešení</vt:lpstr>
      <vt:lpstr>Prezentace aplikace PowerPoint</vt:lpstr>
      <vt:lpstr>Datová stránka na webu metropolitni.brno.cz </vt:lpstr>
      <vt:lpstr>Prezentace aplikace PowerPoint</vt:lpstr>
      <vt:lpstr>Prezentace aplikace PowerPoint</vt:lpstr>
      <vt:lpstr>Prezentace aplikace PowerPoint</vt:lpstr>
      <vt:lpstr>Prezentace aplikace PowerPoint</vt:lpstr>
      <vt:lpstr>Analýza území z dat mobilních operátorů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Vize prostorového rozvoje BMO -   metodika</vt:lpstr>
      <vt:lpstr>Prezentace aplikace PowerPoint</vt:lpstr>
      <vt:lpstr>Vize prostorového rozvoje BMO – využití do budoucnosti</vt:lpstr>
      <vt:lpstr>Prezentace aplikace PowerPoint</vt:lpstr>
      <vt:lpstr>Prezentace aplikace PowerPoint</vt:lpstr>
      <vt:lpstr>Prezentace aplikace PowerPoint</vt:lpstr>
      <vt:lpstr>Prezentace aplikace PowerPoint</vt:lpstr>
      <vt:lpstr>Další analytické dokumenty a studie, aplikace</vt:lpstr>
      <vt:lpstr>Prezentace aplikace PowerPoint</vt:lpstr>
      <vt:lpstr>Prezentace aplikace PowerPoint</vt:lpstr>
      <vt:lpstr>Prezentace aplikace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Zpracování kreativního modelového zadání</dc:title>
  <dc:creator>Jan Pacas</dc:creator>
  <cp:lastModifiedBy>Čanda Matouš (MMB_OSRS)</cp:lastModifiedBy>
  <cp:revision>1</cp:revision>
  <cp:lastPrinted>2019-07-25T06:54:48Z</cp:lastPrinted>
  <dcterms:created xsi:type="dcterms:W3CDTF">2019-07-24T13:15:48Z</dcterms:created>
  <dcterms:modified xsi:type="dcterms:W3CDTF">2025-10-03T08:57:31Z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0x0101002F5A351254A4384CB0AEDB31B776F7F1</vt:lpwstr>
  </property>
  <property fmtid="{D5CDD505-2E9C-101B-9397-08002B2CF9AE}" pid="3" name="_dlc_DocIdItemGuid">
    <vt:lpwstr>82ed086b-ca44-44a1-b650-952aae1c63f1</vt:lpwstr>
  </property>
  <property fmtid="{D5CDD505-2E9C-101B-9397-08002B2CF9AE}" pid="4" name="MediaServiceImageTags">
    <vt:lpwstr/>
  </property>
</Properties>
</file>