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modernComment_11E_4C0E59CA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7" r:id="rId4"/>
  </p:sldMasterIdLst>
  <p:notesMasterIdLst>
    <p:notesMasterId r:id="rId27"/>
  </p:notesMasterIdLst>
  <p:handoutMasterIdLst>
    <p:handoutMasterId r:id="rId28"/>
  </p:handoutMasterIdLst>
  <p:sldIdLst>
    <p:sldId id="602" r:id="rId5"/>
    <p:sldId id="801" r:id="rId6"/>
    <p:sldId id="787" r:id="rId7"/>
    <p:sldId id="785" r:id="rId8"/>
    <p:sldId id="779" r:id="rId9"/>
    <p:sldId id="799" r:id="rId10"/>
    <p:sldId id="780" r:id="rId11"/>
    <p:sldId id="781" r:id="rId12"/>
    <p:sldId id="782" r:id="rId13"/>
    <p:sldId id="800" r:id="rId14"/>
    <p:sldId id="796" r:id="rId15"/>
    <p:sldId id="797" r:id="rId16"/>
    <p:sldId id="621" r:id="rId17"/>
    <p:sldId id="609" r:id="rId18"/>
    <p:sldId id="623" r:id="rId19"/>
    <p:sldId id="260" r:id="rId20"/>
    <p:sldId id="789" r:id="rId21"/>
    <p:sldId id="286" r:id="rId22"/>
    <p:sldId id="804" r:id="rId23"/>
    <p:sldId id="678" r:id="rId24"/>
    <p:sldId id="777" r:id="rId25"/>
    <p:sldId id="764" r:id="rId26"/>
  </p:sldIdLst>
  <p:sldSz cx="9144000" cy="5143500" type="screen16x9"/>
  <p:notesSz cx="9926638" cy="6797675"/>
  <p:custDataLst>
    <p:tags r:id="rId29"/>
  </p:custData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4059539-233C-2D8F-B1A6-2816E1D85C17}" name="Cepr Martin" initials="MC" userId="S::martin.cepr@dia.gov.cz::15120edd-ee6e-4fe6-b50c-af5e4a36e0c3" providerId="AD"/>
  <p188:author id="{065B6798-B49B-5BA1-21D5-BCABB8EC0DBA}" name="Radka Domanská" initials="RD" userId="S::radka.domanska@dia.gov.cz::008fb6c8-8e83-418b-8772-1e901a3976a1" providerId="AD"/>
  <p188:author id="{A2059CA0-91EC-1A8A-1CFD-D3935847A0B4}" name="Šedivec Tomáš" initials="TŠ" userId="S::tomas.sedivec@dia.gov.cz::5859117d-4fed-45af-939e-a078bb4ea44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E2"/>
    <a:srgbClr val="47B744"/>
    <a:srgbClr val="003399"/>
    <a:srgbClr val="057F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E6CB6F-BB95-4ED1-A444-1803AA39496D}" v="30" dt="2025-10-06T06:39:43.5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comments/modernComment_11E_4C0E59C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92B2A15-2AFF-4938-AE5F-E27E8648037D}" authorId="{34059539-233C-2D8F-B1A6-2816E1D85C17}" created="2025-10-02T11:16:23.74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276008906" sldId="286"/>
      <ac:spMk id="15" creationId="{3F274B27-F187-EAD7-86B6-9F3FF03D5B44}"/>
      <ac:txMk cp="0" len="175">
        <ac:context len="262" hash="3090881545"/>
      </ac:txMk>
    </ac:txMkLst>
    <p188:pos x="2053016" y="783025"/>
    <p188:txBody>
      <a:bodyPr/>
      <a:lstStyle/>
      <a:p>
        <a:r>
          <a:rPr lang="cs-CZ"/>
          <a:t>Tady nevím, jak to říct lépe jednou větou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621697" y="2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77F3E8-DBCA-47E0-98D0-9C30E42FF91E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6457412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621697" y="6457412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5AC3F5-74EA-419D-AAA3-D40CAFA8259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976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0.png"/><Relationship Id="rId18" Type="http://schemas.openxmlformats.org/officeDocument/2006/relationships/image" Target="../media/image25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17" Type="http://schemas.openxmlformats.org/officeDocument/2006/relationships/image" Target="../media/image24.png"/><Relationship Id="rId2" Type="http://schemas.openxmlformats.org/officeDocument/2006/relationships/image" Target="../media/image2.png"/><Relationship Id="rId16" Type="http://schemas.openxmlformats.org/officeDocument/2006/relationships/image" Target="../media/image2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11" Type="http://schemas.openxmlformats.org/officeDocument/2006/relationships/image" Target="../media/image18.png"/><Relationship Id="rId5" Type="http://schemas.openxmlformats.org/officeDocument/2006/relationships/image" Target="../media/image6.png"/><Relationship Id="rId15" Type="http://schemas.openxmlformats.org/officeDocument/2006/relationships/image" Target="../media/image22.png"/><Relationship Id="rId10" Type="http://schemas.openxmlformats.org/officeDocument/2006/relationships/image" Target="../media/image17.svg"/><Relationship Id="rId4" Type="http://schemas.openxmlformats.org/officeDocument/2006/relationships/image" Target="../media/image13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7663C4-7B8F-45D0-9772-21160695EF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1000" y="189000"/>
            <a:ext cx="5315874" cy="836840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cs-CZ"/>
              <a:t>NÁZEV_PREZENTACE_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D0F76BF-7886-4118-97BC-2897E602A3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8342" y="1652758"/>
            <a:ext cx="3450772" cy="1241822"/>
          </a:xfrm>
        </p:spPr>
        <p:txBody>
          <a:bodyPr/>
          <a:lstStyle>
            <a:lvl1pPr marL="0" indent="0" algn="l">
              <a:buNone/>
              <a:defRPr sz="2700">
                <a:latin typeface="Azeret Mono" panose="020B0604020202020204" charset="-18"/>
                <a:cs typeface="Azeret Mono" panose="020B0604020202020204" charset="-1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/>
              <a:t>JMÉNO_PŘÍJMENÍ_</a:t>
            </a:r>
          </a:p>
          <a:p>
            <a:r>
              <a:rPr lang="cs-CZ"/>
              <a:t>Podnadpis_</a:t>
            </a:r>
          </a:p>
          <a:p>
            <a:r>
              <a:rPr lang="cs-CZ"/>
              <a:t>	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FCCFD51-DE96-42AF-8D3A-1EDDDAD6E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FE31A8-8502-4FFB-986B-436759D43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999A050-B5E7-4A54-A916-B2536BE2EC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1" y="4700997"/>
            <a:ext cx="808232" cy="36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778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D31521-8F3D-4FFB-9712-99CD1DFEAB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00" y="189001"/>
            <a:ext cx="7886700" cy="994172"/>
          </a:xfrm>
        </p:spPr>
        <p:txBody>
          <a:bodyPr>
            <a:normAutofit/>
          </a:bodyPr>
          <a:lstStyle>
            <a:lvl1pPr>
              <a:defRPr sz="2700" b="0"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r>
              <a:rPr lang="cs-CZ"/>
              <a:t>OBSAH_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94AE8B4-E752-4DE2-A8FF-7C538F931E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3000" y="1369219"/>
            <a:ext cx="3371850" cy="3263504"/>
          </a:xfrm>
        </p:spPr>
        <p:txBody>
          <a:bodyPr/>
          <a:lstStyle>
            <a:lvl1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latin typeface="Azeret Mono Medium" panose="020B0604020202020204" charset="-18"/>
                <a:cs typeface="Azeret Mono Medium" panose="020B0604020202020204" charset="-18"/>
              </a:defRPr>
            </a:lvl1pPr>
            <a:lvl2pPr marL="600075" indent="-257175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2pPr>
            <a:lvl3pPr marL="942975" indent="-257175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3pPr>
            <a:lvl4pPr marL="1243013" indent="-214313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4pPr>
            <a:lvl5pPr marL="1585913" indent="-214313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2984157-EDB5-4E0E-8141-EE2FB267A5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1" y="1369219"/>
            <a:ext cx="3556907" cy="3263504"/>
          </a:xfrm>
        </p:spPr>
        <p:txBody>
          <a:bodyPr/>
          <a:lstStyle>
            <a:lvl1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latin typeface="Azeret Mono Medium" panose="020B0604020202020204" charset="-18"/>
                <a:cs typeface="Azeret Mono Medium" panose="020B0604020202020204" charset="-18"/>
              </a:defRPr>
            </a:lvl1pPr>
            <a:lvl2pPr marL="600075" indent="-257175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2pPr>
            <a:lvl3pPr marL="942975" indent="-257175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3pPr>
            <a:lvl4pPr marL="1243013" indent="-214313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4pPr>
            <a:lvl5pPr marL="1585913" indent="-214313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E150008-0239-48CC-B516-6CEE0AF42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91D7EB7-E4C7-464E-8A19-0E994B899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B1712730-C3DF-4948-B468-C9F382982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08" y="4733925"/>
            <a:ext cx="808232" cy="36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617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sekce-zelená">
    <p:bg>
      <p:bgPr>
        <a:blipFill dpi="0" rotWithShape="1">
          <a:blip r:embed="rId2">
            <a:lum/>
          </a:blip>
          <a:srcRect/>
          <a:stretch>
            <a:fillRect l="-26000"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7663C4-7B8F-45D0-9772-21160695EF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8500" y="1404000"/>
            <a:ext cx="6039450" cy="836840"/>
          </a:xfrm>
        </p:spPr>
        <p:txBody>
          <a:bodyPr anchor="b">
            <a:normAutofit/>
          </a:bodyPr>
          <a:lstStyle>
            <a:lvl1pPr algn="l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cs-CZ"/>
              <a:t>NÁZEV_SEKCE/CLAIM_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FCCFD51-DE96-42AF-8D3A-1EDDDAD6E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FE31A8-8502-4FFB-986B-436759D43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zeret Mono" panose="020B0604020202020204" charset="-18"/>
                <a:cs typeface="Azeret Mono" panose="020B0604020202020204" charset="-18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C795FCAF-6712-4B01-AEE2-4825BF25D3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08" y="4733925"/>
            <a:ext cx="808232" cy="36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11795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sekce-zelená+text">
    <p:bg>
      <p:bgPr>
        <a:blipFill dpi="0" rotWithShape="1">
          <a:blip r:embed="rId2">
            <a:lum/>
          </a:blip>
          <a:srcRect/>
          <a:stretch>
            <a:fillRect l="-26000"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7663C4-7B8F-45D0-9772-21160695EF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8500" y="1404000"/>
            <a:ext cx="5940737" cy="836840"/>
          </a:xfrm>
        </p:spPr>
        <p:txBody>
          <a:bodyPr anchor="b">
            <a:normAutofit/>
          </a:bodyPr>
          <a:lstStyle>
            <a:lvl1pPr algn="l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cs-CZ"/>
              <a:t>NÁZEV_SEKCE/CLAIM_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FCCFD51-DE96-42AF-8D3A-1EDDDAD6E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FE31A8-8502-4FFB-986B-436759D43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Azeret Mono" panose="020B0604020202020204" charset="-18"/>
                <a:cs typeface="Azeret Mono" panose="020B0604020202020204" charset="-18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8" name="Zástupný text 2">
            <a:extLst>
              <a:ext uri="{FF2B5EF4-FFF2-40B4-BE49-F238E27FC236}">
                <a16:creationId xmlns:a16="http://schemas.microsoft.com/office/drawing/2014/main" id="{87AC8E8A-836E-402C-9C16-6320C1B227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2839" y="2571751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4A09A920-B7CD-46CC-8CA8-093DAAFBA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08" y="4733925"/>
            <a:ext cx="808232" cy="36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97460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10C186-A527-41FA-A5C9-56E4B60D7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00" y="189001"/>
            <a:ext cx="7886700" cy="994172"/>
          </a:xfrm>
        </p:spPr>
        <p:txBody>
          <a:bodyPr>
            <a:normAutofit/>
          </a:bodyPr>
          <a:lstStyle>
            <a:lvl1pPr>
              <a:defRPr sz="2700" b="0"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r>
              <a:rPr lang="cs-CZ"/>
              <a:t>NADPIS_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0A15E4F-8BBB-4ED5-97E0-744FDECC7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000" y="1362856"/>
            <a:ext cx="7886700" cy="3263504"/>
          </a:xfrm>
        </p:spPr>
        <p:txBody>
          <a:bodyPr/>
          <a:lstStyle>
            <a:lvl1pPr marL="332185" indent="-332185">
              <a:buClr>
                <a:srgbClr val="00B050"/>
              </a:buClr>
              <a:buFont typeface="Wingdings" panose="05000000000000000000" pitchFamily="2" charset="2"/>
              <a:buChar char="§"/>
              <a:defRPr sz="1500"/>
            </a:lvl1pPr>
            <a:lvl2pPr marL="514350" indent="-171450">
              <a:buClr>
                <a:srgbClr val="00B050"/>
              </a:buClr>
              <a:buFont typeface="Wingdings" panose="05000000000000000000" pitchFamily="2" charset="2"/>
              <a:buChar char="§"/>
              <a:defRPr sz="1350"/>
            </a:lvl2pPr>
            <a:lvl3pPr marL="8572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3pPr>
            <a:lvl4pPr marL="12001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4pPr>
            <a:lvl5pPr marL="15430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D7412B-2BE8-4AAA-BA18-5CA62BCCD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C8F605-0901-4975-A10E-70669D979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1FACD221-4768-4ACD-A950-44E65375E9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08" y="4733925"/>
            <a:ext cx="808232" cy="36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59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, text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10C186-A527-41FA-A5C9-56E4B60D7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00" y="189001"/>
            <a:ext cx="7886700" cy="994172"/>
          </a:xfrm>
        </p:spPr>
        <p:txBody>
          <a:bodyPr>
            <a:normAutofit/>
          </a:bodyPr>
          <a:lstStyle>
            <a:lvl1pPr>
              <a:defRPr sz="2700" b="0"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r>
              <a:rPr lang="cs-CZ"/>
              <a:t>NADPIS_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0A15E4F-8BBB-4ED5-97E0-744FDECC7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001" y="1343465"/>
            <a:ext cx="4070945" cy="3263504"/>
          </a:xfrm>
        </p:spPr>
        <p:txBody>
          <a:bodyPr/>
          <a:lstStyle>
            <a:lvl1pPr marL="332185" indent="-332185">
              <a:buClr>
                <a:srgbClr val="00B050"/>
              </a:buClr>
              <a:buFont typeface="Wingdings" panose="05000000000000000000" pitchFamily="2" charset="2"/>
              <a:buChar char="§"/>
              <a:defRPr sz="1500"/>
            </a:lvl1pPr>
            <a:lvl2pPr marL="514350" indent="-171450">
              <a:buClr>
                <a:srgbClr val="00B050"/>
              </a:buClr>
              <a:buFont typeface="Wingdings" panose="05000000000000000000" pitchFamily="2" charset="2"/>
              <a:buChar char="§"/>
              <a:defRPr sz="1350"/>
            </a:lvl2pPr>
            <a:lvl3pPr marL="8572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3pPr>
            <a:lvl4pPr marL="12001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4pPr>
            <a:lvl5pPr marL="15430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D7412B-2BE8-4AAA-BA18-5CA62BCCD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C8F605-0901-4975-A10E-70669D979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2DA61271-C104-4FC6-AD11-4C12986D5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08" y="4733925"/>
            <a:ext cx="808232" cy="360944"/>
          </a:xfrm>
          <a:prstGeom prst="rect">
            <a:avLst/>
          </a:prstGeom>
        </p:spPr>
      </p:pic>
      <p:sp>
        <p:nvSpPr>
          <p:cNvPr id="9" name="Zástupný symbol obrázku 8" descr="Hory se souvislou výplní">
            <a:extLst>
              <a:ext uri="{FF2B5EF4-FFF2-40B4-BE49-F238E27FC236}">
                <a16:creationId xmlns:a16="http://schemas.microsoft.com/office/drawing/2014/main" id="{8D31EE2F-073D-4F28-AC34-0C4A1F8DA5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37950" y="1343465"/>
            <a:ext cx="3240000" cy="32400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</p:spTree>
    <p:extLst>
      <p:ext uri="{BB962C8B-B14F-4D97-AF65-F5344CB8AC3E}">
        <p14:creationId xmlns:p14="http://schemas.microsoft.com/office/powerpoint/2010/main" val="209474847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10C186-A527-41FA-A5C9-56E4B60D7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00" y="189001"/>
            <a:ext cx="7886700" cy="994172"/>
          </a:xfrm>
        </p:spPr>
        <p:txBody>
          <a:bodyPr>
            <a:normAutofit/>
          </a:bodyPr>
          <a:lstStyle>
            <a:lvl1pPr>
              <a:defRPr sz="2700" b="0"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r>
              <a:rPr lang="cs-CZ"/>
              <a:t>NADPIS_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D7412B-2BE8-4AAA-BA18-5CA62BCCD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C8F605-0901-4975-A10E-70669D979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F3C10B58-D489-467E-98DE-2CF442C69D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08" y="4733925"/>
            <a:ext cx="808232" cy="360944"/>
          </a:xfrm>
          <a:prstGeom prst="rect">
            <a:avLst/>
          </a:prstGeom>
        </p:spPr>
      </p:pic>
      <p:sp>
        <p:nvSpPr>
          <p:cNvPr id="8" name="Zástupný symbol obrázku 8" descr="Hory se souvislou výplní">
            <a:extLst>
              <a:ext uri="{FF2B5EF4-FFF2-40B4-BE49-F238E27FC236}">
                <a16:creationId xmlns:a16="http://schemas.microsoft.com/office/drawing/2014/main" id="{967148FB-4655-4766-BA8B-B12D2A5AF47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12950" y="895579"/>
            <a:ext cx="3645000" cy="36450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</p:spTree>
    <p:extLst>
      <p:ext uri="{BB962C8B-B14F-4D97-AF65-F5344CB8AC3E}">
        <p14:creationId xmlns:p14="http://schemas.microsoft.com/office/powerpoint/2010/main" val="80619961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adpis a 3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10C186-A527-41FA-A5C9-56E4B60D7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00" y="189001"/>
            <a:ext cx="7886700" cy="994172"/>
          </a:xfrm>
        </p:spPr>
        <p:txBody>
          <a:bodyPr>
            <a:normAutofit/>
          </a:bodyPr>
          <a:lstStyle>
            <a:lvl1pPr>
              <a:defRPr sz="2700" b="0"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r>
              <a:rPr lang="cs-CZ"/>
              <a:t>NADPIS_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D7412B-2BE8-4AAA-BA18-5CA62BCCD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C8F605-0901-4975-A10E-70669D979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7CF3FDFF-CC59-400B-A942-CD1CA1BC4B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08" y="4733925"/>
            <a:ext cx="808232" cy="360944"/>
          </a:xfrm>
          <a:prstGeom prst="rect">
            <a:avLst/>
          </a:prstGeom>
        </p:spPr>
      </p:pic>
      <p:sp>
        <p:nvSpPr>
          <p:cNvPr id="11" name="Zástupný symbol obrázku 8" descr="Hory se souvislou výplní">
            <a:extLst>
              <a:ext uri="{FF2B5EF4-FFF2-40B4-BE49-F238E27FC236}">
                <a16:creationId xmlns:a16="http://schemas.microsoft.com/office/drawing/2014/main" id="{9686F829-CBC9-4AF5-A6AC-4677CB1541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1000" y="1312274"/>
            <a:ext cx="2700000" cy="27000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12" name="Zástupný symbol obrázku 8" descr="Hory se souvislou výplní">
            <a:extLst>
              <a:ext uri="{FF2B5EF4-FFF2-40B4-BE49-F238E27FC236}">
                <a16:creationId xmlns:a16="http://schemas.microsoft.com/office/drawing/2014/main" id="{7888D7F3-4F73-47AA-B9A9-5E5B4801257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33025" y="1312274"/>
            <a:ext cx="2700000" cy="27000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13" name="Zástupný symbol obrázku 8" descr="Hory se souvislou výplní">
            <a:extLst>
              <a:ext uri="{FF2B5EF4-FFF2-40B4-BE49-F238E27FC236}">
                <a16:creationId xmlns:a16="http://schemas.microsoft.com/office/drawing/2014/main" id="{018C0649-CC6F-4C24-94E2-89ADE6401C9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15050" y="1312274"/>
            <a:ext cx="2700000" cy="27000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</p:spTree>
    <p:extLst>
      <p:ext uri="{BB962C8B-B14F-4D97-AF65-F5344CB8AC3E}">
        <p14:creationId xmlns:p14="http://schemas.microsoft.com/office/powerpoint/2010/main" val="348382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, podnadpis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10C186-A527-41FA-A5C9-56E4B60D7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00" y="189001"/>
            <a:ext cx="7886700" cy="994172"/>
          </a:xfrm>
        </p:spPr>
        <p:txBody>
          <a:bodyPr>
            <a:normAutofit/>
          </a:bodyPr>
          <a:lstStyle>
            <a:lvl1pPr>
              <a:defRPr sz="2700" b="0"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r>
              <a:rPr lang="cs-CZ"/>
              <a:t>NADPIS_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0A15E4F-8BBB-4ED5-97E0-744FDECC7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000" y="1787129"/>
            <a:ext cx="7886700" cy="2631222"/>
          </a:xfrm>
        </p:spPr>
        <p:txBody>
          <a:bodyPr/>
          <a:lstStyle>
            <a:lvl1pPr marL="332185" indent="-332185">
              <a:buClr>
                <a:srgbClr val="00B050"/>
              </a:buClr>
              <a:buFont typeface="Wingdings" panose="05000000000000000000" pitchFamily="2" charset="2"/>
              <a:buChar char="§"/>
              <a:defRPr sz="1500"/>
            </a:lvl1pPr>
            <a:lvl2pPr marL="514350" indent="-171450">
              <a:buClr>
                <a:srgbClr val="00B050"/>
              </a:buClr>
              <a:buFont typeface="Wingdings" panose="05000000000000000000" pitchFamily="2" charset="2"/>
              <a:buChar char="§"/>
              <a:defRPr sz="1350"/>
            </a:lvl2pPr>
            <a:lvl3pPr marL="8572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3pPr>
            <a:lvl4pPr marL="12001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4pPr>
            <a:lvl5pPr marL="15430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D7412B-2BE8-4AAA-BA18-5CA62BCCD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C8F605-0901-4975-A10E-70669D979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F76FB335-B250-4E73-9375-000EAD9E57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1235" y="1183482"/>
            <a:ext cx="7886700" cy="603647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pPr lvl="0"/>
            <a:r>
              <a:rPr lang="cs-CZ"/>
              <a:t>PODNADPIS_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615E354C-46C2-4D00-B84E-5B8610A92B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08" y="4733925"/>
            <a:ext cx="808232" cy="36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5855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, podnadpis,text,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10C186-A527-41FA-A5C9-56E4B60D7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00" y="189001"/>
            <a:ext cx="7886700" cy="994172"/>
          </a:xfrm>
        </p:spPr>
        <p:txBody>
          <a:bodyPr>
            <a:normAutofit/>
          </a:bodyPr>
          <a:lstStyle>
            <a:lvl1pPr>
              <a:defRPr sz="2700" b="0"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r>
              <a:rPr lang="cs-CZ"/>
              <a:t>NADPIS_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0A15E4F-8BBB-4ED5-97E0-744FDECC7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001" y="1708880"/>
            <a:ext cx="4220765" cy="2898089"/>
          </a:xfrm>
        </p:spPr>
        <p:txBody>
          <a:bodyPr/>
          <a:lstStyle>
            <a:lvl1pPr marL="332185" indent="-332185">
              <a:buClr>
                <a:srgbClr val="00B050"/>
              </a:buClr>
              <a:buFont typeface="Wingdings" panose="05000000000000000000" pitchFamily="2" charset="2"/>
              <a:buChar char="§"/>
              <a:defRPr sz="1500"/>
            </a:lvl1pPr>
            <a:lvl2pPr marL="514350" indent="-171450">
              <a:buClr>
                <a:srgbClr val="00B050"/>
              </a:buClr>
              <a:buFont typeface="Wingdings" panose="05000000000000000000" pitchFamily="2" charset="2"/>
              <a:buChar char="§"/>
              <a:defRPr sz="1350"/>
            </a:lvl2pPr>
            <a:lvl3pPr marL="8572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3pPr>
            <a:lvl4pPr marL="12001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4pPr>
            <a:lvl5pPr marL="15430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D7412B-2BE8-4AAA-BA18-5CA62BCCD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C8F605-0901-4975-A10E-70669D979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A0EEC828-A5BC-47C6-8377-9CF058C3E0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1235" y="1183482"/>
            <a:ext cx="4220765" cy="525398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pPr lvl="0"/>
            <a:r>
              <a:rPr lang="cs-CZ"/>
              <a:t>PODNADPIS_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19B0B660-6756-40EB-BC0A-CDC8D286C1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08" y="4733925"/>
            <a:ext cx="808232" cy="360944"/>
          </a:xfrm>
          <a:prstGeom prst="rect">
            <a:avLst/>
          </a:prstGeom>
        </p:spPr>
      </p:pic>
      <p:sp>
        <p:nvSpPr>
          <p:cNvPr id="9" name="Zástupný symbol obrázku 8" descr="Hory se souvislou výplní">
            <a:extLst>
              <a:ext uri="{FF2B5EF4-FFF2-40B4-BE49-F238E27FC236}">
                <a16:creationId xmlns:a16="http://schemas.microsoft.com/office/drawing/2014/main" id="{B148D7DE-D03C-43C2-8A48-71B0F454F02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1766" y="1183172"/>
            <a:ext cx="3665935" cy="3423797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</p:spTree>
    <p:extLst>
      <p:ext uri="{BB962C8B-B14F-4D97-AF65-F5344CB8AC3E}">
        <p14:creationId xmlns:p14="http://schemas.microsoft.com/office/powerpoint/2010/main" val="428235308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, podnadpis,2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10C186-A527-41FA-A5C9-56E4B60D7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00" y="189001"/>
            <a:ext cx="7886700" cy="994172"/>
          </a:xfrm>
        </p:spPr>
        <p:txBody>
          <a:bodyPr>
            <a:normAutofit/>
          </a:bodyPr>
          <a:lstStyle>
            <a:lvl1pPr>
              <a:defRPr sz="2700" b="0"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r>
              <a:rPr lang="cs-CZ"/>
              <a:t>NADPIS_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0A15E4F-8BBB-4ED5-97E0-744FDECC7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001" y="2113902"/>
            <a:ext cx="4220765" cy="2493067"/>
          </a:xfrm>
        </p:spPr>
        <p:txBody>
          <a:bodyPr/>
          <a:lstStyle>
            <a:lvl1pPr marL="0" indent="0">
              <a:buClr>
                <a:srgbClr val="00B050"/>
              </a:buClr>
              <a:buFont typeface="Wingdings" panose="05000000000000000000" pitchFamily="2" charset="2"/>
              <a:buNone/>
              <a:defRPr sz="1800">
                <a:solidFill>
                  <a:schemeClr val="tx1"/>
                </a:solidFill>
              </a:defRPr>
            </a:lvl1pPr>
            <a:lvl2pPr marL="514350" indent="-171450">
              <a:buClr>
                <a:srgbClr val="00B050"/>
              </a:buClr>
              <a:buFont typeface="Wingdings" panose="05000000000000000000" pitchFamily="2" charset="2"/>
              <a:buChar char="§"/>
              <a:defRPr sz="1500"/>
            </a:lvl2pPr>
            <a:lvl3pPr marL="8572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3pPr>
            <a:lvl4pPr marL="12001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4pPr>
            <a:lvl5pPr marL="15430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D7412B-2BE8-4AAA-BA18-5CA62BCCD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C8F605-0901-4975-A10E-70669D979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A0EEC828-A5BC-47C6-8377-9CF058C3E0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1000" y="1873462"/>
            <a:ext cx="4220765" cy="240440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accent1"/>
                </a:solidFill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pPr lvl="0"/>
            <a:r>
              <a:rPr lang="cs-CZ"/>
              <a:t>PODNADPIS_</a:t>
            </a:r>
          </a:p>
        </p:txBody>
      </p:sp>
      <p:sp>
        <p:nvSpPr>
          <p:cNvPr id="8" name="Zástupný obsah 2">
            <a:extLst>
              <a:ext uri="{FF2B5EF4-FFF2-40B4-BE49-F238E27FC236}">
                <a16:creationId xmlns:a16="http://schemas.microsoft.com/office/drawing/2014/main" id="{0AE3A613-5913-4112-B48F-5AC0EE85AB7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571766" y="2153802"/>
            <a:ext cx="4220765" cy="2453168"/>
          </a:xfrm>
        </p:spPr>
        <p:txBody>
          <a:bodyPr/>
          <a:lstStyle>
            <a:lvl1pPr marL="0" indent="0">
              <a:buClr>
                <a:srgbClr val="00B050"/>
              </a:buClr>
              <a:buFont typeface="Wingdings" panose="05000000000000000000" pitchFamily="2" charset="2"/>
              <a:buNone/>
              <a:defRPr sz="1800">
                <a:solidFill>
                  <a:schemeClr val="tx1"/>
                </a:solidFill>
              </a:defRPr>
            </a:lvl1pPr>
            <a:lvl2pPr marL="514350" indent="-171450">
              <a:buClr>
                <a:srgbClr val="00B050"/>
              </a:buClr>
              <a:buFont typeface="Wingdings" panose="05000000000000000000" pitchFamily="2" charset="2"/>
              <a:buChar char="§"/>
              <a:defRPr sz="1500"/>
            </a:lvl2pPr>
            <a:lvl3pPr marL="8572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3pPr>
            <a:lvl4pPr marL="12001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4pPr>
            <a:lvl5pPr marL="15430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9" name="Zástupný text 6">
            <a:extLst>
              <a:ext uri="{FF2B5EF4-FFF2-40B4-BE49-F238E27FC236}">
                <a16:creationId xmlns:a16="http://schemas.microsoft.com/office/drawing/2014/main" id="{46721CC0-9209-4445-9A06-1056931313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1765" y="1874218"/>
            <a:ext cx="4220765" cy="240131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accent1"/>
                </a:solidFill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pPr lvl="0"/>
            <a:r>
              <a:rPr lang="cs-CZ"/>
              <a:t>PODNADPIS_</a:t>
            </a:r>
          </a:p>
        </p:txBody>
      </p:sp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C787AC1F-9BC4-4A48-BAA7-D5CCE089319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1235" y="1183482"/>
            <a:ext cx="7886700" cy="650081"/>
          </a:xfrm>
        </p:spPr>
        <p:txBody>
          <a:bodyPr>
            <a:normAutofit/>
          </a:bodyPr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9E873619-F85E-4E3A-B088-72DD332948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08" y="4733925"/>
            <a:ext cx="808232" cy="36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55432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, podnadpis,3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10C186-A527-41FA-A5C9-56E4B60D7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00" y="189001"/>
            <a:ext cx="7886700" cy="994172"/>
          </a:xfrm>
        </p:spPr>
        <p:txBody>
          <a:bodyPr>
            <a:normAutofit/>
          </a:bodyPr>
          <a:lstStyle>
            <a:lvl1pPr>
              <a:defRPr sz="2700" b="0"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r>
              <a:rPr lang="cs-CZ"/>
              <a:t>NADPIS_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0A15E4F-8BBB-4ED5-97E0-744FDECC7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000" y="2113903"/>
            <a:ext cx="2589628" cy="2302235"/>
          </a:xfrm>
        </p:spPr>
        <p:txBody>
          <a:bodyPr/>
          <a:lstStyle>
            <a:lvl1pPr marL="0" indent="0">
              <a:buClr>
                <a:srgbClr val="00B050"/>
              </a:buClr>
              <a:buFont typeface="Wingdings" panose="05000000000000000000" pitchFamily="2" charset="2"/>
              <a:buNone/>
              <a:defRPr sz="1800">
                <a:solidFill>
                  <a:schemeClr val="tx1"/>
                </a:solidFill>
              </a:defRPr>
            </a:lvl1pPr>
            <a:lvl2pPr marL="514350" indent="-171450">
              <a:buClr>
                <a:srgbClr val="00B050"/>
              </a:buClr>
              <a:buFont typeface="Wingdings" panose="05000000000000000000" pitchFamily="2" charset="2"/>
              <a:buChar char="§"/>
              <a:defRPr sz="1500"/>
            </a:lvl2pPr>
            <a:lvl3pPr marL="8572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3pPr>
            <a:lvl4pPr marL="12001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4pPr>
            <a:lvl5pPr marL="15430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D7412B-2BE8-4AAA-BA18-5CA62BCCD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C8F605-0901-4975-A10E-70669D979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A0EEC828-A5BC-47C6-8377-9CF058C3E0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0764" y="1873462"/>
            <a:ext cx="2589864" cy="240131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accent1"/>
                </a:solidFill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pPr lvl="0"/>
            <a:r>
              <a:rPr lang="cs-CZ"/>
              <a:t>PODNADPIS_</a:t>
            </a:r>
          </a:p>
        </p:txBody>
      </p:sp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C787AC1F-9BC4-4A48-BAA7-D5CCE089319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1235" y="1183482"/>
            <a:ext cx="7886700" cy="650081"/>
          </a:xfrm>
        </p:spPr>
        <p:txBody>
          <a:bodyPr>
            <a:normAutofit/>
          </a:bodyPr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1" name="Zástupný text 6">
            <a:extLst>
              <a:ext uri="{FF2B5EF4-FFF2-40B4-BE49-F238E27FC236}">
                <a16:creationId xmlns:a16="http://schemas.microsoft.com/office/drawing/2014/main" id="{11902A3C-2BB6-4709-BE3F-605135AB03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940628" y="1873153"/>
            <a:ext cx="2707208" cy="240131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accent1"/>
                </a:solidFill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pPr lvl="0"/>
            <a:r>
              <a:rPr lang="cs-CZ"/>
              <a:t>PODNADPIS_</a:t>
            </a:r>
          </a:p>
        </p:txBody>
      </p:sp>
      <p:sp>
        <p:nvSpPr>
          <p:cNvPr id="12" name="Zástupný text 6">
            <a:extLst>
              <a:ext uri="{FF2B5EF4-FFF2-40B4-BE49-F238E27FC236}">
                <a16:creationId xmlns:a16="http://schemas.microsoft.com/office/drawing/2014/main" id="{91EBB3A3-EE8A-4E1B-8141-D2636AC418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7836" y="1873153"/>
            <a:ext cx="2589864" cy="240131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accent1"/>
                </a:solidFill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pPr lvl="0"/>
            <a:r>
              <a:rPr lang="cs-CZ"/>
              <a:t>PODNADPIS_</a:t>
            </a:r>
          </a:p>
        </p:txBody>
      </p:sp>
      <p:sp>
        <p:nvSpPr>
          <p:cNvPr id="13" name="Zástupný obsah 2">
            <a:extLst>
              <a:ext uri="{FF2B5EF4-FFF2-40B4-BE49-F238E27FC236}">
                <a16:creationId xmlns:a16="http://schemas.microsoft.com/office/drawing/2014/main" id="{543CA53C-0E46-45B8-99EA-4CD3A3327BFF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5648073" y="2113903"/>
            <a:ext cx="2589628" cy="2302235"/>
          </a:xfrm>
        </p:spPr>
        <p:txBody>
          <a:bodyPr/>
          <a:lstStyle>
            <a:lvl1pPr marL="0" indent="0">
              <a:buClr>
                <a:srgbClr val="00B050"/>
              </a:buClr>
              <a:buFont typeface="Wingdings" panose="05000000000000000000" pitchFamily="2" charset="2"/>
              <a:buNone/>
              <a:defRPr sz="1800">
                <a:solidFill>
                  <a:schemeClr val="tx1"/>
                </a:solidFill>
              </a:defRPr>
            </a:lvl1pPr>
            <a:lvl2pPr marL="514350" indent="-171450">
              <a:buClr>
                <a:srgbClr val="00B050"/>
              </a:buClr>
              <a:buFont typeface="Wingdings" panose="05000000000000000000" pitchFamily="2" charset="2"/>
              <a:buChar char="§"/>
              <a:defRPr sz="1500"/>
            </a:lvl2pPr>
            <a:lvl3pPr marL="8572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3pPr>
            <a:lvl4pPr marL="12001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4pPr>
            <a:lvl5pPr marL="15430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</p:txBody>
      </p:sp>
      <p:sp>
        <p:nvSpPr>
          <p:cNvPr id="14" name="Zástupný obsah 2">
            <a:extLst>
              <a:ext uri="{FF2B5EF4-FFF2-40B4-BE49-F238E27FC236}">
                <a16:creationId xmlns:a16="http://schemas.microsoft.com/office/drawing/2014/main" id="{53006F18-00BE-4F5F-9762-C90B45AA320E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2940627" y="2113903"/>
            <a:ext cx="2707208" cy="2302235"/>
          </a:xfrm>
        </p:spPr>
        <p:txBody>
          <a:bodyPr/>
          <a:lstStyle>
            <a:lvl1pPr marL="0" indent="0">
              <a:buClr>
                <a:srgbClr val="00B050"/>
              </a:buClr>
              <a:buFont typeface="Wingdings" panose="05000000000000000000" pitchFamily="2" charset="2"/>
              <a:buNone/>
              <a:defRPr sz="1800">
                <a:solidFill>
                  <a:schemeClr val="tx1"/>
                </a:solidFill>
              </a:defRPr>
            </a:lvl1pPr>
            <a:lvl2pPr marL="514350" indent="-171450">
              <a:buClr>
                <a:srgbClr val="00B050"/>
              </a:buClr>
              <a:buFont typeface="Wingdings" panose="05000000000000000000" pitchFamily="2" charset="2"/>
              <a:buChar char="§"/>
              <a:defRPr sz="1500"/>
            </a:lvl2pPr>
            <a:lvl3pPr marL="8572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3pPr>
            <a:lvl4pPr marL="12001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4pPr>
            <a:lvl5pPr marL="1543050" indent="-171450">
              <a:buClr>
                <a:srgbClr val="00B05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5DBD3FAE-3C3A-43D4-A1A6-48D03273A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08" y="4733925"/>
            <a:ext cx="808232" cy="36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42699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, podnadpis,3 obsahy v po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10C186-A527-41FA-A5C9-56E4B60D7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00" y="189001"/>
            <a:ext cx="7886700" cy="994172"/>
          </a:xfrm>
        </p:spPr>
        <p:txBody>
          <a:bodyPr>
            <a:normAutofit/>
          </a:bodyPr>
          <a:lstStyle>
            <a:lvl1pPr>
              <a:defRPr sz="2700" b="0"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r>
              <a:rPr lang="cs-CZ"/>
              <a:t>NADPIS_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D7412B-2BE8-4AAA-BA18-5CA62BCCD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C8F605-0901-4975-A10E-70669D979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C787AC1F-9BC4-4A48-BAA7-D5CCE089319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1235" y="1183482"/>
            <a:ext cx="7886700" cy="650081"/>
          </a:xfrm>
        </p:spPr>
        <p:txBody>
          <a:bodyPr>
            <a:normAutofit/>
          </a:bodyPr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7" name="Zástupný symbol obrázku 16">
            <a:extLst>
              <a:ext uri="{FF2B5EF4-FFF2-40B4-BE49-F238E27FC236}">
                <a16:creationId xmlns:a16="http://schemas.microsoft.com/office/drawing/2014/main" id="{3289374E-2E06-4E73-82ED-DD6A4691777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50891" y="1870034"/>
            <a:ext cx="2589609" cy="2694472"/>
          </a:xfrm>
          <a:solidFill>
            <a:schemeClr val="accent1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A0EEC828-A5BC-47C6-8377-9CF058C3E0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0948" y="1870033"/>
            <a:ext cx="2479679" cy="256655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pPr lvl="0"/>
            <a:r>
              <a:rPr lang="cs-CZ"/>
              <a:t>PODNADPIS_</a:t>
            </a:r>
          </a:p>
        </p:txBody>
      </p:sp>
      <p:sp>
        <p:nvSpPr>
          <p:cNvPr id="18" name="Zástupný symbol obrázku 16">
            <a:extLst>
              <a:ext uri="{FF2B5EF4-FFF2-40B4-BE49-F238E27FC236}">
                <a16:creationId xmlns:a16="http://schemas.microsoft.com/office/drawing/2014/main" id="{80517622-3139-4325-9413-B58FE1F3214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999546" y="1870034"/>
            <a:ext cx="2589609" cy="2694472"/>
          </a:xfrm>
          <a:solidFill>
            <a:schemeClr val="accent1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19" name="Zástupný symbol obrázku 16">
            <a:extLst>
              <a:ext uri="{FF2B5EF4-FFF2-40B4-BE49-F238E27FC236}">
                <a16:creationId xmlns:a16="http://schemas.microsoft.com/office/drawing/2014/main" id="{8D60E829-274A-4DD0-9DC4-3608825C301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648091" y="1870034"/>
            <a:ext cx="2589609" cy="2694472"/>
          </a:xfrm>
          <a:solidFill>
            <a:schemeClr val="accent1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22" name="Zástupný text 6">
            <a:extLst>
              <a:ext uri="{FF2B5EF4-FFF2-40B4-BE49-F238E27FC236}">
                <a16:creationId xmlns:a16="http://schemas.microsoft.com/office/drawing/2014/main" id="{1F4C6AFB-9C58-4591-8C83-D11CA6B35D5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706773" y="1886557"/>
            <a:ext cx="2589864" cy="240131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pPr lvl="0"/>
            <a:r>
              <a:rPr lang="cs-CZ"/>
              <a:t>PODNADPIS_</a:t>
            </a:r>
          </a:p>
        </p:txBody>
      </p:sp>
      <p:sp>
        <p:nvSpPr>
          <p:cNvPr id="24" name="Zástupný text 6">
            <a:extLst>
              <a:ext uri="{FF2B5EF4-FFF2-40B4-BE49-F238E27FC236}">
                <a16:creationId xmlns:a16="http://schemas.microsoft.com/office/drawing/2014/main" id="{E3D48FE0-B1E0-4746-88CD-23136A088B5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109285" y="1886557"/>
            <a:ext cx="2479679" cy="256655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pPr lvl="0"/>
            <a:r>
              <a:rPr lang="cs-CZ"/>
              <a:t>PODNADPIS_</a:t>
            </a:r>
          </a:p>
        </p:txBody>
      </p:sp>
      <p:sp>
        <p:nvSpPr>
          <p:cNvPr id="26" name="Zástupný text 25">
            <a:extLst>
              <a:ext uri="{FF2B5EF4-FFF2-40B4-BE49-F238E27FC236}">
                <a16:creationId xmlns:a16="http://schemas.microsoft.com/office/drawing/2014/main" id="{BC1A4C0A-3E36-4603-A1DB-DD3249EE22E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60947" y="2228850"/>
            <a:ext cx="2372194" cy="2245714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7" name="Zástupný text 25">
            <a:extLst>
              <a:ext uri="{FF2B5EF4-FFF2-40B4-BE49-F238E27FC236}">
                <a16:creationId xmlns:a16="http://schemas.microsoft.com/office/drawing/2014/main" id="{7222D93F-6929-4735-8A68-B4177A6F170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108253" y="2228850"/>
            <a:ext cx="2372194" cy="2245714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8" name="Zástupný text 25">
            <a:extLst>
              <a:ext uri="{FF2B5EF4-FFF2-40B4-BE49-F238E27FC236}">
                <a16:creationId xmlns:a16="http://schemas.microsoft.com/office/drawing/2014/main" id="{C6784680-F7C4-4C81-A548-0E96CCA3F43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06773" y="2228850"/>
            <a:ext cx="2372194" cy="2245714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29" name="Obrázek 28">
            <a:extLst>
              <a:ext uri="{FF2B5EF4-FFF2-40B4-BE49-F238E27FC236}">
                <a16:creationId xmlns:a16="http://schemas.microsoft.com/office/drawing/2014/main" id="{B5A7F66D-85D2-4971-A5C2-6215E8296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08" y="4733925"/>
            <a:ext cx="808232" cy="36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72599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, 3 obsahy v poli, návaznost">
    <p:bg>
      <p:bgPr>
        <a:blipFill dpi="0" rotWithShape="1">
          <a:blip r:embed="rId2">
            <a:lum/>
          </a:blip>
          <a:srcRect/>
          <a:stretch>
            <a:fillRect l="-26000"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10C186-A527-41FA-A5C9-56E4B60D7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00" y="189001"/>
            <a:ext cx="7886700" cy="994172"/>
          </a:xfrm>
        </p:spPr>
        <p:txBody>
          <a:bodyPr>
            <a:normAutofit/>
          </a:bodyPr>
          <a:lstStyle>
            <a:lvl1pPr>
              <a:defRPr sz="2700" b="0"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r>
              <a:rPr lang="cs-CZ"/>
              <a:t>NADPIS_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D7412B-2BE8-4AAA-BA18-5CA62BCCD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C8F605-0901-4975-A10E-70669D979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34" name="Zástupný symbol obrázku 33">
            <a:extLst>
              <a:ext uri="{FF2B5EF4-FFF2-40B4-BE49-F238E27FC236}">
                <a16:creationId xmlns:a16="http://schemas.microsoft.com/office/drawing/2014/main" id="{CA1541C3-9BAC-4894-8167-56B31BC75CF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574082" y="2571750"/>
            <a:ext cx="749782" cy="508997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35" name="Zástupný symbol obrázku 33">
            <a:extLst>
              <a:ext uri="{FF2B5EF4-FFF2-40B4-BE49-F238E27FC236}">
                <a16:creationId xmlns:a16="http://schemas.microsoft.com/office/drawing/2014/main" id="{A339C1EA-AFA7-4F8F-94EB-FC6B00FF599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891190" y="2582725"/>
            <a:ext cx="749782" cy="508997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36" name="Zástupný symbol obrázku 16">
            <a:extLst>
              <a:ext uri="{FF2B5EF4-FFF2-40B4-BE49-F238E27FC236}">
                <a16:creationId xmlns:a16="http://schemas.microsoft.com/office/drawing/2014/main" id="{11B9F10B-A0D0-43AF-B5A2-3E1ACD78BD3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49582" y="1718119"/>
            <a:ext cx="2234358" cy="2216259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8" name="Zástupný text 7">
            <a:extLst>
              <a:ext uri="{FF2B5EF4-FFF2-40B4-BE49-F238E27FC236}">
                <a16:creationId xmlns:a16="http://schemas.microsoft.com/office/drawing/2014/main" id="{56794A71-9A92-4D9A-B0FF-C75C302992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1234" y="2338651"/>
            <a:ext cx="1862138" cy="1506141"/>
          </a:xfrm>
        </p:spPr>
        <p:txBody>
          <a:bodyPr>
            <a:normAutofit/>
          </a:bodyPr>
          <a:lstStyle>
            <a:lvl1pPr marL="0" indent="0"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předloze.;</a:t>
            </a:r>
          </a:p>
        </p:txBody>
      </p:sp>
      <p:sp>
        <p:nvSpPr>
          <p:cNvPr id="23" name="Zástupný text 7">
            <a:extLst>
              <a:ext uri="{FF2B5EF4-FFF2-40B4-BE49-F238E27FC236}">
                <a16:creationId xmlns:a16="http://schemas.microsoft.com/office/drawing/2014/main" id="{F66DBAF7-482A-42E2-B944-5B60764096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35516" y="2226641"/>
            <a:ext cx="1862138" cy="1506141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4" name="Zástupný text 7">
            <a:extLst>
              <a:ext uri="{FF2B5EF4-FFF2-40B4-BE49-F238E27FC236}">
                <a16:creationId xmlns:a16="http://schemas.microsoft.com/office/drawing/2014/main" id="{8394D28F-2D8D-4A21-B199-0B463DF5E1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20137" y="2216249"/>
            <a:ext cx="1862138" cy="1506141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7" name="Zástupný symbol obrázku 16">
            <a:extLst>
              <a:ext uri="{FF2B5EF4-FFF2-40B4-BE49-F238E27FC236}">
                <a16:creationId xmlns:a16="http://schemas.microsoft.com/office/drawing/2014/main" id="{A9981D14-2A50-4381-8203-F3795917B33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492043" y="1718119"/>
            <a:ext cx="2234358" cy="2216259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38" name="Zástupný symbol obrázku 16">
            <a:extLst>
              <a:ext uri="{FF2B5EF4-FFF2-40B4-BE49-F238E27FC236}">
                <a16:creationId xmlns:a16="http://schemas.microsoft.com/office/drawing/2014/main" id="{EFBCF7C3-EC67-49FA-8B7E-BB9447913A8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734027" y="1707746"/>
            <a:ext cx="2234358" cy="2216259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0" name="Zástupný symbol obrázku 39">
            <a:extLst>
              <a:ext uri="{FF2B5EF4-FFF2-40B4-BE49-F238E27FC236}">
                <a16:creationId xmlns:a16="http://schemas.microsoft.com/office/drawing/2014/main" id="{E8E0B1E7-6612-4D2A-84F7-9A7C29A195A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339620" y="1778163"/>
            <a:ext cx="539204" cy="496534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1" name="Zástupný symbol obrázku 39">
            <a:extLst>
              <a:ext uri="{FF2B5EF4-FFF2-40B4-BE49-F238E27FC236}">
                <a16:creationId xmlns:a16="http://schemas.microsoft.com/office/drawing/2014/main" id="{03E0BC87-314A-4AE8-9B6F-CF946E4C5C9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581604" y="1778163"/>
            <a:ext cx="539204" cy="496534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2" name="Zástupný symbol obrázku 39">
            <a:extLst>
              <a:ext uri="{FF2B5EF4-FFF2-40B4-BE49-F238E27FC236}">
                <a16:creationId xmlns:a16="http://schemas.microsoft.com/office/drawing/2014/main" id="{E7A53E88-5D0F-4193-BF78-B4AF3009A73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012702" y="1778163"/>
            <a:ext cx="539204" cy="496534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3" name="Zástupný text 7">
            <a:extLst>
              <a:ext uri="{FF2B5EF4-FFF2-40B4-BE49-F238E27FC236}">
                <a16:creationId xmlns:a16="http://schemas.microsoft.com/office/drawing/2014/main" id="{C4C8D1CD-8B58-4AA7-AA69-6BA92E86047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22693" y="2354510"/>
            <a:ext cx="1862138" cy="1506141"/>
          </a:xfrm>
        </p:spPr>
        <p:txBody>
          <a:bodyPr>
            <a:normAutofit/>
          </a:bodyPr>
          <a:lstStyle>
            <a:lvl1pPr marL="0" indent="0"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předloze.;</a:t>
            </a:r>
          </a:p>
        </p:txBody>
      </p:sp>
      <p:sp>
        <p:nvSpPr>
          <p:cNvPr id="44" name="Zástupný text 7">
            <a:extLst>
              <a:ext uri="{FF2B5EF4-FFF2-40B4-BE49-F238E27FC236}">
                <a16:creationId xmlns:a16="http://schemas.microsoft.com/office/drawing/2014/main" id="{6C023C08-9C7C-4B0B-8777-AF099A007C2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27082" y="2338015"/>
            <a:ext cx="1862138" cy="1506141"/>
          </a:xfrm>
        </p:spPr>
        <p:txBody>
          <a:bodyPr>
            <a:normAutofit/>
          </a:bodyPr>
          <a:lstStyle>
            <a:lvl1pPr marL="0" indent="0">
              <a:buNone/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předloze.;</a:t>
            </a:r>
          </a:p>
        </p:txBody>
      </p:sp>
      <p:pic>
        <p:nvPicPr>
          <p:cNvPr id="45" name="Obrázek 44">
            <a:extLst>
              <a:ext uri="{FF2B5EF4-FFF2-40B4-BE49-F238E27FC236}">
                <a16:creationId xmlns:a16="http://schemas.microsoft.com/office/drawing/2014/main" id="{0EBD5522-5E8D-4F4A-9911-B118EBC178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08" y="4733925"/>
            <a:ext cx="808232" cy="36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398820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adpis, 3 obsahy v poli, návazno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Zástupný symbol obrázku 8">
            <a:extLst>
              <a:ext uri="{FF2B5EF4-FFF2-40B4-BE49-F238E27FC236}">
                <a16:creationId xmlns:a16="http://schemas.microsoft.com/office/drawing/2014/main" id="{E368987C-9F27-44C3-84E3-1C169BF8767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896124" y="2649713"/>
            <a:ext cx="1724025" cy="1722834"/>
          </a:xfrm>
          <a:solidFill>
            <a:schemeClr val="tx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1" name="Zástupný symbol obrázku 8">
            <a:extLst>
              <a:ext uri="{FF2B5EF4-FFF2-40B4-BE49-F238E27FC236}">
                <a16:creationId xmlns:a16="http://schemas.microsoft.com/office/drawing/2014/main" id="{AFA35BC2-C67B-4822-871D-7E1B7A466CE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618956" y="2649713"/>
            <a:ext cx="1724025" cy="1722834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0" name="Zástupný symbol obrázku 8">
            <a:extLst>
              <a:ext uri="{FF2B5EF4-FFF2-40B4-BE49-F238E27FC236}">
                <a16:creationId xmlns:a16="http://schemas.microsoft.com/office/drawing/2014/main" id="{ED2EC6AF-130F-4C16-AF32-C979DA56FBA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12302" y="926879"/>
            <a:ext cx="1724025" cy="1722834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9" name="Zástupný symbol obrázku 8">
            <a:extLst>
              <a:ext uri="{FF2B5EF4-FFF2-40B4-BE49-F238E27FC236}">
                <a16:creationId xmlns:a16="http://schemas.microsoft.com/office/drawing/2014/main" id="{55BED240-3FCD-4150-A474-D38746C7C71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896124" y="926879"/>
            <a:ext cx="1724025" cy="1722834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B10C186-A527-41FA-A5C9-56E4B60D7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00" y="189001"/>
            <a:ext cx="7886700" cy="994172"/>
          </a:xfrm>
        </p:spPr>
        <p:txBody>
          <a:bodyPr>
            <a:normAutofit/>
          </a:bodyPr>
          <a:lstStyle>
            <a:lvl1pPr>
              <a:defRPr sz="2700" b="0"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r>
              <a:rPr lang="cs-CZ"/>
              <a:t>NADPIS_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D7412B-2BE8-4AAA-BA18-5CA62BCCD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C8F605-0901-4975-A10E-70669D979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16" name="Zástupný symbol pro zápatí 5">
            <a:extLst>
              <a:ext uri="{FF2B5EF4-FFF2-40B4-BE49-F238E27FC236}">
                <a16:creationId xmlns:a16="http://schemas.microsoft.com/office/drawing/2014/main" id="{441661B0-C1ED-4898-8C2D-289408D8FDEA}"/>
              </a:ext>
            </a:extLst>
          </p:cNvPr>
          <p:cNvSpPr txBox="1">
            <a:spLocks/>
          </p:cNvSpPr>
          <p:nvPr/>
        </p:nvSpPr>
        <p:spPr>
          <a:xfrm>
            <a:off x="2652279" y="4826315"/>
            <a:ext cx="3839441" cy="119064"/>
          </a:xfrm>
          <a:prstGeom prst="rect">
            <a:avLst/>
          </a:prstGeom>
        </p:spPr>
        <p:txBody>
          <a:bodyPr vert="horz" lIns="68580" tIns="34290" rIns="68580" bIns="34290" rtlCol="0" anchor="t"/>
          <a:lstStyle>
            <a:defPPr>
              <a:defRPr lang="cs-CZ"/>
            </a:defPPr>
            <a:lvl1pPr marL="0" algn="ct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sz="75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9A5159F-E138-456E-851D-834A382CF7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9069" y="1360784"/>
            <a:ext cx="2134791" cy="1408509"/>
          </a:xfrm>
        </p:spPr>
        <p:txBody>
          <a:bodyPr>
            <a:normAutofit/>
          </a:bodyPr>
          <a:lstStyle>
            <a:lvl1pPr marL="0" indent="0">
              <a:buNone/>
              <a:defRPr sz="135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7" name="Zástupný text 3">
            <a:extLst>
              <a:ext uri="{FF2B5EF4-FFF2-40B4-BE49-F238E27FC236}">
                <a16:creationId xmlns:a16="http://schemas.microsoft.com/office/drawing/2014/main" id="{BA6882FE-C29F-4DF2-894A-0B7E3D9B1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9028" y="2946905"/>
            <a:ext cx="2134791" cy="1408509"/>
          </a:xfrm>
        </p:spPr>
        <p:txBody>
          <a:bodyPr>
            <a:normAutofit/>
          </a:bodyPr>
          <a:lstStyle>
            <a:lvl1pPr marL="0" indent="0">
              <a:buNone/>
              <a:defRPr sz="1350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8" name="Zástupný text 3">
            <a:extLst>
              <a:ext uri="{FF2B5EF4-FFF2-40B4-BE49-F238E27FC236}">
                <a16:creationId xmlns:a16="http://schemas.microsoft.com/office/drawing/2014/main" id="{2D627D65-3FCE-4B0A-989A-838DB04BAD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6421" y="2946905"/>
            <a:ext cx="2134791" cy="1408509"/>
          </a:xfrm>
        </p:spPr>
        <p:txBody>
          <a:bodyPr>
            <a:normAutofit/>
          </a:bodyPr>
          <a:lstStyle>
            <a:lvl1pPr marL="0" indent="0">
              <a:buNone/>
              <a:defRPr sz="1350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9" name="Zástupný text 3">
            <a:extLst>
              <a:ext uri="{FF2B5EF4-FFF2-40B4-BE49-F238E27FC236}">
                <a16:creationId xmlns:a16="http://schemas.microsoft.com/office/drawing/2014/main" id="{FEDF2A29-C97A-47CF-9D37-89C702C60AD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6421" y="1360784"/>
            <a:ext cx="2124400" cy="1408509"/>
          </a:xfrm>
        </p:spPr>
        <p:txBody>
          <a:bodyPr>
            <a:normAutofit/>
          </a:bodyPr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3" name="Zástupný symbol obrázku 39">
            <a:extLst>
              <a:ext uri="{FF2B5EF4-FFF2-40B4-BE49-F238E27FC236}">
                <a16:creationId xmlns:a16="http://schemas.microsoft.com/office/drawing/2014/main" id="{C2B7C6BD-5ED9-42FC-AEA2-C5F7AA91EC8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149977" y="1460901"/>
            <a:ext cx="680260" cy="63573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5" name="Zástupný symbol obrázku 39">
            <a:extLst>
              <a:ext uri="{FF2B5EF4-FFF2-40B4-BE49-F238E27FC236}">
                <a16:creationId xmlns:a16="http://schemas.microsoft.com/office/drawing/2014/main" id="{D6810499-AD35-43AD-B27C-390DC3345CE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452421" y="1470431"/>
            <a:ext cx="680260" cy="63573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6" name="Zástupný symbol obrázku 39">
            <a:extLst>
              <a:ext uri="{FF2B5EF4-FFF2-40B4-BE49-F238E27FC236}">
                <a16:creationId xmlns:a16="http://schemas.microsoft.com/office/drawing/2014/main" id="{5D86F04B-EAD4-4BC2-8DFA-DD492835B2D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159281" y="3193132"/>
            <a:ext cx="680260" cy="63573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7" name="Zástupný symbol obrázku 39">
            <a:extLst>
              <a:ext uri="{FF2B5EF4-FFF2-40B4-BE49-F238E27FC236}">
                <a16:creationId xmlns:a16="http://schemas.microsoft.com/office/drawing/2014/main" id="{17ED2E85-49FA-45B4-8F53-2A746407C8D2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452421" y="3188376"/>
            <a:ext cx="680260" cy="63573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8" name="Zástupný symbol obrázku 33">
            <a:extLst>
              <a:ext uri="{FF2B5EF4-FFF2-40B4-BE49-F238E27FC236}">
                <a16:creationId xmlns:a16="http://schemas.microsoft.com/office/drawing/2014/main" id="{759D4B05-DAB0-425E-B157-D93646A5FC2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 rot="10800000">
            <a:off x="2366297" y="1718026"/>
            <a:ext cx="478676" cy="27484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9" name="Zástupný symbol obrázku 33">
            <a:extLst>
              <a:ext uri="{FF2B5EF4-FFF2-40B4-BE49-F238E27FC236}">
                <a16:creationId xmlns:a16="http://schemas.microsoft.com/office/drawing/2014/main" id="{CCFA7C71-5F30-4A00-B908-E2D2EA438BD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 rot="10800000">
            <a:off x="2366297" y="3368820"/>
            <a:ext cx="478676" cy="274841"/>
          </a:xfrm>
          <a:blipFill>
            <a:blip r:embed="rId4">
              <a:grayscl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50" name="Zástupný symbol obrázku 33">
            <a:extLst>
              <a:ext uri="{FF2B5EF4-FFF2-40B4-BE49-F238E27FC236}">
                <a16:creationId xmlns:a16="http://schemas.microsoft.com/office/drawing/2014/main" id="{9C82AA2C-5394-475F-B5B9-CC2699C977E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395327" y="1718026"/>
            <a:ext cx="417444" cy="273844"/>
          </a:xfrm>
          <a:blipFill>
            <a:blip r:embed="rId4">
              <a:biLevel thresh="7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51" name="Zástupný symbol obrázku 33">
            <a:extLst>
              <a:ext uri="{FF2B5EF4-FFF2-40B4-BE49-F238E27FC236}">
                <a16:creationId xmlns:a16="http://schemas.microsoft.com/office/drawing/2014/main" id="{9593D377-C191-4CD9-BA29-9B02DCD4415B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395326" y="3368820"/>
            <a:ext cx="417444" cy="273844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pic>
        <p:nvPicPr>
          <p:cNvPr id="52" name="Obrázek 51">
            <a:extLst>
              <a:ext uri="{FF2B5EF4-FFF2-40B4-BE49-F238E27FC236}">
                <a16:creationId xmlns:a16="http://schemas.microsoft.com/office/drawing/2014/main" id="{AF9BCA5F-4BA4-4EEF-BB0B-BB77E2FC2E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08" y="4733925"/>
            <a:ext cx="808232" cy="36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92825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, 4 ikony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Zástupný symbol obrázku 16">
            <a:extLst>
              <a:ext uri="{FF2B5EF4-FFF2-40B4-BE49-F238E27FC236}">
                <a16:creationId xmlns:a16="http://schemas.microsoft.com/office/drawing/2014/main" id="{C044D83E-5AC3-463B-8C74-4E915E4C648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19454" y="1522020"/>
            <a:ext cx="1457243" cy="1453197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B10C186-A527-41FA-A5C9-56E4B60D7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00" y="189001"/>
            <a:ext cx="7886700" cy="994172"/>
          </a:xfrm>
        </p:spPr>
        <p:txBody>
          <a:bodyPr>
            <a:normAutofit/>
          </a:bodyPr>
          <a:lstStyle>
            <a:lvl1pPr>
              <a:defRPr sz="2700" b="0"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r>
              <a:rPr lang="cs-CZ"/>
              <a:t>NADPIS_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D7412B-2BE8-4AAA-BA18-5CA62BCCD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C8F605-0901-4975-A10E-70669D979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16" name="Zástupný symbol pro zápatí 5">
            <a:extLst>
              <a:ext uri="{FF2B5EF4-FFF2-40B4-BE49-F238E27FC236}">
                <a16:creationId xmlns:a16="http://schemas.microsoft.com/office/drawing/2014/main" id="{441661B0-C1ED-4898-8C2D-289408D8FDEA}"/>
              </a:ext>
            </a:extLst>
          </p:cNvPr>
          <p:cNvSpPr txBox="1">
            <a:spLocks/>
          </p:cNvSpPr>
          <p:nvPr/>
        </p:nvSpPr>
        <p:spPr>
          <a:xfrm>
            <a:off x="2652279" y="4826315"/>
            <a:ext cx="3839441" cy="119064"/>
          </a:xfrm>
          <a:prstGeom prst="rect">
            <a:avLst/>
          </a:prstGeom>
        </p:spPr>
        <p:txBody>
          <a:bodyPr vert="horz" lIns="68580" tIns="34290" rIns="68580" bIns="34290" rtlCol="0" anchor="t"/>
          <a:lstStyle>
            <a:defPPr>
              <a:defRPr lang="cs-CZ"/>
            </a:defPPr>
            <a:lvl1pPr marL="0" algn="ct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sz="750"/>
          </a:p>
        </p:txBody>
      </p:sp>
      <p:sp>
        <p:nvSpPr>
          <p:cNvPr id="45" name="Zástupný text 3">
            <a:extLst>
              <a:ext uri="{FF2B5EF4-FFF2-40B4-BE49-F238E27FC236}">
                <a16:creationId xmlns:a16="http://schemas.microsoft.com/office/drawing/2014/main" id="{D12ED290-774E-4D84-A55E-37E7F6B4DE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9454" y="3182089"/>
            <a:ext cx="1919012" cy="14572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6" name="Zástupný text 3">
            <a:extLst>
              <a:ext uri="{FF2B5EF4-FFF2-40B4-BE49-F238E27FC236}">
                <a16:creationId xmlns:a16="http://schemas.microsoft.com/office/drawing/2014/main" id="{C2D0A69D-F862-4242-86FD-B024D05BA4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76648" y="3202968"/>
            <a:ext cx="1919012" cy="14572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7" name="Zástupný text 3">
            <a:extLst>
              <a:ext uri="{FF2B5EF4-FFF2-40B4-BE49-F238E27FC236}">
                <a16:creationId xmlns:a16="http://schemas.microsoft.com/office/drawing/2014/main" id="{0F736CF1-CE79-45E7-B354-4DABEE51D1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3842" y="3182089"/>
            <a:ext cx="1919012" cy="14572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8" name="Zástupný text 3">
            <a:extLst>
              <a:ext uri="{FF2B5EF4-FFF2-40B4-BE49-F238E27FC236}">
                <a16:creationId xmlns:a16="http://schemas.microsoft.com/office/drawing/2014/main" id="{0CC0C46A-1785-4FFB-9C8B-CF0F998BD3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91037" y="3182089"/>
            <a:ext cx="1919012" cy="145724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0" name="Zástupný symbol obrázku 16">
            <a:extLst>
              <a:ext uri="{FF2B5EF4-FFF2-40B4-BE49-F238E27FC236}">
                <a16:creationId xmlns:a16="http://schemas.microsoft.com/office/drawing/2014/main" id="{0BEC3823-40B5-477F-8378-456A466E7B5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576648" y="1522020"/>
            <a:ext cx="1457243" cy="1453197"/>
          </a:xfrm>
          <a:solidFill>
            <a:schemeClr val="tx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51" name="Zástupný symbol obrázku 16">
            <a:extLst>
              <a:ext uri="{FF2B5EF4-FFF2-40B4-BE49-F238E27FC236}">
                <a16:creationId xmlns:a16="http://schemas.microsoft.com/office/drawing/2014/main" id="{935927A9-BEB9-4441-9C69-AC760D9A65E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33842" y="1522020"/>
            <a:ext cx="1457243" cy="1453197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52" name="Zástupný symbol obrázku 16">
            <a:extLst>
              <a:ext uri="{FF2B5EF4-FFF2-40B4-BE49-F238E27FC236}">
                <a16:creationId xmlns:a16="http://schemas.microsoft.com/office/drawing/2014/main" id="{01F2A144-E88E-4444-B84C-C4321227BA5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891037" y="1522020"/>
            <a:ext cx="1457243" cy="1453197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53" name="Zástupný symbol obrázku 39">
            <a:extLst>
              <a:ext uri="{FF2B5EF4-FFF2-40B4-BE49-F238E27FC236}">
                <a16:creationId xmlns:a16="http://schemas.microsoft.com/office/drawing/2014/main" id="{BCD8BE59-3932-4CC0-BA0C-90EEB14E18C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95721" y="1935145"/>
            <a:ext cx="636429" cy="626947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54" name="Zástupný symbol obrázku 39">
            <a:extLst>
              <a:ext uri="{FF2B5EF4-FFF2-40B4-BE49-F238E27FC236}">
                <a16:creationId xmlns:a16="http://schemas.microsoft.com/office/drawing/2014/main" id="{4A548FC4-FEFD-41F9-9089-7CD11326E6A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2987055" y="1935575"/>
            <a:ext cx="636429" cy="626947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55" name="Zástupný symbol obrázku 39">
            <a:extLst>
              <a:ext uri="{FF2B5EF4-FFF2-40B4-BE49-F238E27FC236}">
                <a16:creationId xmlns:a16="http://schemas.microsoft.com/office/drawing/2014/main" id="{DD2C49B2-E64D-4CC7-8059-EED612A6143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144249" y="1935144"/>
            <a:ext cx="636429" cy="626947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56" name="Zástupný symbol obrázku 39">
            <a:extLst>
              <a:ext uri="{FF2B5EF4-FFF2-40B4-BE49-F238E27FC236}">
                <a16:creationId xmlns:a16="http://schemas.microsoft.com/office/drawing/2014/main" id="{2AF98002-CB18-453B-9737-EA3107B9855D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301444" y="1935144"/>
            <a:ext cx="636429" cy="626947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pic>
        <p:nvPicPr>
          <p:cNvPr id="57" name="Obrázek 56">
            <a:extLst>
              <a:ext uri="{FF2B5EF4-FFF2-40B4-BE49-F238E27FC236}">
                <a16:creationId xmlns:a16="http://schemas.microsoft.com/office/drawing/2014/main" id="{46B4A3CD-4750-435D-9CCB-59104297F7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08" y="4733925"/>
            <a:ext cx="808232" cy="36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7646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, 4 ikony, návaznost, podnadpis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Zástupný symbol obrázku 9">
            <a:extLst>
              <a:ext uri="{FF2B5EF4-FFF2-40B4-BE49-F238E27FC236}">
                <a16:creationId xmlns:a16="http://schemas.microsoft.com/office/drawing/2014/main" id="{4DA24082-D753-4B7A-B543-2E0E54A401F2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892904" y="2600685"/>
            <a:ext cx="1457325" cy="775890"/>
          </a:xfrm>
          <a:noFill/>
          <a:ln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57" name="Zástupný symbol obrázku 9">
            <a:extLst>
              <a:ext uri="{FF2B5EF4-FFF2-40B4-BE49-F238E27FC236}">
                <a16:creationId xmlns:a16="http://schemas.microsoft.com/office/drawing/2014/main" id="{816DBEB3-AEB9-401A-8531-B86845DE8918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4734644" y="2605505"/>
            <a:ext cx="1457325" cy="77589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56" name="Zástupný symbol obrázku 9">
            <a:extLst>
              <a:ext uri="{FF2B5EF4-FFF2-40B4-BE49-F238E27FC236}">
                <a16:creationId xmlns:a16="http://schemas.microsoft.com/office/drawing/2014/main" id="{F6C9705B-810A-4F64-BF3B-1ABA5BBE9CB2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2584509" y="2600685"/>
            <a:ext cx="1457325" cy="775890"/>
          </a:xfrm>
          <a:noFill/>
          <a:ln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10" name="Zástupný symbol obrázku 9">
            <a:extLst>
              <a:ext uri="{FF2B5EF4-FFF2-40B4-BE49-F238E27FC236}">
                <a16:creationId xmlns:a16="http://schemas.microsoft.com/office/drawing/2014/main" id="{969019DC-53A3-4158-8E79-2795E1AA95C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11593" y="2600686"/>
            <a:ext cx="1457325" cy="775890"/>
          </a:xfrm>
          <a:noFill/>
          <a:ln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B10C186-A527-41FA-A5C9-56E4B60D7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00" y="189001"/>
            <a:ext cx="7886700" cy="994172"/>
          </a:xfrm>
        </p:spPr>
        <p:txBody>
          <a:bodyPr>
            <a:normAutofit/>
          </a:bodyPr>
          <a:lstStyle>
            <a:lvl1pPr>
              <a:defRPr sz="2700" b="0"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r>
              <a:rPr lang="cs-CZ"/>
              <a:t>NADPIS_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D7412B-2BE8-4AAA-BA18-5CA62BCCD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C8F605-0901-4975-A10E-70669D979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16" name="Zástupný symbol pro zápatí 5">
            <a:extLst>
              <a:ext uri="{FF2B5EF4-FFF2-40B4-BE49-F238E27FC236}">
                <a16:creationId xmlns:a16="http://schemas.microsoft.com/office/drawing/2014/main" id="{441661B0-C1ED-4898-8C2D-289408D8FDEA}"/>
              </a:ext>
            </a:extLst>
          </p:cNvPr>
          <p:cNvSpPr txBox="1">
            <a:spLocks/>
          </p:cNvSpPr>
          <p:nvPr/>
        </p:nvSpPr>
        <p:spPr>
          <a:xfrm>
            <a:off x="2652279" y="4826315"/>
            <a:ext cx="3839441" cy="119064"/>
          </a:xfrm>
          <a:prstGeom prst="rect">
            <a:avLst/>
          </a:prstGeom>
        </p:spPr>
        <p:txBody>
          <a:bodyPr vert="horz" lIns="68580" tIns="34290" rIns="68580" bIns="34290" rtlCol="0" anchor="t"/>
          <a:lstStyle>
            <a:defPPr>
              <a:defRPr lang="cs-CZ"/>
            </a:defPPr>
            <a:lvl1pPr marL="0" algn="ctr" defTabSz="9144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sz="750"/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0B950680-D496-46AC-AF5C-82202A3FAD42}"/>
              </a:ext>
            </a:extLst>
          </p:cNvPr>
          <p:cNvSpPr txBox="1"/>
          <p:nvPr/>
        </p:nvSpPr>
        <p:spPr>
          <a:xfrm>
            <a:off x="805674" y="1517330"/>
            <a:ext cx="68480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3000">
                <a:solidFill>
                  <a:schemeClr val="bg1"/>
                </a:solidFill>
                <a:latin typeface="Azeret Mono Medium" pitchFamily="2" charset="0"/>
                <a:cs typeface="Azeret Mono Medium" pitchFamily="2" charset="0"/>
              </a:rPr>
              <a:t>1_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303D6F57-4590-42E8-8A87-768E1F446B2C}"/>
              </a:ext>
            </a:extLst>
          </p:cNvPr>
          <p:cNvSpPr txBox="1"/>
          <p:nvPr/>
        </p:nvSpPr>
        <p:spPr>
          <a:xfrm>
            <a:off x="2964386" y="1517330"/>
            <a:ext cx="68480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3000">
                <a:solidFill>
                  <a:schemeClr val="bg1"/>
                </a:solidFill>
                <a:latin typeface="Azeret Mono Medium" pitchFamily="2" charset="0"/>
                <a:cs typeface="Azeret Mono Medium" pitchFamily="2" charset="0"/>
              </a:rPr>
              <a:t>2_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38CFFF01-65E2-4B86-9908-5AF61AB9E062}"/>
              </a:ext>
            </a:extLst>
          </p:cNvPr>
          <p:cNvSpPr txBox="1"/>
          <p:nvPr/>
        </p:nvSpPr>
        <p:spPr>
          <a:xfrm>
            <a:off x="5123097" y="1517330"/>
            <a:ext cx="68480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3000">
                <a:solidFill>
                  <a:schemeClr val="bg1"/>
                </a:solidFill>
                <a:latin typeface="Azeret Mono Medium" pitchFamily="2" charset="0"/>
                <a:cs typeface="Azeret Mono Medium" pitchFamily="2" charset="0"/>
              </a:rPr>
              <a:t>3_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27C58960-E850-4FCE-9E37-A4BE1EE7C5E2}"/>
              </a:ext>
            </a:extLst>
          </p:cNvPr>
          <p:cNvSpPr txBox="1"/>
          <p:nvPr/>
        </p:nvSpPr>
        <p:spPr>
          <a:xfrm>
            <a:off x="7281809" y="1517330"/>
            <a:ext cx="68480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3000">
                <a:solidFill>
                  <a:schemeClr val="bg1"/>
                </a:solidFill>
                <a:latin typeface="Azeret Mono Medium" pitchFamily="2" charset="0"/>
                <a:cs typeface="Azeret Mono Medium" pitchFamily="2" charset="0"/>
              </a:rPr>
              <a:t>4_</a:t>
            </a:r>
          </a:p>
        </p:txBody>
      </p:sp>
      <p:sp>
        <p:nvSpPr>
          <p:cNvPr id="33" name="Zástupný symbol obrázku 16">
            <a:extLst>
              <a:ext uri="{FF2B5EF4-FFF2-40B4-BE49-F238E27FC236}">
                <a16:creationId xmlns:a16="http://schemas.microsoft.com/office/drawing/2014/main" id="{2EA48A7A-9BF1-4EDC-9398-DCD358A80F1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11593" y="1066661"/>
            <a:ext cx="1457243" cy="1453197"/>
          </a:xfrm>
          <a:solidFill>
            <a:schemeClr val="accent1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34" name="Zástupný symbol obrázku 16">
            <a:extLst>
              <a:ext uri="{FF2B5EF4-FFF2-40B4-BE49-F238E27FC236}">
                <a16:creationId xmlns:a16="http://schemas.microsoft.com/office/drawing/2014/main" id="{AE61755D-3148-4D21-9E2A-07AF1ACCCD9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584509" y="1066661"/>
            <a:ext cx="1457243" cy="1453197"/>
          </a:xfrm>
          <a:solidFill>
            <a:schemeClr val="tx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35" name="Zástupný symbol obrázku 16">
            <a:extLst>
              <a:ext uri="{FF2B5EF4-FFF2-40B4-BE49-F238E27FC236}">
                <a16:creationId xmlns:a16="http://schemas.microsoft.com/office/drawing/2014/main" id="{C9A2F87A-D3F9-4858-B190-FE0CE902FB2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36876" y="1072454"/>
            <a:ext cx="1457243" cy="1453197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36" name="Zástupný symbol obrázku 16">
            <a:extLst>
              <a:ext uri="{FF2B5EF4-FFF2-40B4-BE49-F238E27FC236}">
                <a16:creationId xmlns:a16="http://schemas.microsoft.com/office/drawing/2014/main" id="{6771481D-3D65-4A64-A155-DF6B04927B3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892903" y="1056189"/>
            <a:ext cx="1457243" cy="1453197"/>
          </a:xfrm>
          <a:solidFill>
            <a:schemeClr val="accent2"/>
          </a:solid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37" name="Zástupný symbol obrázku 33">
            <a:extLst>
              <a:ext uri="{FF2B5EF4-FFF2-40B4-BE49-F238E27FC236}">
                <a16:creationId xmlns:a16="http://schemas.microsoft.com/office/drawing/2014/main" id="{E1218D58-127A-4520-9DA9-E181108CAA4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001902" y="1661632"/>
            <a:ext cx="428991" cy="27484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38" name="Zástupný symbol obrázku 33">
            <a:extLst>
              <a:ext uri="{FF2B5EF4-FFF2-40B4-BE49-F238E27FC236}">
                <a16:creationId xmlns:a16="http://schemas.microsoft.com/office/drawing/2014/main" id="{9C40A35C-96DB-4FC8-94AB-601DD11D4E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172989" y="1645367"/>
            <a:ext cx="428991" cy="27484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39" name="Zástupný symbol obrázku 33">
            <a:extLst>
              <a:ext uri="{FF2B5EF4-FFF2-40B4-BE49-F238E27FC236}">
                <a16:creationId xmlns:a16="http://schemas.microsoft.com/office/drawing/2014/main" id="{B68FA9E4-A981-4C7D-A71D-B577B2D1837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329015" y="1661632"/>
            <a:ext cx="428991" cy="27484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F3E48A29-6F41-463B-94B9-58C686B4005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25694" y="2843653"/>
            <a:ext cx="1186070" cy="263129"/>
          </a:xfrm>
        </p:spPr>
        <p:txBody>
          <a:bodyPr>
            <a:noAutofit/>
          </a:bodyPr>
          <a:lstStyle>
            <a:lvl2pPr marL="342900" indent="0" algn="ctr">
              <a:buNone/>
              <a:defRPr sz="1200">
                <a:solidFill>
                  <a:schemeClr val="accent1"/>
                </a:solidFill>
              </a:defRPr>
            </a:lvl2pPr>
          </a:lstStyle>
          <a:p>
            <a:pPr lvl="1"/>
            <a:r>
              <a:rPr lang="cs-CZ"/>
              <a:t>podnadpis</a:t>
            </a:r>
          </a:p>
        </p:txBody>
      </p:sp>
      <p:sp>
        <p:nvSpPr>
          <p:cNvPr id="53" name="Zástupný text 11">
            <a:extLst>
              <a:ext uri="{FF2B5EF4-FFF2-40B4-BE49-F238E27FC236}">
                <a16:creationId xmlns:a16="http://schemas.microsoft.com/office/drawing/2014/main" id="{0A8DF439-5336-472F-8852-26205D3682F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698732" y="2875549"/>
            <a:ext cx="1186070" cy="263129"/>
          </a:xfrm>
        </p:spPr>
        <p:txBody>
          <a:bodyPr>
            <a:noAutofit/>
          </a:bodyPr>
          <a:lstStyle>
            <a:lvl2pPr marL="342900" indent="0" algn="ctr">
              <a:buNone/>
              <a:defRPr sz="1200">
                <a:solidFill>
                  <a:schemeClr val="tx2"/>
                </a:solidFill>
              </a:defRPr>
            </a:lvl2pPr>
          </a:lstStyle>
          <a:p>
            <a:pPr lvl="1"/>
            <a:r>
              <a:rPr lang="cs-CZ"/>
              <a:t>podnadpis</a:t>
            </a:r>
          </a:p>
        </p:txBody>
      </p:sp>
      <p:sp>
        <p:nvSpPr>
          <p:cNvPr id="54" name="Zástupný text 11">
            <a:extLst>
              <a:ext uri="{FF2B5EF4-FFF2-40B4-BE49-F238E27FC236}">
                <a16:creationId xmlns:a16="http://schemas.microsoft.com/office/drawing/2014/main" id="{8E8E8505-0F7B-4872-8F58-7B73FF65B65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852951" y="2873179"/>
            <a:ext cx="1186070" cy="263129"/>
          </a:xfrm>
        </p:spPr>
        <p:txBody>
          <a:bodyPr anchor="t" anchorCtr="0">
            <a:noAutofit/>
          </a:bodyPr>
          <a:lstStyle>
            <a:lvl2pPr marL="342900" indent="0" algn="l">
              <a:buNone/>
              <a:defRPr sz="1200">
                <a:solidFill>
                  <a:schemeClr val="tx1"/>
                </a:solidFill>
              </a:defRPr>
            </a:lvl2pPr>
          </a:lstStyle>
          <a:p>
            <a:pPr lvl="1"/>
            <a:r>
              <a:rPr lang="cs-CZ"/>
              <a:t>podnadpis</a:t>
            </a:r>
          </a:p>
        </p:txBody>
      </p:sp>
      <p:sp>
        <p:nvSpPr>
          <p:cNvPr id="55" name="Zástupný text 11">
            <a:extLst>
              <a:ext uri="{FF2B5EF4-FFF2-40B4-BE49-F238E27FC236}">
                <a16:creationId xmlns:a16="http://schemas.microsoft.com/office/drawing/2014/main" id="{999FA6C6-10D2-4DD4-8CDF-BB21A668C18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031174" y="2873179"/>
            <a:ext cx="1186070" cy="263129"/>
          </a:xfrm>
        </p:spPr>
        <p:txBody>
          <a:bodyPr>
            <a:noAutofit/>
          </a:bodyPr>
          <a:lstStyle>
            <a:lvl2pPr marL="342900" indent="0" algn="ctr">
              <a:buNone/>
              <a:defRPr sz="1200">
                <a:solidFill>
                  <a:schemeClr val="accent2"/>
                </a:solidFill>
              </a:defRPr>
            </a:lvl2pPr>
          </a:lstStyle>
          <a:p>
            <a:pPr lvl="1"/>
            <a:r>
              <a:rPr lang="cs-CZ"/>
              <a:t>podnadpis</a:t>
            </a:r>
          </a:p>
        </p:txBody>
      </p:sp>
      <p:sp>
        <p:nvSpPr>
          <p:cNvPr id="17" name="Zástupný text 16">
            <a:extLst>
              <a:ext uri="{FF2B5EF4-FFF2-40B4-BE49-F238E27FC236}">
                <a16:creationId xmlns:a16="http://schemas.microsoft.com/office/drawing/2014/main" id="{846841E6-45E1-4521-9C20-4F363C9D655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7796" y="1536659"/>
            <a:ext cx="644838" cy="563378"/>
          </a:xfrm>
        </p:spPr>
        <p:txBody>
          <a:bodyPr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pPr lvl="0"/>
            <a:r>
              <a:rPr lang="cs-CZ"/>
              <a:t>1_</a:t>
            </a:r>
          </a:p>
        </p:txBody>
      </p:sp>
      <p:sp>
        <p:nvSpPr>
          <p:cNvPr id="59" name="Zástupný text 16">
            <a:extLst>
              <a:ext uri="{FF2B5EF4-FFF2-40B4-BE49-F238E27FC236}">
                <a16:creationId xmlns:a16="http://schemas.microsoft.com/office/drawing/2014/main" id="{519DAB48-A27F-4F53-B8DC-33A66F7E334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983732" y="1540929"/>
            <a:ext cx="644838" cy="563378"/>
          </a:xfrm>
        </p:spPr>
        <p:txBody>
          <a:bodyPr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pPr lvl="0"/>
            <a:r>
              <a:rPr lang="cs-CZ"/>
              <a:t>2_</a:t>
            </a:r>
          </a:p>
        </p:txBody>
      </p:sp>
      <p:sp>
        <p:nvSpPr>
          <p:cNvPr id="60" name="Zástupný text 16">
            <a:extLst>
              <a:ext uri="{FF2B5EF4-FFF2-40B4-BE49-F238E27FC236}">
                <a16:creationId xmlns:a16="http://schemas.microsoft.com/office/drawing/2014/main" id="{F7FBF71B-3C85-42BF-9358-A312AE27309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44909" y="1540930"/>
            <a:ext cx="644838" cy="563378"/>
          </a:xfrm>
        </p:spPr>
        <p:txBody>
          <a:bodyPr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pPr lvl="0"/>
            <a:r>
              <a:rPr lang="cs-CZ"/>
              <a:t>3_</a:t>
            </a:r>
          </a:p>
        </p:txBody>
      </p:sp>
      <p:sp>
        <p:nvSpPr>
          <p:cNvPr id="61" name="Zástupný text 16">
            <a:extLst>
              <a:ext uri="{FF2B5EF4-FFF2-40B4-BE49-F238E27FC236}">
                <a16:creationId xmlns:a16="http://schemas.microsoft.com/office/drawing/2014/main" id="{8F4EF0E5-B6F9-48F8-B4C0-AFF96F45118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98690" y="1536916"/>
            <a:ext cx="644838" cy="563378"/>
          </a:xfrm>
        </p:spPr>
        <p:txBody>
          <a:bodyPr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pPr lvl="0"/>
            <a:r>
              <a:rPr lang="cs-CZ"/>
              <a:t>4_</a:t>
            </a:r>
          </a:p>
        </p:txBody>
      </p:sp>
      <p:sp>
        <p:nvSpPr>
          <p:cNvPr id="62" name="Zástupný text 3">
            <a:extLst>
              <a:ext uri="{FF2B5EF4-FFF2-40B4-BE49-F238E27FC236}">
                <a16:creationId xmlns:a16="http://schemas.microsoft.com/office/drawing/2014/main" id="{F2002307-8B4E-4009-A404-65FB857D01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1594" y="3409106"/>
            <a:ext cx="1830016" cy="1333069"/>
          </a:xfrm>
        </p:spPr>
        <p:txBody>
          <a:bodyPr>
            <a:normAutofit/>
          </a:bodyPr>
          <a:lstStyle>
            <a:lvl1pPr marL="0" indent="0">
              <a:buNone/>
              <a:defRPr sz="105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3" name="Zástupný text 3">
            <a:extLst>
              <a:ext uri="{FF2B5EF4-FFF2-40B4-BE49-F238E27FC236}">
                <a16:creationId xmlns:a16="http://schemas.microsoft.com/office/drawing/2014/main" id="{01B3FBB7-4D07-48E9-B4E8-BDCE1FD6B1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84509" y="3413542"/>
            <a:ext cx="1830016" cy="1317047"/>
          </a:xfrm>
        </p:spPr>
        <p:txBody>
          <a:bodyPr>
            <a:normAutofit/>
          </a:bodyPr>
          <a:lstStyle>
            <a:lvl1pPr marL="0" indent="0">
              <a:buNone/>
              <a:defRPr sz="1050">
                <a:solidFill>
                  <a:schemeClr val="tx2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4" name="Zástupný text 3">
            <a:extLst>
              <a:ext uri="{FF2B5EF4-FFF2-40B4-BE49-F238E27FC236}">
                <a16:creationId xmlns:a16="http://schemas.microsoft.com/office/drawing/2014/main" id="{CB36178A-30DB-44CC-BEC9-B68BF25A38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29477" y="3409106"/>
            <a:ext cx="1830016" cy="1317047"/>
          </a:xfrm>
        </p:spPr>
        <p:txBody>
          <a:bodyPr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5" name="Zástupný text 3">
            <a:extLst>
              <a:ext uri="{FF2B5EF4-FFF2-40B4-BE49-F238E27FC236}">
                <a16:creationId xmlns:a16="http://schemas.microsoft.com/office/drawing/2014/main" id="{C5937999-AE16-40DA-B090-44D64F8D191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08601" y="3417116"/>
            <a:ext cx="1778875" cy="1317047"/>
          </a:xfrm>
        </p:spPr>
        <p:txBody>
          <a:bodyPr>
            <a:normAutofit/>
          </a:bodyPr>
          <a:lstStyle>
            <a:lvl1pPr marL="0" indent="0">
              <a:buNone/>
              <a:defRPr sz="1050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66" name="Obrázek 65">
            <a:extLst>
              <a:ext uri="{FF2B5EF4-FFF2-40B4-BE49-F238E27FC236}">
                <a16:creationId xmlns:a16="http://schemas.microsoft.com/office/drawing/2014/main" id="{D72E068E-4342-40B4-A8DF-90D541C17C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08" y="4733925"/>
            <a:ext cx="808232" cy="36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276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10C186-A527-41FA-A5C9-56E4B60D7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00" y="189001"/>
            <a:ext cx="7886700" cy="994172"/>
          </a:xfrm>
        </p:spPr>
        <p:txBody>
          <a:bodyPr>
            <a:normAutofit/>
          </a:bodyPr>
          <a:lstStyle>
            <a:lvl1pPr>
              <a:defRPr sz="2700" b="0"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r>
              <a:rPr lang="cs-CZ"/>
              <a:t>VIDEO_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D7412B-2BE8-4AAA-BA18-5CA62BCCD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C8F605-0901-4975-A10E-70669D979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7" name="Zástupný objekt multimédií 6">
            <a:extLst>
              <a:ext uri="{FF2B5EF4-FFF2-40B4-BE49-F238E27FC236}">
                <a16:creationId xmlns:a16="http://schemas.microsoft.com/office/drawing/2014/main" id="{6768607E-2686-49FF-A0FC-DA201F46A640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351235" y="1300163"/>
            <a:ext cx="7886700" cy="3193256"/>
          </a:xfrm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multimédia.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6788A324-8B84-4A9D-A52C-0C3533713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08" y="4733925"/>
            <a:ext cx="808232" cy="36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417060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10C186-A527-41FA-A5C9-56E4B60D7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00" y="189001"/>
            <a:ext cx="7886700" cy="994172"/>
          </a:xfrm>
        </p:spPr>
        <p:txBody>
          <a:bodyPr>
            <a:normAutofit/>
          </a:bodyPr>
          <a:lstStyle>
            <a:lvl1pPr>
              <a:defRPr sz="2700" b="0"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r>
              <a:rPr lang="cs-CZ"/>
              <a:t>NADPIS_GRAFU_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D7412B-2BE8-4AAA-BA18-5CA62BCCD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C8F605-0901-4975-A10E-70669D979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8" name="Zástupný text 3">
            <a:extLst>
              <a:ext uri="{FF2B5EF4-FFF2-40B4-BE49-F238E27FC236}">
                <a16:creationId xmlns:a16="http://schemas.microsoft.com/office/drawing/2014/main" id="{F03E5EB3-9AE2-44F3-836E-461A5057F9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1000" y="1390821"/>
            <a:ext cx="2883520" cy="2949167"/>
          </a:xfrm>
        </p:spPr>
        <p:txBody>
          <a:bodyPr>
            <a:normAutofit/>
          </a:bodyPr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jekt grafu 3">
            <a:extLst>
              <a:ext uri="{FF2B5EF4-FFF2-40B4-BE49-F238E27FC236}">
                <a16:creationId xmlns:a16="http://schemas.microsoft.com/office/drawing/2014/main" id="{5B90D002-41E3-4C1C-9BD9-5EB0580266D9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3408760" y="1390650"/>
            <a:ext cx="4829175" cy="2949179"/>
          </a:xfrm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Kliknutím na ikonu přidáte graf.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8042047E-2231-465E-A94D-52ED1DD8C8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08" y="4733925"/>
            <a:ext cx="808232" cy="36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31630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10C186-A527-41FA-A5C9-56E4B60D7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00" y="189001"/>
            <a:ext cx="7886700" cy="994172"/>
          </a:xfrm>
        </p:spPr>
        <p:txBody>
          <a:bodyPr>
            <a:normAutofit/>
          </a:bodyPr>
          <a:lstStyle>
            <a:lvl1pPr>
              <a:defRPr sz="2700" b="0"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r>
              <a:rPr lang="cs-CZ"/>
              <a:t>NADPIS_TABULKY_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D7412B-2BE8-4AAA-BA18-5CA62BCCD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C8F605-0901-4975-A10E-70669D979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8" name="Zástupný text 3">
            <a:extLst>
              <a:ext uri="{FF2B5EF4-FFF2-40B4-BE49-F238E27FC236}">
                <a16:creationId xmlns:a16="http://schemas.microsoft.com/office/drawing/2014/main" id="{F03E5EB3-9AE2-44F3-836E-461A5057F9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1000" y="1390821"/>
            <a:ext cx="2883520" cy="2949167"/>
          </a:xfrm>
        </p:spPr>
        <p:txBody>
          <a:bodyPr>
            <a:normAutofit/>
          </a:bodyPr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Zástupný symbol pro tabulku 6">
            <a:extLst>
              <a:ext uri="{FF2B5EF4-FFF2-40B4-BE49-F238E27FC236}">
                <a16:creationId xmlns:a16="http://schemas.microsoft.com/office/drawing/2014/main" id="{BEAA2F43-4B11-4245-9088-826D13643747}"/>
              </a:ext>
            </a:extLst>
          </p:cNvPr>
          <p:cNvSpPr>
            <a:spLocks noGrp="1"/>
          </p:cNvSpPr>
          <p:nvPr>
            <p:ph type="tbl" sz="quarter" idx="16" hasCustomPrompt="1"/>
          </p:nvPr>
        </p:nvSpPr>
        <p:spPr>
          <a:xfrm>
            <a:off x="3398044" y="1390650"/>
            <a:ext cx="4839891" cy="2949179"/>
          </a:xfrm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r>
              <a:rPr lang="cs-CZ"/>
              <a:t>.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26AB70FA-C781-4B39-BFD1-EA8276514C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08" y="4733925"/>
            <a:ext cx="808232" cy="36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53113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bg>
      <p:bgPr>
        <a:blipFill dpi="0" rotWithShape="1">
          <a:blip r:embed="rId2">
            <a:lum/>
          </a:blip>
          <a:srcRect/>
          <a:stretch>
            <a:fillRect l="-26000"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4ED9C7-790E-4C6A-85CD-789710B557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00" y="189000"/>
            <a:ext cx="7697835" cy="856023"/>
          </a:xfr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cs-CZ"/>
              <a:t>DĚKUJEME_ZA_POZORNOST_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78EEEFF-E4EA-465E-920C-3F0795A79A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51000" y="2715052"/>
            <a:ext cx="7886700" cy="1125140"/>
          </a:xfrm>
        </p:spPr>
        <p:txBody>
          <a:bodyPr>
            <a:normAutofit/>
          </a:bodyPr>
          <a:lstStyle>
            <a:lvl1pPr marL="0" indent="0">
              <a:buNone/>
              <a:defRPr sz="2700">
                <a:solidFill>
                  <a:schemeClr val="accent1"/>
                </a:solidFill>
                <a:latin typeface="Azeret Mono Medium" panose="020B0604020202020204" charset="-18"/>
                <a:cs typeface="Azeret Mono Medium" panose="020B0604020202020204" charset="-18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Čas na vaše dotazy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684B514-AE9D-4B87-9B3D-59F6AD263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7A1B506-51B9-4564-92A7-B26E87DEE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C956130D-B02F-48EC-BC99-907DC25E32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922" y="4584436"/>
            <a:ext cx="807374" cy="36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1799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10C186-A527-41FA-A5C9-56E4B60D7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00" y="189001"/>
            <a:ext cx="7886700" cy="994172"/>
          </a:xfrm>
        </p:spPr>
        <p:txBody>
          <a:bodyPr>
            <a:normAutofit/>
          </a:bodyPr>
          <a:lstStyle>
            <a:lvl1pPr>
              <a:defRPr sz="2700" b="0">
                <a:latin typeface="Azeret Mono Medium" panose="020B0604020202020204" charset="-18"/>
                <a:cs typeface="Azeret Mono Medium" panose="020B0604020202020204" charset="-18"/>
              </a:defRPr>
            </a:lvl1pPr>
          </a:lstStyle>
          <a:p>
            <a:r>
              <a:rPr lang="cs-CZ"/>
              <a:t>IKONY_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FD7412B-2BE8-4AAA-BA18-5CA62BCCD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C8F605-0901-4975-A10E-70669D979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6788A324-8B84-4A9D-A52C-0C3533713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08" y="4733925"/>
            <a:ext cx="808232" cy="360944"/>
          </a:xfrm>
          <a:prstGeom prst="rect">
            <a:avLst/>
          </a:prstGeom>
        </p:spPr>
      </p:pic>
      <p:sp>
        <p:nvSpPr>
          <p:cNvPr id="18" name="Zástupný symbol obrázku 17">
            <a:extLst>
              <a:ext uri="{FF2B5EF4-FFF2-40B4-BE49-F238E27FC236}">
                <a16:creationId xmlns:a16="http://schemas.microsoft.com/office/drawing/2014/main" id="{5F527819-1530-402B-A7D6-0C560D3F9CE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3888" y="2190750"/>
            <a:ext cx="685800" cy="685800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25" name="Zástupný symbol obrázku 33">
            <a:extLst>
              <a:ext uri="{FF2B5EF4-FFF2-40B4-BE49-F238E27FC236}">
                <a16:creationId xmlns:a16="http://schemas.microsoft.com/office/drawing/2014/main" id="{2CF407D4-1633-4D30-84B9-18814708336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00927" y="3550739"/>
            <a:ext cx="749782" cy="508997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26" name="Zástupný symbol obrázku 17">
            <a:extLst>
              <a:ext uri="{FF2B5EF4-FFF2-40B4-BE49-F238E27FC236}">
                <a16:creationId xmlns:a16="http://schemas.microsoft.com/office/drawing/2014/main" id="{2EE5EF1B-C47B-4146-A630-1D67EC0D8D1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211293" y="1979854"/>
            <a:ext cx="685800" cy="896696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27" name="Zástupný symbol obrázku 17">
            <a:extLst>
              <a:ext uri="{FF2B5EF4-FFF2-40B4-BE49-F238E27FC236}">
                <a16:creationId xmlns:a16="http://schemas.microsoft.com/office/drawing/2014/main" id="{AB8D0A0F-06B8-46B5-9628-6FFAB73B6B2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719513" y="1681156"/>
            <a:ext cx="685800" cy="685800"/>
          </a:xfr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28" name="Zástupný symbol obrázku 17">
            <a:extLst>
              <a:ext uri="{FF2B5EF4-FFF2-40B4-BE49-F238E27FC236}">
                <a16:creationId xmlns:a16="http://schemas.microsoft.com/office/drawing/2014/main" id="{441E6065-4740-454F-9656-FBBF029C8FD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170298" y="2637880"/>
            <a:ext cx="685800" cy="685800"/>
          </a:xfr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29" name="Zástupný symbol obrázku 17">
            <a:extLst>
              <a:ext uri="{FF2B5EF4-FFF2-40B4-BE49-F238E27FC236}">
                <a16:creationId xmlns:a16="http://schemas.microsoft.com/office/drawing/2014/main" id="{CE598B2A-8BB7-4031-B101-192E337712F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215256" y="3498056"/>
            <a:ext cx="685800" cy="685800"/>
          </a:xfr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30" name="Zástupný symbol obrázku 17">
            <a:extLst>
              <a:ext uri="{FF2B5EF4-FFF2-40B4-BE49-F238E27FC236}">
                <a16:creationId xmlns:a16="http://schemas.microsoft.com/office/drawing/2014/main" id="{5DEC2063-68C4-4701-92CA-32935E90210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57950" y="1567626"/>
            <a:ext cx="685800" cy="994172"/>
          </a:xfr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31" name="Zástupný symbol obrázku 17">
            <a:extLst>
              <a:ext uri="{FF2B5EF4-FFF2-40B4-BE49-F238E27FC236}">
                <a16:creationId xmlns:a16="http://schemas.microsoft.com/office/drawing/2014/main" id="{7BF70B3A-64A0-4551-A956-E132098A6BF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982038" y="3462338"/>
            <a:ext cx="685800" cy="685800"/>
          </a:xfr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t="1" b="100"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cs-CZ"/>
              <a:t>Kliknutím na ikonu přidáte obrázek.</a:t>
            </a:r>
          </a:p>
        </p:txBody>
      </p:sp>
    </p:spTree>
    <p:extLst>
      <p:ext uri="{BB962C8B-B14F-4D97-AF65-F5344CB8AC3E}">
        <p14:creationId xmlns:p14="http://schemas.microsoft.com/office/powerpoint/2010/main" val="399273252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DIA_ 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F529A9-D500-1273-5E49-F07E56646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999" y="323540"/>
            <a:ext cx="8334900" cy="459000"/>
          </a:xfrm>
        </p:spPr>
        <p:txBody>
          <a:bodyPr>
            <a:normAutofit/>
          </a:bodyPr>
          <a:lstStyle>
            <a:lvl1pPr>
              <a:defRPr sz="2700" cap="all" baseline="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962679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 l="-26000"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36DC3873-E2A0-429C-A63C-5335E2741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032B974-5F84-4B11-835A-B2ED4CEEA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61E2F15-4DFC-4419-B6AA-183F3531A6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CE7C2B7-3F35-4FDE-892A-D7B1C38162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11402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  <p:sldLayoutId id="2147483712" r:id="rId2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Wingdings" panose="05000000000000000000" pitchFamily="2" charset="2"/>
        <a:buChar char="§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hyperlink" Target="https://archi.gov.cz/_media/znalostni-baze:postup_pri_stanoveni_vysledku_zkousky.docx" TargetMode="External"/><Relationship Id="rId2" Type="http://schemas.microsoft.com/office/2018/10/relationships/comments" Target="../comments/modernComment_11E_4C0E59CA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40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3.xml"/><Relationship Id="rId6" Type="http://schemas.openxmlformats.org/officeDocument/2006/relationships/hyperlink" Target="https://archi.gov.cz/znalostni_baze:akreditace_atestace" TargetMode="External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archi.gov.cz/znalostni_baze:prezentace" TargetMode="Externa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36616E9-D895-9878-F2F7-39797FEE30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477" y="398585"/>
            <a:ext cx="7773404" cy="2278710"/>
          </a:xfrm>
        </p:spPr>
        <p:txBody>
          <a:bodyPr>
            <a:noAutofit/>
          </a:bodyPr>
          <a:lstStyle/>
          <a:p>
            <a:r>
              <a:rPr lang="cs-CZ" sz="4000" b="1" cap="all" dirty="0"/>
              <a:t>INFORMAČNÍ </a:t>
            </a:r>
            <a:r>
              <a:rPr lang="cs-CZ" sz="4000" b="1" cap="all" dirty="0" err="1"/>
              <a:t>SYSTéM</a:t>
            </a:r>
            <a:r>
              <a:rPr lang="cs-CZ" sz="4000" b="1" cap="all"/>
              <a:t> DLOUHODOBÉHO </a:t>
            </a:r>
            <a:r>
              <a:rPr lang="cs-CZ" sz="4000" b="1" cap="all" dirty="0"/>
              <a:t>ŘÍZENÍ (DIGITALIZACE PROCESU ŽÁDOSTI O STANOVISKO OHA)_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DEEF9E5-194A-B0EA-6ABA-69293D2D36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1000" y="2753420"/>
            <a:ext cx="4692996" cy="1918517"/>
          </a:xfrm>
        </p:spPr>
        <p:txBody>
          <a:bodyPr>
            <a:normAutofit/>
          </a:bodyPr>
          <a:lstStyle/>
          <a:p>
            <a:r>
              <a:rPr lang="cs-CZ" dirty="0"/>
              <a:t>MARTIN_CEPR_</a:t>
            </a:r>
            <a:endParaRPr lang="en-US" dirty="0"/>
          </a:p>
          <a:p>
            <a:r>
              <a:rPr lang="cs-CZ" dirty="0"/>
              <a:t>TOMÁŠ_ŠEDIVEC_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94327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28803-8466-29AB-C7E4-E3155004A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30D38F-EF1C-CFA4-129C-E0F320C4DE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8499" y="1404000"/>
            <a:ext cx="6574411" cy="836840"/>
          </a:xfrm>
        </p:spPr>
        <p:txBody>
          <a:bodyPr>
            <a:normAutofit/>
          </a:bodyPr>
          <a:lstStyle/>
          <a:p>
            <a:r>
              <a:rPr lang="cs-CZ" dirty="0"/>
              <a:t>TÉMA: ISDŘ</a:t>
            </a:r>
          </a:p>
        </p:txBody>
      </p:sp>
    </p:spTree>
    <p:extLst>
      <p:ext uri="{BB962C8B-B14F-4D97-AF65-F5344CB8AC3E}">
        <p14:creationId xmlns:p14="http://schemas.microsoft.com/office/powerpoint/2010/main" val="1871434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7E302-E73A-2E88-FBB1-118E1AAD0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910D8B-DDDB-42B0-F53A-52F97844F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/>
              <a:t>Informační systém dlouhodobého řízení </a:t>
            </a:r>
            <a:r>
              <a:rPr lang="cs-CZ" err="1"/>
              <a:t>isvs</a:t>
            </a:r>
            <a:r>
              <a:rPr lang="cs-CZ"/>
              <a:t>_</a:t>
            </a:r>
          </a:p>
        </p:txBody>
      </p:sp>
      <p:sp>
        <p:nvSpPr>
          <p:cNvPr id="3" name="Zástupný symbol pro zápatí 3">
            <a:extLst>
              <a:ext uri="{FF2B5EF4-FFF2-40B4-BE49-F238E27FC236}">
                <a16:creationId xmlns:a16="http://schemas.microsoft.com/office/drawing/2014/main" id="{68872BD3-3318-F9AF-0FF2-68A249354339}"/>
              </a:ext>
            </a:extLst>
          </p:cNvPr>
          <p:cNvSpPr txBox="1">
            <a:spLocks/>
          </p:cNvSpPr>
          <p:nvPr/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750">
                <a:solidFill>
                  <a:schemeClr val="accent3"/>
                </a:solidFill>
              </a:rPr>
              <a:t>DIA.</a:t>
            </a:r>
            <a:r>
              <a:rPr lang="cs-CZ" sz="750"/>
              <a:t>GOV.CZ</a:t>
            </a:r>
          </a:p>
        </p:txBody>
      </p:sp>
      <p:sp>
        <p:nvSpPr>
          <p:cNvPr id="4" name="Zástupný symbol pro číslo snímku 4">
            <a:extLst>
              <a:ext uri="{FF2B5EF4-FFF2-40B4-BE49-F238E27FC236}">
                <a16:creationId xmlns:a16="http://schemas.microsoft.com/office/drawing/2014/main" id="{821D1CFC-CE25-D44D-BED7-9D24D989ACC3}"/>
              </a:ext>
            </a:extLst>
          </p:cNvPr>
          <p:cNvSpPr txBox="1">
            <a:spLocks/>
          </p:cNvSpPr>
          <p:nvPr/>
        </p:nvSpPr>
        <p:spPr>
          <a:xfrm>
            <a:off x="6457950" y="4767262"/>
            <a:ext cx="2057400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21F385E-1634-DB44-B85F-E63591247372}" type="slidenum">
              <a:rPr lang="cs-CZ" sz="750" smtClean="0"/>
              <a:pPr algn="r"/>
              <a:t>3</a:t>
            </a:fld>
            <a:endParaRPr lang="cs-CZ" sz="750"/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4A3B34CB-89B1-A867-4D19-F8C264858471}"/>
              </a:ext>
            </a:extLst>
          </p:cNvPr>
          <p:cNvSpPr txBox="1">
            <a:spLocks/>
          </p:cNvSpPr>
          <p:nvPr/>
        </p:nvSpPr>
        <p:spPr>
          <a:xfrm>
            <a:off x="351000" y="1004341"/>
            <a:ext cx="4520803" cy="3622019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cs-CZ" sz="3100" dirty="0"/>
              <a:t>Vlastní utřídění myšlenek a požadavků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cs-CZ" sz="3100" dirty="0"/>
              <a:t>Tvorba analýzy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cs-CZ" sz="3100" dirty="0"/>
              <a:t>Technický dozor investora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cs-CZ" sz="3100" dirty="0"/>
              <a:t>Vyčleněné kapacity na straně zadavatele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cs-CZ" sz="3100" dirty="0"/>
              <a:t>Způsob soutěže</a:t>
            </a:r>
          </a:p>
          <a:p>
            <a:endParaRPr lang="cs-CZ" dirty="0"/>
          </a:p>
        </p:txBody>
      </p:sp>
      <p:pic>
        <p:nvPicPr>
          <p:cNvPr id="6" name="Obrázek 5" descr="project preparation">
            <a:extLst>
              <a:ext uri="{FF2B5EF4-FFF2-40B4-BE49-F238E27FC236}">
                <a16:creationId xmlns:a16="http://schemas.microsoft.com/office/drawing/2014/main" id="{F7C8BCE3-698C-B2A1-2FFF-4ECA361EF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3561" y="1004341"/>
            <a:ext cx="3676338" cy="362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880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A8A95-9434-BE49-C91C-41A9F2F62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B1772D-9BCC-8E2F-AB2D-4338B3798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/>
              <a:t>Informační systém dlouhodobého řízení </a:t>
            </a:r>
            <a:r>
              <a:rPr lang="cs-CZ" err="1"/>
              <a:t>isvs</a:t>
            </a:r>
            <a:r>
              <a:rPr lang="cs-CZ"/>
              <a:t>_</a:t>
            </a:r>
          </a:p>
        </p:txBody>
      </p:sp>
      <p:sp>
        <p:nvSpPr>
          <p:cNvPr id="3" name="Zástupný symbol pro zápatí 3">
            <a:extLst>
              <a:ext uri="{FF2B5EF4-FFF2-40B4-BE49-F238E27FC236}">
                <a16:creationId xmlns:a16="http://schemas.microsoft.com/office/drawing/2014/main" id="{1C8D808C-3FE5-E872-A825-7DAFD1CC4704}"/>
              </a:ext>
            </a:extLst>
          </p:cNvPr>
          <p:cNvSpPr txBox="1">
            <a:spLocks/>
          </p:cNvSpPr>
          <p:nvPr/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750">
                <a:solidFill>
                  <a:schemeClr val="accent3"/>
                </a:solidFill>
              </a:rPr>
              <a:t>DIA.</a:t>
            </a:r>
            <a:r>
              <a:rPr lang="cs-CZ" sz="750"/>
              <a:t>GOV.CZ</a:t>
            </a:r>
          </a:p>
        </p:txBody>
      </p:sp>
      <p:sp>
        <p:nvSpPr>
          <p:cNvPr id="4" name="Zástupný symbol pro číslo snímku 4">
            <a:extLst>
              <a:ext uri="{FF2B5EF4-FFF2-40B4-BE49-F238E27FC236}">
                <a16:creationId xmlns:a16="http://schemas.microsoft.com/office/drawing/2014/main" id="{A6743593-58DF-04B2-C781-32B225EC153F}"/>
              </a:ext>
            </a:extLst>
          </p:cNvPr>
          <p:cNvSpPr txBox="1">
            <a:spLocks/>
          </p:cNvSpPr>
          <p:nvPr/>
        </p:nvSpPr>
        <p:spPr>
          <a:xfrm>
            <a:off x="6457950" y="4767262"/>
            <a:ext cx="2057400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21F385E-1634-DB44-B85F-E63591247372}" type="slidenum">
              <a:rPr lang="cs-CZ" sz="750" smtClean="0"/>
              <a:pPr algn="r"/>
              <a:t>4</a:t>
            </a:fld>
            <a:endParaRPr lang="cs-CZ" sz="750"/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21981B56-0AFA-68C1-1743-97EA2DCF5033}"/>
              </a:ext>
            </a:extLst>
          </p:cNvPr>
          <p:cNvSpPr txBox="1">
            <a:spLocks/>
          </p:cNvSpPr>
          <p:nvPr/>
        </p:nvSpPr>
        <p:spPr>
          <a:xfrm>
            <a:off x="350999" y="989351"/>
            <a:ext cx="8388899" cy="3637009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8000"/>
              <a:t>Nový informační systém pro </a:t>
            </a:r>
            <a:r>
              <a:rPr lang="cs-CZ" sz="8000" b="1" u="sng">
                <a:solidFill>
                  <a:schemeClr val="accent1"/>
                </a:solidFill>
              </a:rPr>
              <a:t>plnění povinností OVS </a:t>
            </a:r>
            <a:r>
              <a:rPr lang="cs-CZ" sz="8000"/>
              <a:t>(Žádosti o stanovisko OHA, Konzultace, dotazy, Centrum reportů, Znalostní báze, FAQ)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cs-CZ" sz="8000" b="1" u="sng">
                <a:solidFill>
                  <a:schemeClr val="accent1"/>
                </a:solidFill>
              </a:rPr>
              <a:t>Nestačí jen elektronizace</a:t>
            </a:r>
            <a:r>
              <a:rPr lang="cs-CZ" sz="8000"/>
              <a:t>, musí se měnit proces. Aktuální formulář má přes 50 tabulek ve formátu </a:t>
            </a:r>
            <a:r>
              <a:rPr lang="cs-CZ" sz="8000" err="1"/>
              <a:t>docx</a:t>
            </a:r>
            <a:r>
              <a:rPr lang="cs-CZ" sz="8000"/>
              <a:t>.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cs-CZ" sz="8000"/>
              <a:t>Budován na principech </a:t>
            </a:r>
            <a:r>
              <a:rPr lang="cs-CZ" sz="8000" b="1" u="sng" err="1">
                <a:solidFill>
                  <a:schemeClr val="accent1"/>
                </a:solidFill>
              </a:rPr>
              <a:t>LowCode</a:t>
            </a:r>
            <a:r>
              <a:rPr lang="cs-CZ" sz="8000" b="1" u="sng">
                <a:solidFill>
                  <a:schemeClr val="accent1"/>
                </a:solidFill>
              </a:rPr>
              <a:t>/</a:t>
            </a:r>
            <a:r>
              <a:rPr lang="cs-CZ" sz="8000" b="1" u="sng" err="1">
                <a:solidFill>
                  <a:schemeClr val="accent1"/>
                </a:solidFill>
              </a:rPr>
              <a:t>NoCode</a:t>
            </a:r>
            <a:endParaRPr lang="cs-CZ" sz="8000" b="1" u="sng">
              <a:solidFill>
                <a:schemeClr val="accent1"/>
              </a:solidFill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cs-CZ" sz="8000" b="1" u="sng">
                <a:solidFill>
                  <a:schemeClr val="accent1"/>
                </a:solidFill>
              </a:rPr>
              <a:t>UX/UI</a:t>
            </a:r>
            <a:r>
              <a:rPr lang="cs-CZ" sz="8000"/>
              <a:t> jako základ 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cs-CZ" sz="8000"/>
              <a:t>Všechny vyvinuté funkcionality budou dány </a:t>
            </a:r>
            <a:r>
              <a:rPr lang="cs-CZ" sz="8000" b="1" u="sng">
                <a:solidFill>
                  <a:schemeClr val="accent1"/>
                </a:solidFill>
              </a:rPr>
              <a:t>volně k dispozici </a:t>
            </a:r>
            <a:r>
              <a:rPr lang="cs-CZ" sz="8000"/>
              <a:t>s využitím v projektu ISCC</a:t>
            </a:r>
            <a:endParaRPr lang="cs-CZ" sz="8000" b="1" u="sng"/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cs-CZ" sz="8000"/>
              <a:t>Počítá se s rozšiřováním a </a:t>
            </a:r>
            <a:r>
              <a:rPr lang="cs-CZ" sz="8000" b="1" u="sng">
                <a:solidFill>
                  <a:schemeClr val="accent1"/>
                </a:solidFill>
              </a:rPr>
              <a:t>vlastním rozvojem </a:t>
            </a:r>
            <a:r>
              <a:rPr lang="cs-CZ" sz="8000"/>
              <a:t>bez dodavatelských zásahů</a:t>
            </a:r>
            <a:endParaRPr lang="cs-CZ" sz="4800" b="1">
              <a:solidFill>
                <a:schemeClr val="accent1"/>
              </a:solidFill>
            </a:endParaRPr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8791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9D548-3CCB-028C-22C9-28EFA5418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5E8F62-6ADD-B106-8090-6ECB3842E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/>
              <a:t>Informační systém dlouhodobého řízení </a:t>
            </a:r>
            <a:r>
              <a:rPr lang="cs-CZ" err="1"/>
              <a:t>isvs</a:t>
            </a:r>
            <a:r>
              <a:rPr lang="cs-CZ"/>
              <a:t>_</a:t>
            </a:r>
          </a:p>
        </p:txBody>
      </p:sp>
      <p:sp>
        <p:nvSpPr>
          <p:cNvPr id="3" name="Zástupný symbol pro zápatí 3">
            <a:extLst>
              <a:ext uri="{FF2B5EF4-FFF2-40B4-BE49-F238E27FC236}">
                <a16:creationId xmlns:a16="http://schemas.microsoft.com/office/drawing/2014/main" id="{A711902D-415F-7B80-7404-55BC89A65ECE}"/>
              </a:ext>
            </a:extLst>
          </p:cNvPr>
          <p:cNvSpPr txBox="1">
            <a:spLocks/>
          </p:cNvSpPr>
          <p:nvPr/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750">
                <a:solidFill>
                  <a:schemeClr val="accent3"/>
                </a:solidFill>
              </a:rPr>
              <a:t>DIA.</a:t>
            </a:r>
            <a:r>
              <a:rPr lang="cs-CZ" sz="750"/>
              <a:t>GOV.CZ</a:t>
            </a:r>
          </a:p>
        </p:txBody>
      </p:sp>
      <p:sp>
        <p:nvSpPr>
          <p:cNvPr id="4" name="Zástupný symbol pro číslo snímku 4">
            <a:extLst>
              <a:ext uri="{FF2B5EF4-FFF2-40B4-BE49-F238E27FC236}">
                <a16:creationId xmlns:a16="http://schemas.microsoft.com/office/drawing/2014/main" id="{0A20F5B4-0B14-776F-B27D-AAE9E70AEC38}"/>
              </a:ext>
            </a:extLst>
          </p:cNvPr>
          <p:cNvSpPr txBox="1">
            <a:spLocks/>
          </p:cNvSpPr>
          <p:nvPr/>
        </p:nvSpPr>
        <p:spPr>
          <a:xfrm>
            <a:off x="6457950" y="4767262"/>
            <a:ext cx="2057400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21F385E-1634-DB44-B85F-E63591247372}" type="slidenum">
              <a:rPr lang="cs-CZ" sz="750" smtClean="0"/>
              <a:pPr algn="r"/>
              <a:t>5</a:t>
            </a:fld>
            <a:endParaRPr lang="cs-CZ" sz="750"/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C274414F-3519-4F2A-19E9-2971B4327D70}"/>
              </a:ext>
            </a:extLst>
          </p:cNvPr>
          <p:cNvSpPr txBox="1">
            <a:spLocks/>
          </p:cNvSpPr>
          <p:nvPr/>
        </p:nvSpPr>
        <p:spPr>
          <a:xfrm>
            <a:off x="351000" y="1004341"/>
            <a:ext cx="7886700" cy="3622019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cs-CZ" sz="2400"/>
              <a:t>Jednotná </a:t>
            </a:r>
            <a:r>
              <a:rPr lang="cs-CZ" sz="2400" b="1" u="sng">
                <a:solidFill>
                  <a:schemeClr val="accent1"/>
                </a:solidFill>
              </a:rPr>
              <a:t>identifikace a autentizace </a:t>
            </a:r>
            <a:r>
              <a:rPr lang="cs-CZ" sz="2400"/>
              <a:t>s následnou autorizací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cs-CZ" sz="2100"/>
              <a:t>Využívání NIA a CAAIS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cs-CZ" sz="2400"/>
              <a:t>Integrace na </a:t>
            </a:r>
            <a:r>
              <a:rPr lang="cs-CZ" sz="2400" b="1" u="sng">
                <a:solidFill>
                  <a:schemeClr val="accent1"/>
                </a:solidFill>
              </a:rPr>
              <a:t>interní a externí </a:t>
            </a:r>
            <a:r>
              <a:rPr lang="cs-CZ" sz="2400"/>
              <a:t>systémy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cs-CZ" sz="2100"/>
              <a:t>Integrace na spisovou službu, ZR a další AIS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cs-CZ" sz="2400"/>
              <a:t>Umožnění elektronického </a:t>
            </a:r>
            <a:r>
              <a:rPr lang="cs-CZ" sz="2400" b="1" u="sng">
                <a:solidFill>
                  <a:schemeClr val="accent1"/>
                </a:solidFill>
              </a:rPr>
              <a:t>zastupování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cs-CZ" sz="2100"/>
              <a:t>Využití Registru Zastupování (</a:t>
            </a:r>
            <a:r>
              <a:rPr lang="cs-CZ" sz="2100" err="1"/>
              <a:t>ReZa</a:t>
            </a:r>
            <a:r>
              <a:rPr lang="cs-CZ" sz="2100"/>
              <a:t>)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cs-CZ" sz="2400"/>
              <a:t>Běh na </a:t>
            </a:r>
            <a:r>
              <a:rPr lang="cs-CZ" sz="2400" b="1" u="sng">
                <a:solidFill>
                  <a:schemeClr val="accent1"/>
                </a:solidFill>
              </a:rPr>
              <a:t>cloudové</a:t>
            </a:r>
            <a:r>
              <a:rPr lang="cs-CZ" sz="2400"/>
              <a:t> platformě</a:t>
            </a:r>
          </a:p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cs-CZ" sz="2100"/>
              <a:t>Škálovatelnost, bezpečnost, dohled, ServiceDesk</a:t>
            </a:r>
          </a:p>
          <a:p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CC1655F-3859-B99C-427D-03F0B9DC9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981" y="1401914"/>
            <a:ext cx="2961494" cy="2961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705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DE5F6-9BA9-1DEE-22A4-79B5109CF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850F54-E25C-6FFC-A2C7-61668A906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/>
              <a:t>Informační systém dlouhodobého řízení </a:t>
            </a:r>
            <a:r>
              <a:rPr lang="cs-CZ" err="1"/>
              <a:t>isvs</a:t>
            </a:r>
            <a:r>
              <a:rPr lang="cs-CZ"/>
              <a:t>_</a:t>
            </a:r>
          </a:p>
        </p:txBody>
      </p:sp>
      <p:sp>
        <p:nvSpPr>
          <p:cNvPr id="3" name="Zástupný symbol pro zápatí 3">
            <a:extLst>
              <a:ext uri="{FF2B5EF4-FFF2-40B4-BE49-F238E27FC236}">
                <a16:creationId xmlns:a16="http://schemas.microsoft.com/office/drawing/2014/main" id="{D86C2407-6BE2-6C38-8718-E71A801D58C8}"/>
              </a:ext>
            </a:extLst>
          </p:cNvPr>
          <p:cNvSpPr txBox="1">
            <a:spLocks/>
          </p:cNvSpPr>
          <p:nvPr/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750">
                <a:solidFill>
                  <a:schemeClr val="accent3"/>
                </a:solidFill>
              </a:rPr>
              <a:t>DIA.</a:t>
            </a:r>
            <a:r>
              <a:rPr lang="cs-CZ" sz="750"/>
              <a:t>GOV.CZ</a:t>
            </a:r>
          </a:p>
        </p:txBody>
      </p:sp>
      <p:sp>
        <p:nvSpPr>
          <p:cNvPr id="4" name="Zástupný symbol pro číslo snímku 4">
            <a:extLst>
              <a:ext uri="{FF2B5EF4-FFF2-40B4-BE49-F238E27FC236}">
                <a16:creationId xmlns:a16="http://schemas.microsoft.com/office/drawing/2014/main" id="{70EA9A87-742E-26AB-F300-89D6894295C2}"/>
              </a:ext>
            </a:extLst>
          </p:cNvPr>
          <p:cNvSpPr txBox="1">
            <a:spLocks/>
          </p:cNvSpPr>
          <p:nvPr/>
        </p:nvSpPr>
        <p:spPr>
          <a:xfrm>
            <a:off x="6457950" y="4767262"/>
            <a:ext cx="2057400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21F385E-1634-DB44-B85F-E63591247372}" type="slidenum">
              <a:rPr lang="cs-CZ" sz="750" smtClean="0"/>
              <a:pPr algn="r"/>
              <a:t>6</a:t>
            </a:fld>
            <a:endParaRPr lang="cs-CZ" sz="750"/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7BFB74AF-5802-6406-5EEF-EEF793135574}"/>
              </a:ext>
            </a:extLst>
          </p:cNvPr>
          <p:cNvSpPr txBox="1">
            <a:spLocks/>
          </p:cNvSpPr>
          <p:nvPr/>
        </p:nvSpPr>
        <p:spPr>
          <a:xfrm>
            <a:off x="351000" y="1004341"/>
            <a:ext cx="8559084" cy="362201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cs-CZ" sz="2400"/>
              <a:t>Jed</a:t>
            </a:r>
            <a:r>
              <a:rPr lang="en-US" sz="2400" err="1"/>
              <a:t>en</a:t>
            </a:r>
            <a:r>
              <a:rPr lang="en-US" sz="2400"/>
              <a:t> </a:t>
            </a:r>
            <a:r>
              <a:rPr lang="en-US" sz="2400" err="1"/>
              <a:t>obr</a:t>
            </a:r>
            <a:r>
              <a:rPr lang="cs-CZ" sz="2400" err="1"/>
              <a:t>ázek</a:t>
            </a:r>
            <a:r>
              <a:rPr lang="cs-CZ" sz="2400"/>
              <a:t> </a:t>
            </a:r>
            <a:r>
              <a:rPr lang="en-US" sz="2400"/>
              <a:t>= </a:t>
            </a:r>
            <a:r>
              <a:rPr lang="cs-CZ" sz="2400"/>
              <a:t>tisíc</a:t>
            </a:r>
            <a:r>
              <a:rPr lang="en-US" sz="2400"/>
              <a:t> </a:t>
            </a:r>
            <a:r>
              <a:rPr lang="en-US" sz="2400" err="1"/>
              <a:t>slov</a:t>
            </a:r>
            <a:r>
              <a:rPr lang="en-US" sz="2400"/>
              <a:t> - </a:t>
            </a:r>
            <a:r>
              <a:rPr lang="cs-CZ" sz="2400"/>
              <a:t>integrována </a:t>
            </a:r>
            <a:r>
              <a:rPr lang="en-US" sz="2400" b="1" u="sng" err="1">
                <a:solidFill>
                  <a:schemeClr val="accent1"/>
                </a:solidFill>
              </a:rPr>
              <a:t>prohl</a:t>
            </a:r>
            <a:r>
              <a:rPr lang="cs-CZ" sz="2400" b="1" u="sng" err="1">
                <a:solidFill>
                  <a:schemeClr val="accent1"/>
                </a:solidFill>
              </a:rPr>
              <a:t>ížečka</a:t>
            </a:r>
            <a:r>
              <a:rPr lang="cs-CZ" sz="2400" b="1" u="sng">
                <a:solidFill>
                  <a:schemeClr val="accent1"/>
                </a:solidFill>
              </a:rPr>
              <a:t> </a:t>
            </a:r>
            <a:r>
              <a:rPr lang="cs-CZ" sz="2400" b="1" u="sng" err="1">
                <a:solidFill>
                  <a:schemeClr val="accent1"/>
                </a:solidFill>
              </a:rPr>
              <a:t>Archimate</a:t>
            </a:r>
            <a:r>
              <a:rPr lang="cs-CZ" sz="2400" b="1" u="sng">
                <a:solidFill>
                  <a:schemeClr val="accent1"/>
                </a:solidFill>
              </a:rPr>
              <a:t> Model </a:t>
            </a:r>
            <a:r>
              <a:rPr lang="cs-CZ" sz="2400" b="1" u="sng" err="1">
                <a:solidFill>
                  <a:schemeClr val="accent1"/>
                </a:solidFill>
              </a:rPr>
              <a:t>Exchage</a:t>
            </a:r>
            <a:r>
              <a:rPr lang="cs-CZ" sz="2400" b="1" u="sng">
                <a:solidFill>
                  <a:schemeClr val="accent1"/>
                </a:solidFill>
              </a:rPr>
              <a:t> </a:t>
            </a:r>
            <a:r>
              <a:rPr lang="cs-CZ" sz="2400" b="1" u="sng" err="1">
                <a:solidFill>
                  <a:schemeClr val="accent1"/>
                </a:solidFill>
              </a:rPr>
              <a:t>File</a:t>
            </a:r>
            <a:r>
              <a:rPr lang="cs-CZ" sz="2400" b="1" u="sng">
                <a:solidFill>
                  <a:schemeClr val="accent1"/>
                </a:solidFill>
              </a:rPr>
              <a:t> </a:t>
            </a:r>
            <a:r>
              <a:rPr lang="cs-CZ" sz="2400" b="1" u="sng" err="1">
                <a:solidFill>
                  <a:schemeClr val="accent1"/>
                </a:solidFill>
              </a:rPr>
              <a:t>Format</a:t>
            </a:r>
            <a:endParaRPr lang="cs-CZ" sz="2400" b="1" u="sng">
              <a:solidFill>
                <a:schemeClr val="accent1"/>
              </a:solidFill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cs-CZ" sz="2400" b="1" u="sng">
              <a:solidFill>
                <a:schemeClr val="accent1"/>
              </a:solidFill>
            </a:endParaRP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cs-CZ" sz="2400"/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cs-CZ" sz="2400"/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cs-CZ" sz="2400"/>
              <a:t>Žádosti je možné exportovat do PDF v různých fázích rozpracovanosti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endParaRPr lang="cs-CZ" sz="240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0A86E67-A641-54DB-DBE4-2DE7AADC8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923" y="1815751"/>
            <a:ext cx="4316785" cy="1759787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86FD510E-831A-A72C-57BA-60C0C92F58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5359" y="1625284"/>
            <a:ext cx="1773688" cy="195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88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FF5BC5-1CEC-F47F-CEA4-ADA1F16E0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err="1"/>
              <a:t>Vývojové_prostředí_isdř</a:t>
            </a:r>
            <a:r>
              <a:rPr lang="cs-CZ"/>
              <a:t>_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A02B6AD-09F1-05E7-2DA1-5F6F32EFFB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857" r="35574" b="26664"/>
          <a:stretch/>
        </p:blipFill>
        <p:spPr>
          <a:xfrm>
            <a:off x="652335" y="891194"/>
            <a:ext cx="7659709" cy="392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781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38596-D20C-74D3-645B-07032EB84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192A9F-278C-9A16-8688-E20A233EB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err="1"/>
              <a:t>Vývojové_prostředí_isdř</a:t>
            </a:r>
            <a:r>
              <a:rPr lang="cs-CZ"/>
              <a:t>_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B1E29C1-F17D-E96A-8052-1BAA809268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162" r="45531" b="11590"/>
          <a:stretch>
            <a:fillRect/>
          </a:stretch>
        </p:blipFill>
        <p:spPr>
          <a:xfrm>
            <a:off x="404101" y="782540"/>
            <a:ext cx="6292628" cy="422506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E992E4E-F2DB-1B90-5842-4A983E52FE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38" t="11927" r="42100"/>
          <a:stretch>
            <a:fillRect/>
          </a:stretch>
        </p:blipFill>
        <p:spPr bwMode="auto">
          <a:xfrm>
            <a:off x="6826102" y="131532"/>
            <a:ext cx="2211573" cy="5011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308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A898B-311A-5D54-1E8F-08201D2A9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4C3C13-C979-E8BD-2A57-CD2B098D5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00" y="189001"/>
            <a:ext cx="7886700" cy="608441"/>
          </a:xfrm>
        </p:spPr>
        <p:txBody>
          <a:bodyPr anchor="ctr">
            <a:normAutofit/>
          </a:bodyPr>
          <a:lstStyle/>
          <a:p>
            <a:r>
              <a:rPr lang="cs-CZ" b="1" cap="small" err="1">
                <a:latin typeface="+mj-lt"/>
              </a:rPr>
              <a:t>vývojové_prostředí_isdř</a:t>
            </a:r>
            <a:r>
              <a:rPr lang="cs-CZ" b="1" cap="small">
                <a:latin typeface="+mj-lt"/>
              </a:rPr>
              <a:t>_</a:t>
            </a:r>
          </a:p>
        </p:txBody>
      </p:sp>
      <p:pic>
        <p:nvPicPr>
          <p:cNvPr id="3074" name="Picture 2" descr="Obsah obrázku text, snímek obrazovky, Písmo, číslo&#10;&#10;Obsah generovaný pomocí AI může být nesprávný.">
            <a:extLst>
              <a:ext uri="{FF2B5EF4-FFF2-40B4-BE49-F238E27FC236}">
                <a16:creationId xmlns:a16="http://schemas.microsoft.com/office/drawing/2014/main" id="{EE4AA701-9A0A-3255-7219-D0DC6E432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1275" y="797442"/>
            <a:ext cx="5908744" cy="3881053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854103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4EB3A-61F2-6E36-A25A-B3C42231C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AC5372-86C6-438A-070A-27D94217E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err="1"/>
              <a:t>Vývojové_prostředí_isdř</a:t>
            </a:r>
            <a:r>
              <a:rPr lang="cs-CZ"/>
              <a:t>_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0F9C78F3-81A3-4181-B381-6B84B1FA55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842"/>
          <a:stretch>
            <a:fillRect/>
          </a:stretch>
        </p:blipFill>
        <p:spPr>
          <a:xfrm>
            <a:off x="322509" y="782540"/>
            <a:ext cx="8821491" cy="4125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37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8A5B4C-34A3-816E-4936-79A108B3F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cs-CZ"/>
          </a:p>
        </p:txBody>
      </p:sp>
      <p:pic>
        <p:nvPicPr>
          <p:cNvPr id="3" name="Oprávnění">
            <a:hlinkClick r:id="" action="ppaction://media"/>
            <a:extLst>
              <a:ext uri="{FF2B5EF4-FFF2-40B4-BE49-F238E27FC236}">
                <a16:creationId xmlns:a16="http://schemas.microsoft.com/office/drawing/2014/main" id="{8324F4B4-FD80-BDF3-D8E3-818362FAFD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150" y="0"/>
            <a:ext cx="90297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72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5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E465A7-7250-E60C-98F8-BA3280917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cs-CZ"/>
          </a:p>
        </p:txBody>
      </p:sp>
      <p:pic>
        <p:nvPicPr>
          <p:cNvPr id="3" name="Podání">
            <a:hlinkClick r:id="" action="ppaction://media"/>
            <a:extLst>
              <a:ext uri="{FF2B5EF4-FFF2-40B4-BE49-F238E27FC236}">
                <a16:creationId xmlns:a16="http://schemas.microsoft.com/office/drawing/2014/main" id="{D00FE1AE-6945-CF13-8B76-0B4AB457C5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150" y="0"/>
            <a:ext cx="90297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573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1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D6835F-6337-4D3A-EF17-5F72100D2B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8499" y="1404000"/>
            <a:ext cx="6574411" cy="836840"/>
          </a:xfrm>
        </p:spPr>
        <p:txBody>
          <a:bodyPr>
            <a:normAutofit fontScale="90000"/>
          </a:bodyPr>
          <a:lstStyle/>
          <a:p>
            <a:r>
              <a:rPr lang="cs-CZ" dirty="0"/>
              <a:t>TÉMA: DLOUDHODOBÉ ŘÍZENÍ ISVS</a:t>
            </a:r>
          </a:p>
        </p:txBody>
      </p:sp>
    </p:spTree>
    <p:extLst>
      <p:ext uri="{BB962C8B-B14F-4D97-AF65-F5344CB8AC3E}">
        <p14:creationId xmlns:p14="http://schemas.microsoft.com/office/powerpoint/2010/main" val="2863183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DDE226-8B66-E5D5-8C38-624EAD12E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cap="all" err="1"/>
              <a:t>Národní_architektura_eGovernmentu</a:t>
            </a:r>
            <a:r>
              <a:rPr lang="cs-CZ" cap="all"/>
              <a:t>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7B8AE55-DD94-47D4-E87C-0DC33F62B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800"/>
              </a:spcAft>
            </a:pPr>
            <a:r>
              <a:rPr lang="cs-CZ" sz="2200"/>
              <a:t>ucelený, jednotný a souhrnný přehled informací a znalostí o českém eGovernmentu</a:t>
            </a:r>
          </a:p>
          <a:p>
            <a:pPr lvl="1">
              <a:spcAft>
                <a:spcPts val="600"/>
              </a:spcAft>
            </a:pPr>
            <a:r>
              <a:rPr lang="cs-CZ" sz="2000"/>
              <a:t>národní architektonické dokumenty</a:t>
            </a:r>
          </a:p>
          <a:p>
            <a:pPr lvl="1">
              <a:spcAft>
                <a:spcPts val="600"/>
              </a:spcAft>
            </a:pPr>
            <a:r>
              <a:rPr lang="cs-CZ" sz="2000"/>
              <a:t>klíčové oblasti architektury eGovernmentu</a:t>
            </a:r>
          </a:p>
          <a:p>
            <a:pPr lvl="1">
              <a:spcAft>
                <a:spcPts val="600"/>
              </a:spcAft>
            </a:pPr>
            <a:r>
              <a:rPr lang="cs-CZ" sz="2000"/>
              <a:t>informace ke schvalování projektů eGovernmentu</a:t>
            </a:r>
          </a:p>
          <a:p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25E25223-8265-2C55-2F37-E792E2CC4F80}"/>
              </a:ext>
            </a:extLst>
          </p:cNvPr>
          <p:cNvSpPr txBox="1"/>
          <p:nvPr/>
        </p:nvSpPr>
        <p:spPr>
          <a:xfrm>
            <a:off x="2415472" y="3762796"/>
            <a:ext cx="4313055" cy="70788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4000" b="1">
                <a:solidFill>
                  <a:schemeClr val="bg1"/>
                </a:solidFill>
              </a:rPr>
              <a:t>archi.gov.cz</a:t>
            </a:r>
          </a:p>
        </p:txBody>
      </p:sp>
      <p:sp>
        <p:nvSpPr>
          <p:cNvPr id="5" name="Zástupný symbol pro zápatí 3">
            <a:extLst>
              <a:ext uri="{FF2B5EF4-FFF2-40B4-BE49-F238E27FC236}">
                <a16:creationId xmlns:a16="http://schemas.microsoft.com/office/drawing/2014/main" id="{C9B21042-4E03-8BF5-0ADC-5151739D4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</p:spPr>
        <p:txBody>
          <a:bodyPr/>
          <a:lstStyle/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</a:p>
        </p:txBody>
      </p:sp>
      <p:sp>
        <p:nvSpPr>
          <p:cNvPr id="6" name="Zástupný symbol pro číslo snímku 4">
            <a:extLst>
              <a:ext uri="{FF2B5EF4-FFF2-40B4-BE49-F238E27FC236}">
                <a16:creationId xmlns:a16="http://schemas.microsoft.com/office/drawing/2014/main" id="{8F3D5BB8-C2C8-B59D-C8A7-FA8D732E5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/>
          <a:lstStyle/>
          <a:p>
            <a:fld id="{F21F385E-1634-DB44-B85F-E63591247372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0747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06141A-82BC-D004-942E-67BDC1139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cap="all" err="1"/>
              <a:t>Strategické_dokumenty_úřadu</a:t>
            </a:r>
            <a:r>
              <a:rPr lang="cs-CZ" cap="all"/>
              <a:t>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71654E9-243E-2014-221C-BE0C3C2BC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000" y="1126038"/>
            <a:ext cx="7886700" cy="3263504"/>
          </a:xfrm>
        </p:spPr>
        <p:txBody>
          <a:bodyPr>
            <a:noAutofit/>
          </a:bodyPr>
          <a:lstStyle/>
          <a:p>
            <a:r>
              <a:rPr lang="cs-CZ" sz="2200" u="sng">
                <a:solidFill>
                  <a:schemeClr val="accent1"/>
                </a:solidFill>
              </a:rPr>
              <a:t>Informační koncepce ČR </a:t>
            </a:r>
            <a:r>
              <a:rPr lang="cs-CZ" sz="2200"/>
              <a:t>- cíle, principy a zásady pro digitalizaci </a:t>
            </a:r>
          </a:p>
          <a:p>
            <a:endParaRPr lang="cs-CZ" sz="2000"/>
          </a:p>
          <a:p>
            <a:r>
              <a:rPr lang="cs-CZ" sz="2200" u="sng">
                <a:solidFill>
                  <a:schemeClr val="accent1"/>
                </a:solidFill>
              </a:rPr>
              <a:t>Informační koncepce úřadu </a:t>
            </a:r>
            <a:r>
              <a:rPr lang="cs-CZ" sz="2200"/>
              <a:t>- základní strategický dokument pro rozhodování při stanovování směru rozvoje ICT</a:t>
            </a:r>
          </a:p>
          <a:p>
            <a:endParaRPr lang="cs-CZ" sz="2200"/>
          </a:p>
          <a:p>
            <a:r>
              <a:rPr lang="cs-CZ" sz="2200" u="sng">
                <a:solidFill>
                  <a:schemeClr val="accent1"/>
                </a:solidFill>
              </a:rPr>
              <a:t>Strategie rozvoje úřadu </a:t>
            </a:r>
            <a:r>
              <a:rPr lang="cs-CZ" sz="2200"/>
              <a:t>- zavádění a řízení kvality v úřadech</a:t>
            </a:r>
          </a:p>
          <a:p>
            <a:pPr lvl="1"/>
            <a:endParaRPr lang="cs-CZ" sz="2000"/>
          </a:p>
          <a:p>
            <a:r>
              <a:rPr lang="cs-CZ" sz="2200" u="sng">
                <a:solidFill>
                  <a:schemeClr val="accent1"/>
                </a:solidFill>
              </a:rPr>
              <a:t>Provozní dokumentace </a:t>
            </a:r>
            <a:r>
              <a:rPr lang="cs-CZ" sz="2200"/>
              <a:t>ISVS - obsahuje veškeré dokumentace (včetně bezpečnostních parametrů) ke vzniku a provozu ISVS</a:t>
            </a:r>
          </a:p>
          <a:p>
            <a:pPr lvl="1"/>
            <a:endParaRPr lang="cs-CZ" sz="200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8552ADCB-8B34-5533-C02A-F33FBB395EA4}"/>
              </a:ext>
            </a:extLst>
          </p:cNvPr>
          <p:cNvSpPr txBox="1"/>
          <p:nvPr/>
        </p:nvSpPr>
        <p:spPr>
          <a:xfrm>
            <a:off x="4394481" y="1536366"/>
            <a:ext cx="4126938" cy="369332"/>
          </a:xfrm>
          <a:prstGeom prst="rect">
            <a:avLst/>
          </a:prstGeom>
          <a:solidFill>
            <a:srgbClr val="47B74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cs-CZ" b="1">
                <a:solidFill>
                  <a:schemeClr val="bg1"/>
                </a:solidFill>
              </a:rPr>
              <a:t>§ 5a odst. 1 zákona č. 365/2000 Sb.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AFABACC-580A-8164-42D7-307531798667}"/>
              </a:ext>
            </a:extLst>
          </p:cNvPr>
          <p:cNvSpPr txBox="1"/>
          <p:nvPr/>
        </p:nvSpPr>
        <p:spPr>
          <a:xfrm>
            <a:off x="4394481" y="2602228"/>
            <a:ext cx="4126938" cy="369332"/>
          </a:xfrm>
          <a:prstGeom prst="rect">
            <a:avLst/>
          </a:prstGeom>
          <a:solidFill>
            <a:srgbClr val="47B74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cs-CZ" b="1">
                <a:solidFill>
                  <a:schemeClr val="bg1"/>
                </a:solidFill>
              </a:rPr>
              <a:t>§ 5a odst. 2 zákona č. 365/2000 Sb.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0A48E01F-6A97-0465-4483-ACBA1BF4A933}"/>
              </a:ext>
            </a:extLst>
          </p:cNvPr>
          <p:cNvSpPr txBox="1"/>
          <p:nvPr/>
        </p:nvSpPr>
        <p:spPr>
          <a:xfrm>
            <a:off x="4394481" y="4397930"/>
            <a:ext cx="4126938" cy="369332"/>
          </a:xfrm>
          <a:prstGeom prst="rect">
            <a:avLst/>
          </a:prstGeom>
          <a:solidFill>
            <a:srgbClr val="47B74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cs-CZ" b="1">
                <a:solidFill>
                  <a:schemeClr val="bg1"/>
                </a:solidFill>
              </a:rPr>
              <a:t>§ 5a odst. 3 zákona č. 365/2000 Sb.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B418F61D-9CF1-0A9B-DB13-07CF99F99AC0}"/>
              </a:ext>
            </a:extLst>
          </p:cNvPr>
          <p:cNvSpPr txBox="1"/>
          <p:nvPr/>
        </p:nvSpPr>
        <p:spPr>
          <a:xfrm>
            <a:off x="4394481" y="3422885"/>
            <a:ext cx="4126938" cy="369332"/>
          </a:xfrm>
          <a:prstGeom prst="rect">
            <a:avLst/>
          </a:prstGeom>
          <a:solidFill>
            <a:srgbClr val="47B744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cs-CZ" b="1">
                <a:solidFill>
                  <a:schemeClr val="bg1"/>
                </a:solidFill>
              </a:rPr>
              <a:t>UV ČR ze dne 22.2.2021 č. 180</a:t>
            </a:r>
          </a:p>
        </p:txBody>
      </p:sp>
      <p:sp>
        <p:nvSpPr>
          <p:cNvPr id="8" name="Zástupný symbol pro zápatí 3">
            <a:extLst>
              <a:ext uri="{FF2B5EF4-FFF2-40B4-BE49-F238E27FC236}">
                <a16:creationId xmlns:a16="http://schemas.microsoft.com/office/drawing/2014/main" id="{A118A1BD-F9D2-82B2-247F-C0523B694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</p:spPr>
        <p:txBody>
          <a:bodyPr/>
          <a:lstStyle/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</a:p>
        </p:txBody>
      </p:sp>
      <p:sp>
        <p:nvSpPr>
          <p:cNvPr id="9" name="Zástupný symbol pro číslo snímku 4">
            <a:extLst>
              <a:ext uri="{FF2B5EF4-FFF2-40B4-BE49-F238E27FC236}">
                <a16:creationId xmlns:a16="http://schemas.microsoft.com/office/drawing/2014/main" id="{77A5DA33-EB87-E785-649A-DFD8578FD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/>
          <a:lstStyle/>
          <a:p>
            <a:fld id="{F21F385E-1634-DB44-B85F-E63591247372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6554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73E4AD43-AA6B-A654-C44F-727D8D835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/>
              <a:t>DLOUHODOBÉ_ŘÍZENÍ_ISVS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526FE473-93EB-5FB6-84E3-BBD89310108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04999" y="914679"/>
            <a:ext cx="1890000" cy="16200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cs-CZ" sz="1800"/>
              <a:t>Zákon č. 365/2000 Sb., o informačních systémech veřejné správy </a:t>
            </a:r>
          </a:p>
        </p:txBody>
      </p:sp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F2B385AE-D15B-5345-5A9D-1439BB55AB4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04999" y="2608821"/>
            <a:ext cx="1890000" cy="16200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cs-CZ" sz="1800"/>
              <a:t>Vyhláška č. 360/2023 Sb., o dlouhodobém řízení ISVS</a:t>
            </a:r>
          </a:p>
        </p:txBody>
      </p:sp>
      <p:sp>
        <p:nvSpPr>
          <p:cNvPr id="11" name="Zástupný text 10">
            <a:extLst>
              <a:ext uri="{FF2B5EF4-FFF2-40B4-BE49-F238E27FC236}">
                <a16:creationId xmlns:a16="http://schemas.microsoft.com/office/drawing/2014/main" id="{AA196E18-B592-CC5C-25AD-57A085A3F9C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824007" y="2608821"/>
            <a:ext cx="1890000" cy="16200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cs-CZ" sz="1800"/>
              <a:t>Informační systém dlouhodobého řízení ISVS</a:t>
            </a:r>
          </a:p>
        </p:txBody>
      </p:sp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B5837FD9-5E89-934D-85F0-845827B95A1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833532" y="914680"/>
            <a:ext cx="1890000" cy="16200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cs-CZ" sz="1800"/>
              <a:t>Vyhláška č. 530/2006 Sb., o postupech atestačních středisek</a:t>
            </a:r>
          </a:p>
        </p:txBody>
      </p:sp>
      <p:grpSp>
        <p:nvGrpSpPr>
          <p:cNvPr id="46" name="Skupina 45">
            <a:extLst>
              <a:ext uri="{FF2B5EF4-FFF2-40B4-BE49-F238E27FC236}">
                <a16:creationId xmlns:a16="http://schemas.microsoft.com/office/drawing/2014/main" id="{0C3AC04A-3752-B4FF-696E-68B45AE87681}"/>
              </a:ext>
            </a:extLst>
          </p:cNvPr>
          <p:cNvGrpSpPr/>
          <p:nvPr/>
        </p:nvGrpSpPr>
        <p:grpSpPr>
          <a:xfrm>
            <a:off x="2334075" y="914679"/>
            <a:ext cx="4324427" cy="3314142"/>
            <a:chOff x="3144758" y="1219572"/>
            <a:chExt cx="5765902" cy="4418856"/>
          </a:xfrm>
        </p:grpSpPr>
        <p:grpSp>
          <p:nvGrpSpPr>
            <p:cNvPr id="31" name="Skupina 30">
              <a:extLst>
                <a:ext uri="{FF2B5EF4-FFF2-40B4-BE49-F238E27FC236}">
                  <a16:creationId xmlns:a16="http://schemas.microsoft.com/office/drawing/2014/main" id="{FB44AFF8-7D4D-19F0-4087-21B01617559E}"/>
                </a:ext>
              </a:extLst>
            </p:cNvPr>
            <p:cNvGrpSpPr/>
            <p:nvPr/>
          </p:nvGrpSpPr>
          <p:grpSpPr>
            <a:xfrm>
              <a:off x="3816884" y="1219572"/>
              <a:ext cx="4418856" cy="4418856"/>
              <a:chOff x="3873393" y="1213140"/>
              <a:chExt cx="4418856" cy="4418856"/>
            </a:xfrm>
          </p:grpSpPr>
          <p:sp>
            <p:nvSpPr>
              <p:cNvPr id="27" name="Obdélník 26">
                <a:extLst>
                  <a:ext uri="{FF2B5EF4-FFF2-40B4-BE49-F238E27FC236}">
                    <a16:creationId xmlns:a16="http://schemas.microsoft.com/office/drawing/2014/main" id="{1735D029-03C5-0513-76FD-07D798E17D6A}"/>
                  </a:ext>
                </a:extLst>
              </p:cNvPr>
              <p:cNvSpPr/>
              <p:nvPr/>
            </p:nvSpPr>
            <p:spPr>
              <a:xfrm>
                <a:off x="3873393" y="1213140"/>
                <a:ext cx="2160000" cy="2160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1350"/>
              </a:p>
            </p:txBody>
          </p:sp>
          <p:sp>
            <p:nvSpPr>
              <p:cNvPr id="28" name="Obdélník 27">
                <a:extLst>
                  <a:ext uri="{FF2B5EF4-FFF2-40B4-BE49-F238E27FC236}">
                    <a16:creationId xmlns:a16="http://schemas.microsoft.com/office/drawing/2014/main" id="{783C0975-DD53-BCDF-35B8-07FABBA11B80}"/>
                  </a:ext>
                </a:extLst>
              </p:cNvPr>
              <p:cNvSpPr/>
              <p:nvPr/>
            </p:nvSpPr>
            <p:spPr>
              <a:xfrm>
                <a:off x="6132249" y="1213140"/>
                <a:ext cx="2160000" cy="21600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1350"/>
              </a:p>
            </p:txBody>
          </p:sp>
          <p:sp>
            <p:nvSpPr>
              <p:cNvPr id="29" name="Obdélník 28">
                <a:extLst>
                  <a:ext uri="{FF2B5EF4-FFF2-40B4-BE49-F238E27FC236}">
                    <a16:creationId xmlns:a16="http://schemas.microsoft.com/office/drawing/2014/main" id="{230D0960-53B2-03B0-C0F5-5BE38DF51D32}"/>
                  </a:ext>
                </a:extLst>
              </p:cNvPr>
              <p:cNvSpPr/>
              <p:nvPr/>
            </p:nvSpPr>
            <p:spPr>
              <a:xfrm>
                <a:off x="3873393" y="3471996"/>
                <a:ext cx="2160000" cy="2160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1350"/>
              </a:p>
            </p:txBody>
          </p:sp>
          <p:sp>
            <p:nvSpPr>
              <p:cNvPr id="30" name="Obdélník 29">
                <a:extLst>
                  <a:ext uri="{FF2B5EF4-FFF2-40B4-BE49-F238E27FC236}">
                    <a16:creationId xmlns:a16="http://schemas.microsoft.com/office/drawing/2014/main" id="{1ED31DE6-1706-F74F-9D95-92884E0FDC4D}"/>
                  </a:ext>
                </a:extLst>
              </p:cNvPr>
              <p:cNvSpPr/>
              <p:nvPr/>
            </p:nvSpPr>
            <p:spPr>
              <a:xfrm>
                <a:off x="6132249" y="3471996"/>
                <a:ext cx="2160000" cy="2160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1350"/>
              </a:p>
            </p:txBody>
          </p:sp>
        </p:grpSp>
        <p:grpSp>
          <p:nvGrpSpPr>
            <p:cNvPr id="34" name="Skupina 33">
              <a:extLst>
                <a:ext uri="{FF2B5EF4-FFF2-40B4-BE49-F238E27FC236}">
                  <a16:creationId xmlns:a16="http://schemas.microsoft.com/office/drawing/2014/main" id="{3ECFD195-07F6-2B0C-A24B-B72466E24469}"/>
                </a:ext>
              </a:extLst>
            </p:cNvPr>
            <p:cNvGrpSpPr/>
            <p:nvPr/>
          </p:nvGrpSpPr>
          <p:grpSpPr>
            <a:xfrm rot="10800000">
              <a:off x="3144758" y="2117009"/>
              <a:ext cx="556592" cy="2623981"/>
              <a:chOff x="3214446" y="2117009"/>
              <a:chExt cx="556592" cy="2623981"/>
            </a:xfrm>
          </p:grpSpPr>
          <p:sp>
            <p:nvSpPr>
              <p:cNvPr id="32" name="Zástupný symbol obrázku 18">
                <a:extLst>
                  <a:ext uri="{FF2B5EF4-FFF2-40B4-BE49-F238E27FC236}">
                    <a16:creationId xmlns:a16="http://schemas.microsoft.com/office/drawing/2014/main" id="{5B58D706-5BF6-3597-7082-DEE2F70836C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14446" y="2117009"/>
                <a:ext cx="556592" cy="365125"/>
              </a:xfrm>
              <a:prstGeom prst="rect">
                <a:avLst/>
              </a:prstGeom>
              <a:blipFill>
                <a:blip r:embed="rId2">
                  <a:biLevel thresh="75000"/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 t="1" b="100"/>
                </a:stretch>
              </a:blipFill>
            </p:spPr>
            <p:txBody>
              <a:bodyPr vert="horz" lIns="0" tIns="0" rIns="0" bIns="0" rtlCol="0" anchor="t" anchorCtr="0">
                <a:normAutofit/>
              </a:bodyPr>
              <a:lstStyle>
                <a:lvl1pPr marL="0" indent="0" algn="l" defTabSz="914400" rtl="0" eaLnBrk="1" latinLnBrk="0" hangingPunct="1">
                  <a:lnSpc>
                    <a:spcPct val="120000"/>
                  </a:lnSpc>
                  <a:spcBef>
                    <a:spcPts val="8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Wingdings" pitchFamily="2" charset="2"/>
                  <a:buNone/>
                  <a:tabLst/>
                  <a:defRPr sz="1800" b="0" i="0" kern="1200">
                    <a:noFill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76000" indent="-288000" algn="l" defTabSz="914400" rtl="0" eaLnBrk="1" latinLnBrk="0" hangingPunct="1">
                  <a:lnSpc>
                    <a:spcPct val="120000"/>
                  </a:lnSpc>
                  <a:spcBef>
                    <a:spcPts val="8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Wingdings" pitchFamily="2" charset="2"/>
                  <a:buChar char="§"/>
                  <a:tabLst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64000" indent="-288000" algn="l" defTabSz="914400" rtl="0" eaLnBrk="1" latinLnBrk="0" hangingPunct="1">
                  <a:lnSpc>
                    <a:spcPct val="120000"/>
                  </a:lnSpc>
                  <a:spcBef>
                    <a:spcPts val="800"/>
                  </a:spcBef>
                  <a:spcAft>
                    <a:spcPts val="400"/>
                  </a:spcAft>
                  <a:buClr>
                    <a:srgbClr val="767676"/>
                  </a:buClr>
                  <a:buFont typeface="Wingdings" pitchFamily="2" charset="2"/>
                  <a:buChar char="§"/>
                  <a:tabLst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864000" indent="-288000" algn="l" defTabSz="914400" rtl="0" eaLnBrk="1" latinLnBrk="0" hangingPunct="1">
                  <a:lnSpc>
                    <a:spcPct val="120000"/>
                  </a:lnSpc>
                  <a:spcBef>
                    <a:spcPts val="800"/>
                  </a:spcBef>
                  <a:spcAft>
                    <a:spcPts val="400"/>
                  </a:spcAft>
                  <a:buClr>
                    <a:srgbClr val="767676"/>
                  </a:buClr>
                  <a:buFont typeface="Wingdings" pitchFamily="2" charset="2"/>
                  <a:buChar char="§"/>
                  <a:tabLst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864000" indent="-288000" algn="l" defTabSz="914400" rtl="0" eaLnBrk="1" latinLnBrk="0" hangingPunct="1">
                  <a:lnSpc>
                    <a:spcPct val="120000"/>
                  </a:lnSpc>
                  <a:spcBef>
                    <a:spcPts val="800"/>
                  </a:spcBef>
                  <a:spcAft>
                    <a:spcPts val="400"/>
                  </a:spcAft>
                  <a:buClr>
                    <a:srgbClr val="767676"/>
                  </a:buClr>
                  <a:buFont typeface="Wingdings" pitchFamily="2" charset="2"/>
                  <a:buChar char="§"/>
                  <a:tabLst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cs-CZ" sz="1350"/>
              </a:p>
            </p:txBody>
          </p:sp>
          <p:sp>
            <p:nvSpPr>
              <p:cNvPr id="33" name="Zástupný symbol obrázku 19">
                <a:extLst>
                  <a:ext uri="{FF2B5EF4-FFF2-40B4-BE49-F238E27FC236}">
                    <a16:creationId xmlns:a16="http://schemas.microsoft.com/office/drawing/2014/main" id="{4DF55D43-8B23-1877-132B-B1C68D4DF58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14446" y="4375865"/>
                <a:ext cx="556592" cy="365125"/>
              </a:xfrm>
              <a:prstGeom prst="rect">
                <a:avLst/>
              </a:prstGeom>
              <a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 t="1" b="100"/>
                </a:stretch>
              </a:blipFill>
            </p:spPr>
            <p:txBody>
              <a:bodyPr vert="horz" lIns="0" tIns="0" rIns="0" bIns="0" rtlCol="0" anchor="t" anchorCtr="0">
                <a:normAutofit/>
              </a:bodyPr>
              <a:lstStyle>
                <a:lvl1pPr marL="0" indent="0" algn="l" defTabSz="914400" rtl="0" eaLnBrk="1" latinLnBrk="0" hangingPunct="1">
                  <a:lnSpc>
                    <a:spcPct val="120000"/>
                  </a:lnSpc>
                  <a:spcBef>
                    <a:spcPts val="8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Wingdings" pitchFamily="2" charset="2"/>
                  <a:buNone/>
                  <a:tabLst/>
                  <a:defRPr sz="1800" b="0" i="0" kern="1200">
                    <a:noFill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76000" indent="-288000" algn="l" defTabSz="914400" rtl="0" eaLnBrk="1" latinLnBrk="0" hangingPunct="1">
                  <a:lnSpc>
                    <a:spcPct val="120000"/>
                  </a:lnSpc>
                  <a:spcBef>
                    <a:spcPts val="8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Wingdings" pitchFamily="2" charset="2"/>
                  <a:buChar char="§"/>
                  <a:tabLst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64000" indent="-288000" algn="l" defTabSz="914400" rtl="0" eaLnBrk="1" latinLnBrk="0" hangingPunct="1">
                  <a:lnSpc>
                    <a:spcPct val="120000"/>
                  </a:lnSpc>
                  <a:spcBef>
                    <a:spcPts val="800"/>
                  </a:spcBef>
                  <a:spcAft>
                    <a:spcPts val="400"/>
                  </a:spcAft>
                  <a:buClr>
                    <a:srgbClr val="767676"/>
                  </a:buClr>
                  <a:buFont typeface="Wingdings" pitchFamily="2" charset="2"/>
                  <a:buChar char="§"/>
                  <a:tabLst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864000" indent="-288000" algn="l" defTabSz="914400" rtl="0" eaLnBrk="1" latinLnBrk="0" hangingPunct="1">
                  <a:lnSpc>
                    <a:spcPct val="120000"/>
                  </a:lnSpc>
                  <a:spcBef>
                    <a:spcPts val="800"/>
                  </a:spcBef>
                  <a:spcAft>
                    <a:spcPts val="400"/>
                  </a:spcAft>
                  <a:buClr>
                    <a:srgbClr val="767676"/>
                  </a:buClr>
                  <a:buFont typeface="Wingdings" pitchFamily="2" charset="2"/>
                  <a:buChar char="§"/>
                  <a:tabLst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864000" indent="-288000" algn="l" defTabSz="914400" rtl="0" eaLnBrk="1" latinLnBrk="0" hangingPunct="1">
                  <a:lnSpc>
                    <a:spcPct val="120000"/>
                  </a:lnSpc>
                  <a:spcBef>
                    <a:spcPts val="800"/>
                  </a:spcBef>
                  <a:spcAft>
                    <a:spcPts val="400"/>
                  </a:spcAft>
                  <a:buClr>
                    <a:srgbClr val="767676"/>
                  </a:buClr>
                  <a:buFont typeface="Wingdings" pitchFamily="2" charset="2"/>
                  <a:buChar char="§"/>
                  <a:tabLst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cs-CZ" sz="1350"/>
              </a:p>
            </p:txBody>
          </p:sp>
        </p:grpSp>
        <p:grpSp>
          <p:nvGrpSpPr>
            <p:cNvPr id="35" name="Skupina 34">
              <a:extLst>
                <a:ext uri="{FF2B5EF4-FFF2-40B4-BE49-F238E27FC236}">
                  <a16:creationId xmlns:a16="http://schemas.microsoft.com/office/drawing/2014/main" id="{F5045C04-8CED-87A3-2EC8-A9C27D308072}"/>
                </a:ext>
              </a:extLst>
            </p:cNvPr>
            <p:cNvGrpSpPr/>
            <p:nvPr/>
          </p:nvGrpSpPr>
          <p:grpSpPr>
            <a:xfrm>
              <a:off x="8354068" y="2117009"/>
              <a:ext cx="556592" cy="2623981"/>
              <a:chOff x="3214446" y="2117009"/>
              <a:chExt cx="556592" cy="2623981"/>
            </a:xfrm>
          </p:grpSpPr>
          <p:sp>
            <p:nvSpPr>
              <p:cNvPr id="36" name="Zástupný symbol obrázku 18">
                <a:extLst>
                  <a:ext uri="{FF2B5EF4-FFF2-40B4-BE49-F238E27FC236}">
                    <a16:creationId xmlns:a16="http://schemas.microsoft.com/office/drawing/2014/main" id="{79101037-C10B-B249-E3AF-E7340F5947A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14446" y="2117009"/>
                <a:ext cx="556592" cy="365125"/>
              </a:xfrm>
              <a:prstGeom prst="rect">
                <a:avLst/>
              </a:prstGeom>
              <a:blipFill>
                <a:blip r:embed="rId2">
                  <a:biLevel thresh="75000"/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 t="1" b="100"/>
                </a:stretch>
              </a:blipFill>
            </p:spPr>
            <p:txBody>
              <a:bodyPr vert="horz" lIns="0" tIns="0" rIns="0" bIns="0" rtlCol="0" anchor="t" anchorCtr="0">
                <a:normAutofit/>
              </a:bodyPr>
              <a:lstStyle>
                <a:lvl1pPr marL="0" indent="0" algn="l" defTabSz="914400" rtl="0" eaLnBrk="1" latinLnBrk="0" hangingPunct="1">
                  <a:lnSpc>
                    <a:spcPct val="120000"/>
                  </a:lnSpc>
                  <a:spcBef>
                    <a:spcPts val="8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Wingdings" pitchFamily="2" charset="2"/>
                  <a:buNone/>
                  <a:tabLst/>
                  <a:defRPr sz="1800" b="0" i="0" kern="1200">
                    <a:noFill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76000" indent="-288000" algn="l" defTabSz="914400" rtl="0" eaLnBrk="1" latinLnBrk="0" hangingPunct="1">
                  <a:lnSpc>
                    <a:spcPct val="120000"/>
                  </a:lnSpc>
                  <a:spcBef>
                    <a:spcPts val="8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Wingdings" pitchFamily="2" charset="2"/>
                  <a:buChar char="§"/>
                  <a:tabLst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64000" indent="-288000" algn="l" defTabSz="914400" rtl="0" eaLnBrk="1" latinLnBrk="0" hangingPunct="1">
                  <a:lnSpc>
                    <a:spcPct val="120000"/>
                  </a:lnSpc>
                  <a:spcBef>
                    <a:spcPts val="800"/>
                  </a:spcBef>
                  <a:spcAft>
                    <a:spcPts val="400"/>
                  </a:spcAft>
                  <a:buClr>
                    <a:srgbClr val="767676"/>
                  </a:buClr>
                  <a:buFont typeface="Wingdings" pitchFamily="2" charset="2"/>
                  <a:buChar char="§"/>
                  <a:tabLst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864000" indent="-288000" algn="l" defTabSz="914400" rtl="0" eaLnBrk="1" latinLnBrk="0" hangingPunct="1">
                  <a:lnSpc>
                    <a:spcPct val="120000"/>
                  </a:lnSpc>
                  <a:spcBef>
                    <a:spcPts val="800"/>
                  </a:spcBef>
                  <a:spcAft>
                    <a:spcPts val="400"/>
                  </a:spcAft>
                  <a:buClr>
                    <a:srgbClr val="767676"/>
                  </a:buClr>
                  <a:buFont typeface="Wingdings" pitchFamily="2" charset="2"/>
                  <a:buChar char="§"/>
                  <a:tabLst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864000" indent="-288000" algn="l" defTabSz="914400" rtl="0" eaLnBrk="1" latinLnBrk="0" hangingPunct="1">
                  <a:lnSpc>
                    <a:spcPct val="120000"/>
                  </a:lnSpc>
                  <a:spcBef>
                    <a:spcPts val="800"/>
                  </a:spcBef>
                  <a:spcAft>
                    <a:spcPts val="400"/>
                  </a:spcAft>
                  <a:buClr>
                    <a:srgbClr val="767676"/>
                  </a:buClr>
                  <a:buFont typeface="Wingdings" pitchFamily="2" charset="2"/>
                  <a:buChar char="§"/>
                  <a:tabLst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cs-CZ" sz="1350"/>
              </a:p>
            </p:txBody>
          </p:sp>
          <p:sp>
            <p:nvSpPr>
              <p:cNvPr id="37" name="Zástupný symbol obrázku 19">
                <a:extLst>
                  <a:ext uri="{FF2B5EF4-FFF2-40B4-BE49-F238E27FC236}">
                    <a16:creationId xmlns:a16="http://schemas.microsoft.com/office/drawing/2014/main" id="{E94299A5-73A4-4275-A2AA-A21147D1D9A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14446" y="4375865"/>
                <a:ext cx="556592" cy="365125"/>
              </a:xfrm>
              <a:prstGeom prst="rect">
                <a:avLst/>
              </a:prstGeom>
              <a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 t="1" b="100"/>
                </a:stretch>
              </a:blipFill>
            </p:spPr>
            <p:txBody>
              <a:bodyPr vert="horz" lIns="0" tIns="0" rIns="0" bIns="0" rtlCol="0" anchor="t" anchorCtr="0">
                <a:normAutofit/>
              </a:bodyPr>
              <a:lstStyle>
                <a:lvl1pPr marL="0" indent="0" algn="l" defTabSz="914400" rtl="0" eaLnBrk="1" latinLnBrk="0" hangingPunct="1">
                  <a:lnSpc>
                    <a:spcPct val="120000"/>
                  </a:lnSpc>
                  <a:spcBef>
                    <a:spcPts val="8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Wingdings" pitchFamily="2" charset="2"/>
                  <a:buNone/>
                  <a:tabLst/>
                  <a:defRPr sz="1800" b="0" i="0" kern="1200">
                    <a:noFill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576000" indent="-288000" algn="l" defTabSz="914400" rtl="0" eaLnBrk="1" latinLnBrk="0" hangingPunct="1">
                  <a:lnSpc>
                    <a:spcPct val="120000"/>
                  </a:lnSpc>
                  <a:spcBef>
                    <a:spcPts val="800"/>
                  </a:spcBef>
                  <a:spcAft>
                    <a:spcPts val="400"/>
                  </a:spcAft>
                  <a:buClr>
                    <a:schemeClr val="accent1"/>
                  </a:buClr>
                  <a:buFont typeface="Wingdings" pitchFamily="2" charset="2"/>
                  <a:buChar char="§"/>
                  <a:tabLst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864000" indent="-288000" algn="l" defTabSz="914400" rtl="0" eaLnBrk="1" latinLnBrk="0" hangingPunct="1">
                  <a:lnSpc>
                    <a:spcPct val="120000"/>
                  </a:lnSpc>
                  <a:spcBef>
                    <a:spcPts val="800"/>
                  </a:spcBef>
                  <a:spcAft>
                    <a:spcPts val="400"/>
                  </a:spcAft>
                  <a:buClr>
                    <a:srgbClr val="767676"/>
                  </a:buClr>
                  <a:buFont typeface="Wingdings" pitchFamily="2" charset="2"/>
                  <a:buChar char="§"/>
                  <a:tabLst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864000" indent="-288000" algn="l" defTabSz="914400" rtl="0" eaLnBrk="1" latinLnBrk="0" hangingPunct="1">
                  <a:lnSpc>
                    <a:spcPct val="120000"/>
                  </a:lnSpc>
                  <a:spcBef>
                    <a:spcPts val="800"/>
                  </a:spcBef>
                  <a:spcAft>
                    <a:spcPts val="400"/>
                  </a:spcAft>
                  <a:buClr>
                    <a:srgbClr val="767676"/>
                  </a:buClr>
                  <a:buFont typeface="Wingdings" pitchFamily="2" charset="2"/>
                  <a:buChar char="§"/>
                  <a:tabLst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864000" indent="-288000" algn="l" defTabSz="914400" rtl="0" eaLnBrk="1" latinLnBrk="0" hangingPunct="1">
                  <a:lnSpc>
                    <a:spcPct val="120000"/>
                  </a:lnSpc>
                  <a:spcBef>
                    <a:spcPts val="800"/>
                  </a:spcBef>
                  <a:spcAft>
                    <a:spcPts val="400"/>
                  </a:spcAft>
                  <a:buClr>
                    <a:srgbClr val="767676"/>
                  </a:buClr>
                  <a:buFont typeface="Wingdings" pitchFamily="2" charset="2"/>
                  <a:buChar char="§"/>
                  <a:tabLst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cs-CZ" sz="1350"/>
              </a:p>
            </p:txBody>
          </p:sp>
        </p:grpSp>
        <p:pic>
          <p:nvPicPr>
            <p:cNvPr id="39" name="Grafický objekt 38">
              <a:extLst>
                <a:ext uri="{FF2B5EF4-FFF2-40B4-BE49-F238E27FC236}">
                  <a16:creationId xmlns:a16="http://schemas.microsoft.com/office/drawing/2014/main" id="{34B57FA1-95A3-250C-0EFD-60D0E30B3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492946" y="1911927"/>
              <a:ext cx="835640" cy="835640"/>
            </a:xfrm>
            <a:prstGeom prst="rect">
              <a:avLst/>
            </a:prstGeom>
          </p:spPr>
        </p:pic>
        <p:pic>
          <p:nvPicPr>
            <p:cNvPr id="43" name="Grafický objekt 42">
              <a:extLst>
                <a:ext uri="{FF2B5EF4-FFF2-40B4-BE49-F238E27FC236}">
                  <a16:creationId xmlns:a16="http://schemas.microsoft.com/office/drawing/2014/main" id="{9D5A4EC5-A53D-A85E-33DA-8A18204C9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737382" y="1911927"/>
              <a:ext cx="835640" cy="835640"/>
            </a:xfrm>
            <a:prstGeom prst="rect">
              <a:avLst/>
            </a:prstGeom>
          </p:spPr>
        </p:pic>
        <p:pic>
          <p:nvPicPr>
            <p:cNvPr id="44" name="Grafický objekt 43">
              <a:extLst>
                <a:ext uri="{FF2B5EF4-FFF2-40B4-BE49-F238E27FC236}">
                  <a16:creationId xmlns:a16="http://schemas.microsoft.com/office/drawing/2014/main" id="{B0DECF1F-CAA3-480E-4DC1-4B93E1CE44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492946" y="4142508"/>
              <a:ext cx="835640" cy="835640"/>
            </a:xfrm>
            <a:prstGeom prst="rect">
              <a:avLst/>
            </a:prstGeom>
          </p:spPr>
        </p:pic>
        <p:pic>
          <p:nvPicPr>
            <p:cNvPr id="45" name="Grafický objekt 44">
              <a:extLst>
                <a:ext uri="{FF2B5EF4-FFF2-40B4-BE49-F238E27FC236}">
                  <a16:creationId xmlns:a16="http://schemas.microsoft.com/office/drawing/2014/main" id="{53CB2F78-A95B-AABA-D029-06F5E8377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737382" y="4142508"/>
              <a:ext cx="835640" cy="835640"/>
            </a:xfrm>
            <a:prstGeom prst="rect">
              <a:avLst/>
            </a:prstGeom>
          </p:spPr>
        </p:pic>
      </p:grpSp>
      <p:sp>
        <p:nvSpPr>
          <p:cNvPr id="2" name="Zástupný symbol pro zápatí 3">
            <a:extLst>
              <a:ext uri="{FF2B5EF4-FFF2-40B4-BE49-F238E27FC236}">
                <a16:creationId xmlns:a16="http://schemas.microsoft.com/office/drawing/2014/main" id="{F71C5F96-14C6-46B5-2267-46648D12E7E9}"/>
              </a:ext>
            </a:extLst>
          </p:cNvPr>
          <p:cNvSpPr txBox="1">
            <a:spLocks/>
          </p:cNvSpPr>
          <p:nvPr/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750">
                <a:solidFill>
                  <a:schemeClr val="accent3"/>
                </a:solidFill>
              </a:rPr>
              <a:t>DIA.</a:t>
            </a:r>
            <a:r>
              <a:rPr lang="cs-CZ" sz="750"/>
              <a:t>GOV.CZ</a:t>
            </a:r>
          </a:p>
        </p:txBody>
      </p:sp>
      <p:sp>
        <p:nvSpPr>
          <p:cNvPr id="3" name="Zástupný symbol pro číslo snímku 4">
            <a:extLst>
              <a:ext uri="{FF2B5EF4-FFF2-40B4-BE49-F238E27FC236}">
                <a16:creationId xmlns:a16="http://schemas.microsoft.com/office/drawing/2014/main" id="{0071DFA5-43F1-664B-E571-09BB242593B2}"/>
              </a:ext>
            </a:extLst>
          </p:cNvPr>
          <p:cNvSpPr txBox="1">
            <a:spLocks/>
          </p:cNvSpPr>
          <p:nvPr/>
        </p:nvSpPr>
        <p:spPr>
          <a:xfrm>
            <a:off x="6457950" y="4767262"/>
            <a:ext cx="2057400" cy="273844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21F385E-1634-DB44-B85F-E63591247372}" type="slidenum">
              <a:rPr lang="cs-CZ" sz="750" smtClean="0"/>
              <a:pPr algn="r"/>
              <a:t>16</a:t>
            </a:fld>
            <a:endParaRPr lang="cs-CZ" sz="750"/>
          </a:p>
        </p:txBody>
      </p:sp>
    </p:spTree>
    <p:extLst>
      <p:ext uri="{BB962C8B-B14F-4D97-AF65-F5344CB8AC3E}">
        <p14:creationId xmlns:p14="http://schemas.microsoft.com/office/powerpoint/2010/main" val="1295405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EA832-5191-E0F5-9E34-F571EFC53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C20860-1222-27E7-DFE6-4B7B461B4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8499" y="1404000"/>
            <a:ext cx="7588363" cy="836840"/>
          </a:xfrm>
        </p:spPr>
        <p:txBody>
          <a:bodyPr>
            <a:normAutofit fontScale="90000"/>
          </a:bodyPr>
          <a:lstStyle/>
          <a:p>
            <a:r>
              <a:rPr lang="cs-CZ" dirty="0"/>
              <a:t>TÉMA: Atestace dlouhodobého řízení ISVS</a:t>
            </a:r>
          </a:p>
        </p:txBody>
      </p:sp>
    </p:spTree>
    <p:extLst>
      <p:ext uri="{BB962C8B-B14F-4D97-AF65-F5344CB8AC3E}">
        <p14:creationId xmlns:p14="http://schemas.microsoft.com/office/powerpoint/2010/main" val="4291274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>
            <a:extLst>
              <a:ext uri="{FF2B5EF4-FFF2-40B4-BE49-F238E27FC236}">
                <a16:creationId xmlns:a16="http://schemas.microsoft.com/office/drawing/2014/main" id="{CF8FBEDC-47DD-46E3-6446-C548672C05A2}"/>
              </a:ext>
            </a:extLst>
          </p:cNvPr>
          <p:cNvSpPr/>
          <p:nvPr/>
        </p:nvSpPr>
        <p:spPr>
          <a:xfrm>
            <a:off x="404099" y="1614344"/>
            <a:ext cx="2160000" cy="29283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648000" rIns="135000" bIns="108000" rtlCol="0" anchor="t" anchorCtr="0"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cs-CZ" sz="1200" dirty="0"/>
              <a:t>DIA podle </a:t>
            </a:r>
            <a:r>
              <a:rPr lang="pl-PL" sz="1200" dirty="0"/>
              <a:t>§ 6b </a:t>
            </a:r>
            <a:r>
              <a:rPr lang="pl-PL" sz="1200" dirty="0" err="1"/>
              <a:t>zákona</a:t>
            </a:r>
            <a:r>
              <a:rPr lang="pl-PL" sz="1200" dirty="0"/>
              <a:t> č. 365/2000 Sb </a:t>
            </a:r>
            <a:r>
              <a:rPr lang="pl-PL" sz="1200" dirty="0" err="1"/>
              <a:t>udělí</a:t>
            </a:r>
            <a:r>
              <a:rPr lang="pl-PL" sz="1200" dirty="0"/>
              <a:t> </a:t>
            </a:r>
            <a:r>
              <a:rPr lang="pl-PL" sz="1200" dirty="0" err="1"/>
              <a:t>pověření</a:t>
            </a:r>
            <a:r>
              <a:rPr lang="pl-PL" sz="1200" dirty="0"/>
              <a:t> k </a:t>
            </a:r>
            <a:r>
              <a:rPr lang="en-US" sz="1200" dirty="0"/>
              <a:t>pr</a:t>
            </a:r>
            <a:r>
              <a:rPr lang="pl-PL" sz="1200" dirty="0" err="1"/>
              <a:t>ovádění</a:t>
            </a:r>
            <a:r>
              <a:rPr lang="pl-PL" sz="1200" dirty="0"/>
              <a:t> </a:t>
            </a:r>
            <a:r>
              <a:rPr lang="pl-PL" sz="1200" dirty="0" err="1"/>
              <a:t>atestací</a:t>
            </a:r>
            <a:r>
              <a:rPr lang="pl-PL" sz="1200" dirty="0"/>
              <a:t> </a:t>
            </a:r>
            <a:r>
              <a:rPr lang="pl-PL" sz="1200" b="1" dirty="0" err="1"/>
              <a:t>atestačním</a:t>
            </a:r>
            <a:r>
              <a:rPr lang="pl-PL" sz="1200" b="1" dirty="0"/>
              <a:t> </a:t>
            </a:r>
            <a:r>
              <a:rPr lang="pl-PL" sz="1200" b="1" dirty="0" err="1"/>
              <a:t>střediskům</a:t>
            </a:r>
            <a:r>
              <a:rPr lang="pl-PL" sz="1200" b="1" dirty="0"/>
              <a:t> </a:t>
            </a:r>
            <a:r>
              <a:rPr lang="pl-PL" sz="1200" dirty="0"/>
              <a:t>(</a:t>
            </a:r>
            <a:r>
              <a:rPr lang="pl-PL" sz="1200" dirty="0" err="1"/>
              <a:t>aktuálně</a:t>
            </a:r>
            <a:r>
              <a:rPr lang="pl-PL" sz="1200" dirty="0"/>
              <a:t> 5 </a:t>
            </a:r>
            <a:r>
              <a:rPr lang="pl-PL" sz="1200" dirty="0" err="1"/>
              <a:t>subjektů</a:t>
            </a:r>
            <a:r>
              <a:rPr lang="en-US" sz="1200" dirty="0"/>
              <a:t>). </a:t>
            </a:r>
            <a:r>
              <a:rPr lang="en-US" sz="1200" dirty="0" err="1"/>
              <a:t>Atesta</a:t>
            </a:r>
            <a:r>
              <a:rPr lang="cs-CZ" sz="1200" dirty="0"/>
              <a:t>ční střediska musí mít akreditaci udělenou Českým institutem pro akreditaci.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5002E10-AF78-9035-3BF5-AAD234186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ATESTACE_DLOUHODOBÉHO_ŘÍZENÍ_ISVS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844A4445-AE65-ADB5-F3CA-8DA18F6C71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04049" y="2571750"/>
            <a:ext cx="648000" cy="462027"/>
          </a:xfrm>
          <a:prstGeom prst="rect">
            <a:avLst/>
          </a:prstGeom>
        </p:spPr>
      </p:pic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5F30E202-78DF-2634-3728-806B42A7D0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96106" y="1770629"/>
            <a:ext cx="375987" cy="375987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3F274B27-F187-EAD7-86B6-9F3FF03D5B44}"/>
              </a:ext>
            </a:extLst>
          </p:cNvPr>
          <p:cNvSpPr/>
          <p:nvPr/>
        </p:nvSpPr>
        <p:spPr>
          <a:xfrm>
            <a:off x="3491999" y="1614344"/>
            <a:ext cx="2160000" cy="29283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648000" rIns="135000" bIns="108000" rtlCol="0" anchor="t" anchorCtr="0"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cs-CZ" sz="1200" dirty="0"/>
              <a:t>Subjektem atestace jsou až na výjimky (např. obce vykonávající přenesenou působnost pouze v základním rozsahu) všechny subjekty řídící se zákonem č.365/2000 Sb. Podrobněji viz </a:t>
            </a:r>
            <a:r>
              <a:rPr lang="cs-CZ" sz="1200" dirty="0">
                <a:hlinkClick r:id="rId7"/>
              </a:rPr>
              <a:t>https://archi.gov.cz/_media/znalostni-baze:postup_pri_stanoveni_vysledku_zkousky.docx</a:t>
            </a:r>
            <a:endParaRPr lang="cs-CZ" sz="1200" dirty="0"/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BBC3BBEA-E42A-64D4-DC8C-22AB655F5034}"/>
              </a:ext>
            </a:extLst>
          </p:cNvPr>
          <p:cNvSpPr/>
          <p:nvPr/>
        </p:nvSpPr>
        <p:spPr>
          <a:xfrm>
            <a:off x="6579899" y="1614344"/>
            <a:ext cx="2160000" cy="29283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648000" rIns="135000" bIns="108000" rtlCol="0" anchor="t" anchorCtr="0"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200" dirty="0" err="1"/>
              <a:t>Atesta</a:t>
            </a:r>
            <a:r>
              <a:rPr lang="cs-CZ" sz="1200" dirty="0"/>
              <a:t>ční středisko posuzuje v průběhu zkoušky předem daná kritéria</a:t>
            </a:r>
            <a:r>
              <a:rPr lang="en-US" sz="1200" dirty="0"/>
              <a:t>;</a:t>
            </a:r>
            <a:r>
              <a:rPr lang="cs-CZ" sz="1200" dirty="0"/>
              <a:t> </a:t>
            </a:r>
            <a:r>
              <a:rPr lang="cs-CZ" sz="1200" b="1" dirty="0"/>
              <a:t>vyžádá si součinnost DIA nebo atestovaného orgánu VS</a:t>
            </a:r>
            <a:r>
              <a:rPr lang="cs-CZ" sz="1200" dirty="0"/>
              <a:t> ve formě podkladů z centrálních evidencí a </a:t>
            </a:r>
            <a:r>
              <a:rPr lang="en-US" sz="1200" dirty="0" err="1"/>
              <a:t>porovn</a:t>
            </a:r>
            <a:r>
              <a:rPr lang="cs-CZ" sz="1200" dirty="0"/>
              <a:t>á je s předloženými podklady atestovaného orgánu</a:t>
            </a:r>
          </a:p>
        </p:txBody>
      </p:sp>
      <p:pic>
        <p:nvPicPr>
          <p:cNvPr id="17" name="Grafický objekt 16">
            <a:extLst>
              <a:ext uri="{FF2B5EF4-FFF2-40B4-BE49-F238E27FC236}">
                <a16:creationId xmlns:a16="http://schemas.microsoft.com/office/drawing/2014/main" id="{F4B6B8AC-EAAF-4B78-81ED-5D2E6A1693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91949" y="2571750"/>
            <a:ext cx="648000" cy="462027"/>
          </a:xfrm>
          <a:prstGeom prst="rect">
            <a:avLst/>
          </a:prstGeom>
        </p:spPr>
      </p:pic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72DC5535-F022-4930-2AC4-55FE7261C4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84006" y="1770629"/>
            <a:ext cx="375987" cy="375987"/>
          </a:xfrm>
          <a:prstGeom prst="rect">
            <a:avLst/>
          </a:prstGeom>
        </p:spPr>
      </p:pic>
      <p:pic>
        <p:nvPicPr>
          <p:cNvPr id="20" name="Grafický objekt 19">
            <a:extLst>
              <a:ext uri="{FF2B5EF4-FFF2-40B4-BE49-F238E27FC236}">
                <a16:creationId xmlns:a16="http://schemas.microsoft.com/office/drawing/2014/main" id="{A847ABB5-DD82-0CD2-B21F-CB23C9A654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70106" y="1770629"/>
            <a:ext cx="375987" cy="37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00890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0D0A2-7E46-8205-0985-4CB3C9CA0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délník 13">
            <a:extLst>
              <a:ext uri="{FF2B5EF4-FFF2-40B4-BE49-F238E27FC236}">
                <a16:creationId xmlns:a16="http://schemas.microsoft.com/office/drawing/2014/main" id="{135D371C-DB1C-FFD0-20F1-2C2FD8BFC614}"/>
              </a:ext>
            </a:extLst>
          </p:cNvPr>
          <p:cNvSpPr/>
          <p:nvPr/>
        </p:nvSpPr>
        <p:spPr>
          <a:xfrm>
            <a:off x="409961" y="1614343"/>
            <a:ext cx="2160000" cy="30221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648000" rIns="135000" bIns="108000" rtlCol="0" anchor="t" anchorCtr="0"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cs-CZ" sz="1000" dirty="0"/>
              <a:t>Kritéria: 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sz="1000" dirty="0"/>
              <a:t>Úplnost informační koncepce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sz="1000" dirty="0"/>
              <a:t>Úplnost provozní dokumentace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sz="1000" dirty="0"/>
              <a:t>Obsah a logická konzistence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sz="1000" dirty="0"/>
              <a:t>Kvalita řízení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sz="1000" dirty="0"/>
              <a:t>Vyhodnocování dodržování informační koncepce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sz="1000" dirty="0"/>
              <a:t>Aktuálnost informační koncepce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sz="1000" dirty="0"/>
              <a:t>Připojení na referenční rozhraní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sz="1000" dirty="0"/>
              <a:t>Využívání Národního bodu pro identifikaci a autentizaci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sz="1000" dirty="0"/>
              <a:t>Využívání centrálního místa služeb</a:t>
            </a:r>
          </a:p>
          <a:p>
            <a:pPr marL="228600" indent="-2286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sz="1000" dirty="0"/>
              <a:t>Stanoviska OHA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8152455-7761-D89B-D909-2A24F3E80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ATESTACE_DLOUHODOBÉHO_ŘÍZENÍ_ISVS</a:t>
            </a:r>
          </a:p>
        </p:txBody>
      </p:sp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9195F325-A771-FDFD-650E-3885A14D82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04049" y="2571750"/>
            <a:ext cx="648000" cy="462027"/>
          </a:xfrm>
          <a:prstGeom prst="rect">
            <a:avLst/>
          </a:prstGeom>
        </p:spPr>
      </p:pic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BE2A67ED-80BE-47E0-ED48-3DF9BBD73F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96106" y="1770629"/>
            <a:ext cx="375987" cy="375987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C31C7BD9-EEA6-ED23-DD46-03EA601AAECC}"/>
              </a:ext>
            </a:extLst>
          </p:cNvPr>
          <p:cNvSpPr/>
          <p:nvPr/>
        </p:nvSpPr>
        <p:spPr>
          <a:xfrm>
            <a:off x="3491999" y="1614344"/>
            <a:ext cx="2160000" cy="29283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648000" rIns="135000" bIns="108000" rtlCol="0" anchor="t" anchorCtr="0"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cs-CZ" sz="1400" dirty="0"/>
              <a:t>Výsledky: </a:t>
            </a:r>
          </a:p>
          <a:p>
            <a:pPr marL="171450" indent="-1714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1100" dirty="0"/>
              <a:t>splňuje (splněna 1,</a:t>
            </a:r>
            <a:r>
              <a:rPr lang="en-US" sz="1100" dirty="0"/>
              <a:t>2,3,4,5,6)</a:t>
            </a:r>
            <a:endParaRPr lang="cs-CZ" sz="11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cs-CZ" sz="1100" dirty="0"/>
          </a:p>
          <a:p>
            <a:pPr marL="171450" indent="-1714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1100" dirty="0"/>
              <a:t>splňuje s výhradou</a:t>
            </a:r>
            <a:r>
              <a:rPr lang="en-US" sz="1100" dirty="0"/>
              <a:t> (</a:t>
            </a:r>
            <a:r>
              <a:rPr lang="en-US" sz="1100" dirty="0" err="1"/>
              <a:t>spln</a:t>
            </a:r>
            <a:r>
              <a:rPr lang="cs-CZ" sz="1100" dirty="0"/>
              <a:t>ě</a:t>
            </a:r>
            <a:r>
              <a:rPr lang="en-US" sz="1100" dirty="0" err="1"/>
              <a:t>na</a:t>
            </a:r>
            <a:r>
              <a:rPr lang="en-US" sz="1100" dirty="0"/>
              <a:t> 1,2,5,6 a </a:t>
            </a:r>
            <a:r>
              <a:rPr lang="en-US" sz="1100" dirty="0" err="1"/>
              <a:t>nespln</a:t>
            </a:r>
            <a:r>
              <a:rPr lang="cs-CZ" sz="1100" dirty="0" err="1"/>
              <a:t>ěna</a:t>
            </a:r>
            <a:r>
              <a:rPr lang="cs-CZ" sz="1100" dirty="0"/>
              <a:t> 3,4</a:t>
            </a:r>
            <a:r>
              <a:rPr lang="en-US" sz="1100" dirty="0"/>
              <a:t>)</a:t>
            </a:r>
            <a:endParaRPr lang="cs-CZ" sz="1100" dirty="0"/>
          </a:p>
          <a:p>
            <a:pPr marL="171450" indent="-1714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cs-CZ" sz="1100" dirty="0"/>
          </a:p>
          <a:p>
            <a:pPr marL="171450" indent="-1714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1100" dirty="0"/>
              <a:t>nesplňuje</a:t>
            </a:r>
            <a:r>
              <a:rPr lang="en-US" sz="1100" dirty="0"/>
              <a:t> (</a:t>
            </a:r>
            <a:r>
              <a:rPr lang="en-US" sz="1100" dirty="0" err="1"/>
              <a:t>nespln</a:t>
            </a:r>
            <a:r>
              <a:rPr lang="cs-CZ" sz="1100" dirty="0" err="1"/>
              <a:t>ěna</a:t>
            </a:r>
            <a:r>
              <a:rPr lang="cs-CZ" sz="1100" dirty="0"/>
              <a:t> 1 nebo 2 nebo 5 nebo 6</a:t>
            </a:r>
            <a:r>
              <a:rPr lang="en-US" sz="1100" dirty="0"/>
              <a:t>)</a:t>
            </a:r>
            <a:endParaRPr lang="cs-CZ" sz="11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cs-CZ" sz="1200" dirty="0"/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AF138D57-6CE7-94F8-FC0C-9D9DBF16980E}"/>
              </a:ext>
            </a:extLst>
          </p:cNvPr>
          <p:cNvSpPr/>
          <p:nvPr/>
        </p:nvSpPr>
        <p:spPr>
          <a:xfrm>
            <a:off x="6579899" y="1614344"/>
            <a:ext cx="2160000" cy="29283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000" tIns="648000" rIns="135000" bIns="108000" rtlCol="0" anchor="t" anchorCtr="0"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cs-CZ" sz="1200" b="1" dirty="0"/>
              <a:t>Atestační středisko </a:t>
            </a:r>
            <a:r>
              <a:rPr lang="cs-CZ" sz="1200" dirty="0"/>
              <a:t>zašle na DIA strukturovanou informaci o provedené atestaci a odůvodnění výsledku do 7 pracovních dnů.</a:t>
            </a:r>
            <a:endParaRPr lang="en-US" sz="12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cs-CZ" sz="1200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200" dirty="0" err="1"/>
              <a:t>Platnost</a:t>
            </a:r>
            <a:r>
              <a:rPr lang="en-US" sz="1200" dirty="0"/>
              <a:t> </a:t>
            </a:r>
            <a:r>
              <a:rPr lang="en-US" sz="1200" dirty="0" err="1"/>
              <a:t>podle</a:t>
            </a:r>
            <a:r>
              <a:rPr lang="en-US" sz="1200" dirty="0"/>
              <a:t> v</a:t>
            </a:r>
            <a:r>
              <a:rPr lang="cs-CZ" sz="1200" dirty="0" err="1"/>
              <a:t>ýsledku</a:t>
            </a:r>
            <a:r>
              <a:rPr lang="cs-CZ" sz="1200" dirty="0"/>
              <a:t> 2 nebo 5 let. </a:t>
            </a:r>
          </a:p>
        </p:txBody>
      </p:sp>
      <p:pic>
        <p:nvPicPr>
          <p:cNvPr id="17" name="Grafický objekt 16">
            <a:extLst>
              <a:ext uri="{FF2B5EF4-FFF2-40B4-BE49-F238E27FC236}">
                <a16:creationId xmlns:a16="http://schemas.microsoft.com/office/drawing/2014/main" id="{AB520969-20D1-2957-8C98-C66C28F9F7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1949" y="2571750"/>
            <a:ext cx="648000" cy="462027"/>
          </a:xfrm>
          <a:prstGeom prst="rect">
            <a:avLst/>
          </a:prstGeom>
        </p:spPr>
      </p:pic>
      <p:pic>
        <p:nvPicPr>
          <p:cNvPr id="18" name="Grafický objekt 17">
            <a:extLst>
              <a:ext uri="{FF2B5EF4-FFF2-40B4-BE49-F238E27FC236}">
                <a16:creationId xmlns:a16="http://schemas.microsoft.com/office/drawing/2014/main" id="{120B7EC1-53BB-4059-227B-D6E6A46A27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84006" y="1770629"/>
            <a:ext cx="375987" cy="375987"/>
          </a:xfrm>
          <a:prstGeom prst="rect">
            <a:avLst/>
          </a:prstGeom>
        </p:spPr>
      </p:pic>
      <p:pic>
        <p:nvPicPr>
          <p:cNvPr id="20" name="Grafický objekt 19">
            <a:extLst>
              <a:ext uri="{FF2B5EF4-FFF2-40B4-BE49-F238E27FC236}">
                <a16:creationId xmlns:a16="http://schemas.microsoft.com/office/drawing/2014/main" id="{765C9A73-E9CA-C26E-DF9B-2CA830CC34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70106" y="1770629"/>
            <a:ext cx="375987" cy="375987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E3644913-10D6-0C0A-176E-906999F812CA}"/>
              </a:ext>
            </a:extLst>
          </p:cNvPr>
          <p:cNvSpPr txBox="1"/>
          <p:nvPr/>
        </p:nvSpPr>
        <p:spPr>
          <a:xfrm>
            <a:off x="-1" y="4685204"/>
            <a:ext cx="8897815" cy="811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cs-CZ" dirty="0"/>
              <a:t>Podrobněji viz </a:t>
            </a:r>
            <a:r>
              <a:rPr lang="cs-CZ" u="sng" dirty="0">
                <a:hlinkClick r:id="rId6"/>
              </a:rPr>
              <a:t>https://archi.gov.cz/znalostni_baze:akreditace_atestace</a:t>
            </a:r>
            <a:endParaRPr lang="cs-CZ" u="sng" dirty="0"/>
          </a:p>
          <a:p>
            <a:pPr lvl="1">
              <a:lnSpc>
                <a:spcPct val="120000"/>
              </a:lnSpc>
              <a:spcAft>
                <a:spcPts val="600"/>
              </a:spcAft>
            </a:pPr>
            <a:endParaRPr lang="cs-CZ" sz="18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7154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D6835F-6337-4D3A-EF17-5F72100D2B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8500" y="1404000"/>
            <a:ext cx="8436742" cy="836840"/>
          </a:xfrm>
        </p:spPr>
        <p:txBody>
          <a:bodyPr>
            <a:normAutofit/>
          </a:bodyPr>
          <a:lstStyle/>
          <a:p>
            <a:r>
              <a:rPr lang="cs-CZ" sz="3200" dirty="0"/>
              <a:t>TÉMA: ZÁVĚR</a:t>
            </a:r>
          </a:p>
        </p:txBody>
      </p:sp>
    </p:spTree>
    <p:extLst>
      <p:ext uri="{BB962C8B-B14F-4D97-AF65-F5344CB8AC3E}">
        <p14:creationId xmlns:p14="http://schemas.microsoft.com/office/powerpoint/2010/main" val="1932904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B125AA-4750-36C9-4244-D7F5C6AFE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cap="all" err="1"/>
              <a:t>Pracovní_skupina_RVIS_prO</a:t>
            </a:r>
            <a:r>
              <a:rPr lang="cs-CZ" cap="all"/>
              <a:t>_ </a:t>
            </a:r>
            <a:r>
              <a:rPr lang="cs-CZ" cap="all" err="1"/>
              <a:t>architekturu_a_řízení_ICT</a:t>
            </a:r>
            <a:r>
              <a:rPr lang="cs-CZ" cap="all"/>
              <a:t>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2E00580-BAD3-672E-D081-E67831003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cs-CZ" sz="2400" dirty="0"/>
              <a:t>agenda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200" dirty="0"/>
              <a:t>změny v Národní architektuře eGovernmentu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200" dirty="0"/>
              <a:t>klíčové oblasti architektury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200" dirty="0"/>
              <a:t>příklady dobré praxe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cs-CZ" sz="2400" dirty="0"/>
              <a:t>zasedá zpravidla 1x za 2 měsíce, v roce 2025 celkem </a:t>
            </a:r>
            <a:r>
              <a:rPr lang="cs-CZ" sz="2400" b="1" dirty="0">
                <a:solidFill>
                  <a:schemeClr val="accent1"/>
                </a:solidFill>
              </a:rPr>
              <a:t>4 jednání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cs-CZ" sz="2400" dirty="0"/>
              <a:t>prezentace a záznamy z jednání ve znalostní bázi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2200" b="1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https://archi.gov.cz/znalostni_baze:prezentace</a:t>
            </a:r>
            <a:endParaRPr lang="cs-CZ" sz="2200" b="1" dirty="0">
              <a:solidFill>
                <a:schemeClr val="accent1"/>
              </a:solidFill>
            </a:endParaRPr>
          </a:p>
          <a:p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6CBB562-FABF-080B-1FDA-22E4F8185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</p:spPr>
        <p:txBody>
          <a:bodyPr/>
          <a:lstStyle/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E08247E-1051-DFAA-D3F8-726BC198D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/>
          <a:lstStyle/>
          <a:p>
            <a:fld id="{F21F385E-1634-DB44-B85F-E63591247372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48082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0E0ED6-F065-0C89-532F-EBE9CE06D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999" y="427430"/>
            <a:ext cx="7697835" cy="1273954"/>
          </a:xfrm>
        </p:spPr>
        <p:txBody>
          <a:bodyPr>
            <a:normAutofit/>
          </a:bodyPr>
          <a:lstStyle/>
          <a:p>
            <a:r>
              <a:rPr lang="cs-CZ"/>
              <a:t>DĚKUJEME ZA POZORNOST!</a:t>
            </a:r>
            <a:br>
              <a:rPr lang="cs-CZ"/>
            </a:br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0E7FFAB-3F7E-2774-6465-3991F65BB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0999" y="2373252"/>
            <a:ext cx="8388740" cy="1745595"/>
          </a:xfrm>
        </p:spPr>
        <p:txBody>
          <a:bodyPr numCol="2"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cs-CZ" sz="2400" dirty="0"/>
              <a:t>martin.cepr@dia.gov.cz </a:t>
            </a:r>
          </a:p>
          <a:p>
            <a:pPr>
              <a:lnSpc>
                <a:spcPct val="120000"/>
              </a:lnSpc>
            </a:pPr>
            <a:r>
              <a:rPr lang="cs-CZ" sz="2400" dirty="0"/>
              <a:t>tomas.sedivec@dia.gov.cz</a:t>
            </a:r>
          </a:p>
          <a:p>
            <a:pPr>
              <a:lnSpc>
                <a:spcPct val="120000"/>
              </a:lnSpc>
            </a:pPr>
            <a:endParaRPr lang="cs-CZ" sz="2900" dirty="0"/>
          </a:p>
          <a:p>
            <a:pPr>
              <a:lnSpc>
                <a:spcPct val="120000"/>
              </a:lnSpc>
            </a:pPr>
            <a:endParaRPr lang="cs-CZ" sz="2900" dirty="0"/>
          </a:p>
          <a:p>
            <a:pPr algn="r">
              <a:lnSpc>
                <a:spcPct val="120000"/>
              </a:lnSpc>
            </a:pPr>
            <a:r>
              <a:rPr lang="cs-CZ" sz="2400" dirty="0"/>
              <a:t>oha@dia.gov.cz</a:t>
            </a:r>
          </a:p>
          <a:p>
            <a:pPr algn="r">
              <a:lnSpc>
                <a:spcPct val="120000"/>
              </a:lnSpc>
            </a:pPr>
            <a:endParaRPr lang="cs-CZ" dirty="0"/>
          </a:p>
          <a:p>
            <a:pPr algn="r">
              <a:lnSpc>
                <a:spcPct val="120000"/>
              </a:lnSpc>
            </a:pPr>
            <a:endParaRPr lang="cs-CZ" dirty="0"/>
          </a:p>
          <a:p>
            <a:pPr algn="r">
              <a:lnSpc>
                <a:spcPct val="120000"/>
              </a:lnSpc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7BE74EE-CC31-980B-7FEB-52C4CADF2F84}"/>
              </a:ext>
            </a:extLst>
          </p:cNvPr>
          <p:cNvSpPr txBox="1"/>
          <p:nvPr/>
        </p:nvSpPr>
        <p:spPr>
          <a:xfrm>
            <a:off x="4463823" y="4022595"/>
            <a:ext cx="3989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>
                <a:solidFill>
                  <a:schemeClr val="bg1"/>
                </a:solidFill>
                <a:latin typeface="+mj-lt"/>
              </a:rPr>
              <a:t>https://archi.gov.cz/diskuze</a:t>
            </a:r>
          </a:p>
          <a:p>
            <a:pPr algn="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15231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0.1.2417"/>
  <p:tag name="SLIDO_PRESENTATION_ID" val="00000000-0000-0000-0000-000000000000"/>
  <p:tag name="SLIDO_EVENT_UUID" val="4bc63425-4101-4382-811d-20ed105e62f3"/>
  <p:tag name="SLIDO_EVENT_SECTION_UUID" val="726d1c15-f163-45a3-afa8-18750a1f39e4"/>
</p:tagLst>
</file>

<file path=ppt/theme/theme1.xml><?xml version="1.0" encoding="utf-8"?>
<a:theme xmlns:a="http://schemas.openxmlformats.org/drawingml/2006/main" name="Motiv Office">
  <a:themeElements>
    <a:clrScheme name="Vlastní 4">
      <a:dk1>
        <a:srgbClr val="2E2D2C"/>
      </a:dk1>
      <a:lt1>
        <a:sysClr val="window" lastClr="FFFFFF"/>
      </a:lt1>
      <a:dk2>
        <a:srgbClr val="767676"/>
      </a:dk2>
      <a:lt2>
        <a:srgbClr val="35398E"/>
      </a:lt2>
      <a:accent1>
        <a:srgbClr val="368537"/>
      </a:accent1>
      <a:accent2>
        <a:srgbClr val="46AD48"/>
      </a:accent2>
      <a:accent3>
        <a:srgbClr val="BDBCBC"/>
      </a:accent3>
      <a:accent4>
        <a:srgbClr val="2E2D2C"/>
      </a:accent4>
      <a:accent5>
        <a:srgbClr val="BDBCBC"/>
      </a:accent5>
      <a:accent6>
        <a:srgbClr val="70AD47"/>
      </a:accent6>
      <a:hlink>
        <a:srgbClr val="0563C1"/>
      </a:hlink>
      <a:folHlink>
        <a:srgbClr val="954F72"/>
      </a:folHlink>
    </a:clrScheme>
    <a:fontScheme name="Vlastní 3">
      <a:majorFont>
        <a:latin typeface="Azeret Mono SemiBold"/>
        <a:ea typeface=""/>
        <a:cs typeface=""/>
      </a:majorFont>
      <a:minorFont>
        <a:latin typeface="DM Sans 14p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Šablona_aze" id="{10921C2A-A523-4091-89CD-1469051D55BF}" vid="{E97E725B-BE68-493B-A7FE-4A3B765460F6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5742af2-0081-430f-a185-8920289ac160">
      <Terms xmlns="http://schemas.microsoft.com/office/infopath/2007/PartnerControls"/>
    </lcf76f155ced4ddcb4097134ff3c332f>
    <TaxCatchAll xmlns="34c5978a-6285-4111-9aba-dd5c4d9e9cd5" xsi:nil="true"/>
    <SharedWithUsers xmlns="34c5978a-6285-4111-9aba-dd5c4d9e9cd5">
      <UserInfo>
        <DisplayName/>
        <AccountId xsi:nil="true"/>
        <AccountType/>
      </UserInfo>
    </SharedWithUsers>
    <MediaLengthInSeconds xmlns="65742af2-0081-430f-a185-8920289ac16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0DEE93CC4124F468B629FDD49B3A06E" ma:contentTypeVersion="14" ma:contentTypeDescription="Vytvoří nový dokument" ma:contentTypeScope="" ma:versionID="4f7ee7e7c3831e3fc1ff7a94bc9779a8">
  <xsd:schema xmlns:xsd="http://www.w3.org/2001/XMLSchema" xmlns:xs="http://www.w3.org/2001/XMLSchema" xmlns:p="http://schemas.microsoft.com/office/2006/metadata/properties" xmlns:ns2="65742af2-0081-430f-a185-8920289ac160" xmlns:ns3="34c5978a-6285-4111-9aba-dd5c4d9e9cd5" targetNamespace="http://schemas.microsoft.com/office/2006/metadata/properties" ma:root="true" ma:fieldsID="887a0e1bcee258aa2c3f1778848cdd73" ns2:_="" ns3:_="">
    <xsd:import namespace="65742af2-0081-430f-a185-8920289ac160"/>
    <xsd:import namespace="34c5978a-6285-4111-9aba-dd5c4d9e9c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42af2-0081-430f-a185-8920289ac1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Značky obrázků" ma:readOnly="false" ma:fieldId="{5cf76f15-5ced-4ddc-b409-7134ff3c332f}" ma:taxonomyMulti="true" ma:sspId="d2a44d23-90f1-4afd-aa8c-0d6faad4ae9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c5978a-6285-4111-9aba-dd5c4d9e9cd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1ff4a863-3d7b-458c-853d-64c27905ee86}" ma:internalName="TaxCatchAll" ma:showField="CatchAllData" ma:web="34c5978a-6285-4111-9aba-dd5c4d9e9c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DC0F238-4609-4713-A705-7EBC13027F4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ED8FD8C-93CE-496F-B1F2-76269FBD9ABB}">
  <ds:schemaRefs>
    <ds:schemaRef ds:uri="34c5978a-6285-4111-9aba-dd5c4d9e9cd5"/>
    <ds:schemaRef ds:uri="65742af2-0081-430f-a185-8920289ac16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1A4319A-B410-4F1C-9479-62FD80E6D779}">
  <ds:schemaRefs>
    <ds:schemaRef ds:uri="34c5978a-6285-4111-9aba-dd5c4d9e9cd5"/>
    <ds:schemaRef ds:uri="65742af2-0081-430f-a185-8920289ac16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826</Words>
  <Application>Microsoft Office PowerPoint</Application>
  <PresentationFormat>Předvádění na obrazovce (16:9)</PresentationFormat>
  <Paragraphs>120</Paragraphs>
  <Slides>22</Slides>
  <Notes>0</Notes>
  <HiddenSlides>0</HiddenSlides>
  <MMClips>2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30" baseType="lpstr">
      <vt:lpstr>Arial</vt:lpstr>
      <vt:lpstr>Azeret Mono</vt:lpstr>
      <vt:lpstr>Azeret Mono Medium</vt:lpstr>
      <vt:lpstr>Azeret Mono SemiBold</vt:lpstr>
      <vt:lpstr>Calibri</vt:lpstr>
      <vt:lpstr>DM Sans 14pt</vt:lpstr>
      <vt:lpstr>Wingdings</vt:lpstr>
      <vt:lpstr>Motiv Office</vt:lpstr>
      <vt:lpstr>INFORMAČNÍ SYSTéM DLOUHODOBÉHO ŘÍZENÍ (DIGITALIZACE PROCESU ŽÁDOSTI O STANOVISKO OHA)_</vt:lpstr>
      <vt:lpstr>TÉMA: ISDŘ</vt:lpstr>
      <vt:lpstr>Informační systém dlouhodobého řízení isvs_</vt:lpstr>
      <vt:lpstr>Informační systém dlouhodobého řízení isvs_</vt:lpstr>
      <vt:lpstr>Informační systém dlouhodobého řízení isvs_</vt:lpstr>
      <vt:lpstr>Informační systém dlouhodobého řízení isvs_</vt:lpstr>
      <vt:lpstr>Vývojové_prostředí_isdř_</vt:lpstr>
      <vt:lpstr>Vývojové_prostředí_isdř_</vt:lpstr>
      <vt:lpstr>vývojové_prostředí_isdř_</vt:lpstr>
      <vt:lpstr>Vývojové_prostředí_isdř_</vt:lpstr>
      <vt:lpstr>Prezentace aplikace PowerPoint</vt:lpstr>
      <vt:lpstr>Prezentace aplikace PowerPoint</vt:lpstr>
      <vt:lpstr>TÉMA: DLOUDHODOBÉ ŘÍZENÍ ISVS</vt:lpstr>
      <vt:lpstr>Národní_architektura_eGovernmentu_</vt:lpstr>
      <vt:lpstr>Strategické_dokumenty_úřadu_</vt:lpstr>
      <vt:lpstr>DLOUHODOBÉ_ŘÍZENÍ_ISVS</vt:lpstr>
      <vt:lpstr>TÉMA: Atestace dlouhodobého řízení ISVS</vt:lpstr>
      <vt:lpstr>ATESTACE_DLOUHODOBÉHO_ŘÍZENÍ_ISVS</vt:lpstr>
      <vt:lpstr>ATESTACE_DLOUHODOBÉHO_ŘÍZENÍ_ISVS</vt:lpstr>
      <vt:lpstr>TÉMA: ZÁVĚR</vt:lpstr>
      <vt:lpstr>Pracovní_skupina_RVIS_prO_ architekturu_a_řízení_ICT_</vt:lpstr>
      <vt:lpstr>DĚKUJEME ZA POZORNOST!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Komunikace a propagace OHA</dc:title>
  <dc:creator>Domanská Radka, Ing. Mgr.</dc:creator>
  <cp:lastModifiedBy>Pastyříková Jolana</cp:lastModifiedBy>
  <cp:revision>4</cp:revision>
  <cp:lastPrinted>2022-03-14T16:02:01Z</cp:lastPrinted>
  <dcterms:modified xsi:type="dcterms:W3CDTF">2025-10-06T16:31:27Z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0x01010020DEE93CC4124F468B629FDD49B3A06E</vt:lpwstr>
  </property>
  <property fmtid="{D5CDD505-2E9C-101B-9397-08002B2CF9AE}" pid="3" name="SlidoAppVersion">
    <vt:lpwstr>1.0.1.2417</vt:lpwstr>
  </property>
  <property fmtid="{D5CDD505-2E9C-101B-9397-08002B2CF9AE}" pid="4" name="MSIP_Label_defa4170-0d19-0005-0004-bc88714345d2_Enabled">
    <vt:lpwstr>true</vt:lpwstr>
  </property>
  <property fmtid="{D5CDD505-2E9C-101B-9397-08002B2CF9AE}" pid="5" name="MSIP_Label_defa4170-0d19-0005-0004-bc88714345d2_SetDate">
    <vt:lpwstr>2023-04-14T12:24:32Z</vt:lpwstr>
  </property>
  <property fmtid="{D5CDD505-2E9C-101B-9397-08002B2CF9AE}" pid="6" name="MSIP_Label_defa4170-0d19-0005-0004-bc88714345d2_Method">
    <vt:lpwstr>Standard</vt:lpwstr>
  </property>
  <property fmtid="{D5CDD505-2E9C-101B-9397-08002B2CF9AE}" pid="7" name="MSIP_Label_defa4170-0d19-0005-0004-bc88714345d2_Name">
    <vt:lpwstr>defa4170-0d19-0005-0004-bc88714345d2</vt:lpwstr>
  </property>
  <property fmtid="{D5CDD505-2E9C-101B-9397-08002B2CF9AE}" pid="8" name="MSIP_Label_defa4170-0d19-0005-0004-bc88714345d2_SiteId">
    <vt:lpwstr>5b6b85cd-44ef-4d66-86d4-603dd2160780</vt:lpwstr>
  </property>
  <property fmtid="{D5CDD505-2E9C-101B-9397-08002B2CF9AE}" pid="9" name="MSIP_Label_defa4170-0d19-0005-0004-bc88714345d2_ActionId">
    <vt:lpwstr>b9569a20-0764-457a-8322-abd8e79cbb49</vt:lpwstr>
  </property>
  <property fmtid="{D5CDD505-2E9C-101B-9397-08002B2CF9AE}" pid="10" name="MSIP_Label_defa4170-0d19-0005-0004-bc88714345d2_ContentBits">
    <vt:lpwstr>0</vt:lpwstr>
  </property>
  <property fmtid="{D5CDD505-2E9C-101B-9397-08002B2CF9AE}" pid="11" name="MediaServiceImageTags">
    <vt:lpwstr/>
  </property>
  <property fmtid="{D5CDD505-2E9C-101B-9397-08002B2CF9AE}" pid="12" name="Order">
    <vt:r8>6303100</vt:r8>
  </property>
  <property fmtid="{D5CDD505-2E9C-101B-9397-08002B2CF9AE}" pid="13" name="xd_Signature">
    <vt:bool>false</vt:bool>
  </property>
  <property fmtid="{D5CDD505-2E9C-101B-9397-08002B2CF9AE}" pid="14" name="xd_ProgID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</Properties>
</file>