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89" r:id="rId5"/>
    <p:sldId id="299" r:id="rId6"/>
    <p:sldId id="301" r:id="rId7"/>
    <p:sldId id="302" r:id="rId8"/>
    <p:sldId id="308" r:id="rId9"/>
    <p:sldId id="309" r:id="rId10"/>
    <p:sldId id="310" r:id="rId11"/>
    <p:sldId id="316" r:id="rId12"/>
    <p:sldId id="317" r:id="rId13"/>
    <p:sldId id="313" r:id="rId14"/>
    <p:sldId id="311" r:id="rId15"/>
    <p:sldId id="318" r:id="rId16"/>
    <p:sldId id="291" r:id="rId17"/>
    <p:sldId id="314" r:id="rId18"/>
    <p:sldId id="307" r:id="rId19"/>
    <p:sldId id="315" r:id="rId20"/>
  </p:sldIdLst>
  <p:sldSz cx="12192000" cy="6858000"/>
  <p:notesSz cx="9144000" cy="6858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AD48"/>
    <a:srgbClr val="E8EDE8"/>
    <a:srgbClr val="2E2D2C"/>
    <a:srgbClr val="35398E"/>
    <a:srgbClr val="7676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AAA8DD-31C9-41BB-A23D-57C4A596DF2D}" v="45" dt="2025-10-06T09:06:43.5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Světlý styl 2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Světlý styl 3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E9639D4-E3E2-4D34-9284-5A2195B3D0D7}" styleName="Světlý sty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Světlý styl 2 – zvýraznění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Styl s motivem 1 – zvýraznění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12C8C85-51F0-491E-9774-3900AFEF0FD7}" styleName="Světlý styl 2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Světlý styl 3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09" autoAdjust="0"/>
    <p:restoredTop sz="96197"/>
  </p:normalViewPr>
  <p:slideViewPr>
    <p:cSldViewPr snapToGrid="0">
      <p:cViewPr varScale="1">
        <p:scale>
          <a:sx n="105" d="100"/>
          <a:sy n="105" d="100"/>
        </p:scale>
        <p:origin x="399" y="2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2160" y="1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ková Barbora" userId="0300bc11-0976-490f-98cb-df7409fadad4" providerId="ADAL" clId="{97AAA8DD-31C9-41BB-A23D-57C4A596DF2D}"/>
    <pc:docChg chg="undo custSel addSld modSld sldOrd">
      <pc:chgData name="Janková Barbora" userId="0300bc11-0976-490f-98cb-df7409fadad4" providerId="ADAL" clId="{97AAA8DD-31C9-41BB-A23D-57C4A596DF2D}" dt="2025-10-06T09:07:27.667" v="1092" actId="20577"/>
      <pc:docMkLst>
        <pc:docMk/>
      </pc:docMkLst>
      <pc:sldChg chg="modSp mod">
        <pc:chgData name="Janková Barbora" userId="0300bc11-0976-490f-98cb-df7409fadad4" providerId="ADAL" clId="{97AAA8DD-31C9-41BB-A23D-57C4A596DF2D}" dt="2025-10-06T06:56:15.938" v="1003" actId="207"/>
        <pc:sldMkLst>
          <pc:docMk/>
          <pc:sldMk cId="1394989091" sldId="289"/>
        </pc:sldMkLst>
        <pc:spChg chg="mod">
          <ac:chgData name="Janková Barbora" userId="0300bc11-0976-490f-98cb-df7409fadad4" providerId="ADAL" clId="{97AAA8DD-31C9-41BB-A23D-57C4A596DF2D}" dt="2025-10-06T06:56:15.938" v="1003" actId="207"/>
          <ac:spMkLst>
            <pc:docMk/>
            <pc:sldMk cId="1394989091" sldId="289"/>
            <ac:spMk id="5" creationId="{181E0582-3F8D-05F0-60E0-72DA7261358B}"/>
          </ac:spMkLst>
        </pc:spChg>
      </pc:sldChg>
      <pc:sldChg chg="modSp mod">
        <pc:chgData name="Janková Barbora" userId="0300bc11-0976-490f-98cb-df7409fadad4" providerId="ADAL" clId="{97AAA8DD-31C9-41BB-A23D-57C4A596DF2D}" dt="2025-10-03T09:00:17.812" v="630" actId="20577"/>
        <pc:sldMkLst>
          <pc:docMk/>
          <pc:sldMk cId="4160033969" sldId="291"/>
        </pc:sldMkLst>
        <pc:spChg chg="mod">
          <ac:chgData name="Janková Barbora" userId="0300bc11-0976-490f-98cb-df7409fadad4" providerId="ADAL" clId="{97AAA8DD-31C9-41BB-A23D-57C4A596DF2D}" dt="2025-10-03T09:00:17.812" v="630" actId="20577"/>
          <ac:spMkLst>
            <pc:docMk/>
            <pc:sldMk cId="4160033969" sldId="291"/>
            <ac:spMk id="3" creationId="{8F84E09E-481C-4991-8E09-CB34089BA1A2}"/>
          </ac:spMkLst>
        </pc:spChg>
      </pc:sldChg>
      <pc:sldChg chg="modSp mod">
        <pc:chgData name="Janková Barbora" userId="0300bc11-0976-490f-98cb-df7409fadad4" providerId="ADAL" clId="{97AAA8DD-31C9-41BB-A23D-57C4A596DF2D}" dt="2025-10-06T09:06:48.998" v="1079" actId="20577"/>
        <pc:sldMkLst>
          <pc:docMk/>
          <pc:sldMk cId="2021898618" sldId="307"/>
        </pc:sldMkLst>
        <pc:spChg chg="mod">
          <ac:chgData name="Janková Barbora" userId="0300bc11-0976-490f-98cb-df7409fadad4" providerId="ADAL" clId="{97AAA8DD-31C9-41BB-A23D-57C4A596DF2D}" dt="2025-10-06T09:06:48.998" v="1079" actId="20577"/>
          <ac:spMkLst>
            <pc:docMk/>
            <pc:sldMk cId="2021898618" sldId="307"/>
            <ac:spMk id="3" creationId="{BE948D09-701C-9C48-7FAD-804799CE5DA8}"/>
          </ac:spMkLst>
        </pc:spChg>
      </pc:sldChg>
      <pc:sldChg chg="modSp add mod ord">
        <pc:chgData name="Janková Barbora" userId="0300bc11-0976-490f-98cb-df7409fadad4" providerId="ADAL" clId="{97AAA8DD-31C9-41BB-A23D-57C4A596DF2D}" dt="2025-10-03T10:48:12.393" v="998" actId="20577"/>
        <pc:sldMkLst>
          <pc:docMk/>
          <pc:sldMk cId="2892595843" sldId="311"/>
        </pc:sldMkLst>
        <pc:spChg chg="mod">
          <ac:chgData name="Janková Barbora" userId="0300bc11-0976-490f-98cb-df7409fadad4" providerId="ADAL" clId="{97AAA8DD-31C9-41BB-A23D-57C4A596DF2D}" dt="2025-10-03T09:06:47.655" v="724" actId="1076"/>
          <ac:spMkLst>
            <pc:docMk/>
            <pc:sldMk cId="2892595843" sldId="311"/>
            <ac:spMk id="2" creationId="{3C53EA8D-10D6-4A49-4F11-5D18DEB3075F}"/>
          </ac:spMkLst>
        </pc:spChg>
        <pc:spChg chg="mod">
          <ac:chgData name="Janková Barbora" userId="0300bc11-0976-490f-98cb-df7409fadad4" providerId="ADAL" clId="{97AAA8DD-31C9-41BB-A23D-57C4A596DF2D}" dt="2025-10-03T10:48:12.393" v="998" actId="20577"/>
          <ac:spMkLst>
            <pc:docMk/>
            <pc:sldMk cId="2892595843" sldId="311"/>
            <ac:spMk id="3" creationId="{2457FE62-F63F-C56D-7B2C-7D05DD8F9DE6}"/>
          </ac:spMkLst>
        </pc:spChg>
      </pc:sldChg>
      <pc:sldChg chg="delSp modSp mod">
        <pc:chgData name="Janková Barbora" userId="0300bc11-0976-490f-98cb-df7409fadad4" providerId="ADAL" clId="{97AAA8DD-31C9-41BB-A23D-57C4A596DF2D}" dt="2025-10-01T11:51:06.646" v="126" actId="20577"/>
        <pc:sldMkLst>
          <pc:docMk/>
          <pc:sldMk cId="592608616" sldId="313"/>
        </pc:sldMkLst>
        <pc:spChg chg="mod">
          <ac:chgData name="Janková Barbora" userId="0300bc11-0976-490f-98cb-df7409fadad4" providerId="ADAL" clId="{97AAA8DD-31C9-41BB-A23D-57C4A596DF2D}" dt="2025-10-01T11:51:06.646" v="126" actId="20577"/>
          <ac:spMkLst>
            <pc:docMk/>
            <pc:sldMk cId="592608616" sldId="313"/>
            <ac:spMk id="2" creationId="{514FEC19-EFBA-BBB4-2AB3-5D2ACB6A660B}"/>
          </ac:spMkLst>
        </pc:spChg>
        <pc:graphicFrameChg chg="modGraphic">
          <ac:chgData name="Janková Barbora" userId="0300bc11-0976-490f-98cb-df7409fadad4" providerId="ADAL" clId="{97AAA8DD-31C9-41BB-A23D-57C4A596DF2D}" dt="2025-10-01T11:47:53.618" v="113" actId="20577"/>
          <ac:graphicFrameMkLst>
            <pc:docMk/>
            <pc:sldMk cId="592608616" sldId="313"/>
            <ac:graphicFrameMk id="9" creationId="{26046043-B181-595B-8EE1-FC3E9347F79B}"/>
          </ac:graphicFrameMkLst>
        </pc:graphicFrameChg>
      </pc:sldChg>
      <pc:sldChg chg="modSp mod">
        <pc:chgData name="Janková Barbora" userId="0300bc11-0976-490f-98cb-df7409fadad4" providerId="ADAL" clId="{97AAA8DD-31C9-41BB-A23D-57C4A596DF2D}" dt="2025-10-06T09:06:54.773" v="1084" actId="20577"/>
        <pc:sldMkLst>
          <pc:docMk/>
          <pc:sldMk cId="4196288496" sldId="314"/>
        </pc:sldMkLst>
        <pc:spChg chg="mod">
          <ac:chgData name="Janková Barbora" userId="0300bc11-0976-490f-98cb-df7409fadad4" providerId="ADAL" clId="{97AAA8DD-31C9-41BB-A23D-57C4A596DF2D}" dt="2025-10-06T09:06:54.773" v="1084" actId="20577"/>
          <ac:spMkLst>
            <pc:docMk/>
            <pc:sldMk cId="4196288496" sldId="314"/>
            <ac:spMk id="3" creationId="{594643A8-D9A6-05DF-3EBC-59897C699FE5}"/>
          </ac:spMkLst>
        </pc:spChg>
      </pc:sldChg>
      <pc:sldChg chg="modSp mod">
        <pc:chgData name="Janková Barbora" userId="0300bc11-0976-490f-98cb-df7409fadad4" providerId="ADAL" clId="{97AAA8DD-31C9-41BB-A23D-57C4A596DF2D}" dt="2025-10-01T12:56:25.740" v="596"/>
        <pc:sldMkLst>
          <pc:docMk/>
          <pc:sldMk cId="4074571644" sldId="316"/>
        </pc:sldMkLst>
        <pc:graphicFrameChg chg="mod modGraphic">
          <ac:chgData name="Janková Barbora" userId="0300bc11-0976-490f-98cb-df7409fadad4" providerId="ADAL" clId="{97AAA8DD-31C9-41BB-A23D-57C4A596DF2D}" dt="2025-10-01T12:56:25.740" v="596"/>
          <ac:graphicFrameMkLst>
            <pc:docMk/>
            <pc:sldMk cId="4074571644" sldId="316"/>
            <ac:graphicFrameMk id="9" creationId="{8E69BD25-1BD2-E9B6-0B41-85B67F92AD7F}"/>
          </ac:graphicFrameMkLst>
        </pc:graphicFrameChg>
      </pc:sldChg>
      <pc:sldChg chg="modSp mod">
        <pc:chgData name="Janková Barbora" userId="0300bc11-0976-490f-98cb-df7409fadad4" providerId="ADAL" clId="{97AAA8DD-31C9-41BB-A23D-57C4A596DF2D}" dt="2025-10-03T08:59:48.401" v="629" actId="404"/>
        <pc:sldMkLst>
          <pc:docMk/>
          <pc:sldMk cId="652210953" sldId="317"/>
        </pc:sldMkLst>
        <pc:graphicFrameChg chg="mod modGraphic">
          <ac:chgData name="Janková Barbora" userId="0300bc11-0976-490f-98cb-df7409fadad4" providerId="ADAL" clId="{97AAA8DD-31C9-41BB-A23D-57C4A596DF2D}" dt="2025-10-03T08:59:48.401" v="629" actId="404"/>
          <ac:graphicFrameMkLst>
            <pc:docMk/>
            <pc:sldMk cId="652210953" sldId="317"/>
            <ac:graphicFrameMk id="6" creationId="{9AA30CE8-5B40-A0C1-6939-B126394CF942}"/>
          </ac:graphicFrameMkLst>
        </pc:graphicFrameChg>
      </pc:sldChg>
      <pc:sldChg chg="addSp delSp modSp new mod modClrScheme chgLayout">
        <pc:chgData name="Janková Barbora" userId="0300bc11-0976-490f-98cb-df7409fadad4" providerId="ADAL" clId="{97AAA8DD-31C9-41BB-A23D-57C4A596DF2D}" dt="2025-10-06T09:07:27.667" v="1092" actId="20577"/>
        <pc:sldMkLst>
          <pc:docMk/>
          <pc:sldMk cId="730280601" sldId="318"/>
        </pc:sldMkLst>
        <pc:spChg chg="mod ord">
          <ac:chgData name="Janková Barbora" userId="0300bc11-0976-490f-98cb-df7409fadad4" providerId="ADAL" clId="{97AAA8DD-31C9-41BB-A23D-57C4A596DF2D}" dt="2025-10-06T09:07:27.667" v="1092" actId="20577"/>
          <ac:spMkLst>
            <pc:docMk/>
            <pc:sldMk cId="730280601" sldId="318"/>
            <ac:spMk id="2" creationId="{A1111AAB-9396-1CD5-C0D4-4112F8DC8F2E}"/>
          </ac:spMkLst>
        </pc:spChg>
        <pc:spChg chg="mod ord">
          <ac:chgData name="Janková Barbora" userId="0300bc11-0976-490f-98cb-df7409fadad4" providerId="ADAL" clId="{97AAA8DD-31C9-41BB-A23D-57C4A596DF2D}" dt="2025-10-03T09:05:34.905" v="660" actId="700"/>
          <ac:spMkLst>
            <pc:docMk/>
            <pc:sldMk cId="730280601" sldId="318"/>
            <ac:spMk id="4" creationId="{C90C6D56-0E2C-CB4F-C129-1CE4A9522426}"/>
          </ac:spMkLst>
        </pc:spChg>
        <pc:spChg chg="mod ord">
          <ac:chgData name="Janková Barbora" userId="0300bc11-0976-490f-98cb-df7409fadad4" providerId="ADAL" clId="{97AAA8DD-31C9-41BB-A23D-57C4A596DF2D}" dt="2025-10-03T09:05:34.905" v="660" actId="700"/>
          <ac:spMkLst>
            <pc:docMk/>
            <pc:sldMk cId="730280601" sldId="318"/>
            <ac:spMk id="5" creationId="{2AEDF458-F949-B3F2-9D2C-68B8BDF50F49}"/>
          </ac:spMkLst>
        </pc:spChg>
        <pc:spChg chg="add mod ord">
          <ac:chgData name="Janková Barbora" userId="0300bc11-0976-490f-98cb-df7409fadad4" providerId="ADAL" clId="{97AAA8DD-31C9-41BB-A23D-57C4A596DF2D}" dt="2025-10-06T09:01:54.359" v="1032" actId="20577"/>
          <ac:spMkLst>
            <pc:docMk/>
            <pc:sldMk cId="730280601" sldId="318"/>
            <ac:spMk id="11" creationId="{B96F2F05-CF59-208E-6F35-41D747E1E1AF}"/>
          </ac:spMkLst>
        </pc:spChg>
        <pc:picChg chg="add del mod ord">
          <ac:chgData name="Janková Barbora" userId="0300bc11-0976-490f-98cb-df7409fadad4" providerId="ADAL" clId="{97AAA8DD-31C9-41BB-A23D-57C4A596DF2D}" dt="2025-10-03T09:05:51.867" v="663" actId="1076"/>
          <ac:picMkLst>
            <pc:docMk/>
            <pc:sldMk cId="730280601" sldId="318"/>
            <ac:picMk id="9" creationId="{B6BA4B69-9F81-7DBF-B165-8B5376752638}"/>
          </ac:picMkLst>
        </pc:picChg>
      </pc:sldChg>
    </pc:docChg>
  </pc:docChgLst>
  <pc:docChgLst>
    <pc:chgData name="Janková Barbora" userId="0300bc11-0976-490f-98cb-df7409fadad4" providerId="ADAL" clId="{825C7F79-01BC-4140-89D6-9BD1620D7AB6}"/>
    <pc:docChg chg="undo redo custSel addSld delSld modSld sldOrd">
      <pc:chgData name="Janková Barbora" userId="0300bc11-0976-490f-98cb-df7409fadad4" providerId="ADAL" clId="{825C7F79-01BC-4140-89D6-9BD1620D7AB6}" dt="2025-05-06T16:13:43.913" v="372" actId="14100"/>
      <pc:docMkLst>
        <pc:docMk/>
      </pc:docMkLst>
      <pc:sldChg chg="modSp del mod">
        <pc:chgData name="Janková Barbora" userId="0300bc11-0976-490f-98cb-df7409fadad4" providerId="ADAL" clId="{825C7F79-01BC-4140-89D6-9BD1620D7AB6}" dt="2025-05-06T16:02:41.755" v="331" actId="47"/>
        <pc:sldMkLst>
          <pc:docMk/>
          <pc:sldMk cId="2161767531" sldId="311"/>
        </pc:sldMkLst>
      </pc:sldChg>
      <pc:sldChg chg="add del">
        <pc:chgData name="Janková Barbora" userId="0300bc11-0976-490f-98cb-df7409fadad4" providerId="ADAL" clId="{825C7F79-01BC-4140-89D6-9BD1620D7AB6}" dt="2025-05-06T16:10:04.783" v="355" actId="47"/>
        <pc:sldMkLst>
          <pc:docMk/>
          <pc:sldMk cId="4286026592" sldId="312"/>
        </pc:sldMkLst>
      </pc:sldChg>
      <pc:sldChg chg="addSp delSp modSp mod">
        <pc:chgData name="Janková Barbora" userId="0300bc11-0976-490f-98cb-df7409fadad4" providerId="ADAL" clId="{825C7F79-01BC-4140-89D6-9BD1620D7AB6}" dt="2025-05-06T16:13:43.913" v="372" actId="14100"/>
        <pc:sldMkLst>
          <pc:docMk/>
          <pc:sldMk cId="592608616" sldId="313"/>
        </pc:sldMkLst>
      </pc:sldChg>
      <pc:sldChg chg="modSp mod">
        <pc:chgData name="Janková Barbora" userId="0300bc11-0976-490f-98cb-df7409fadad4" providerId="ADAL" clId="{825C7F79-01BC-4140-89D6-9BD1620D7AB6}" dt="2025-05-06T09:39:21.890" v="3" actId="20577"/>
        <pc:sldMkLst>
          <pc:docMk/>
          <pc:sldMk cId="4196288496" sldId="314"/>
        </pc:sldMkLst>
      </pc:sldChg>
      <pc:sldChg chg="addSp delSp modSp new del mod">
        <pc:chgData name="Janková Barbora" userId="0300bc11-0976-490f-98cb-df7409fadad4" providerId="ADAL" clId="{825C7F79-01BC-4140-89D6-9BD1620D7AB6}" dt="2025-05-06T15:46:55.107" v="115" actId="680"/>
        <pc:sldMkLst>
          <pc:docMk/>
          <pc:sldMk cId="1611529943" sldId="316"/>
        </pc:sldMkLst>
      </pc:sldChg>
      <pc:sldChg chg="addSp delSp modSp new mod ord">
        <pc:chgData name="Janková Barbora" userId="0300bc11-0976-490f-98cb-df7409fadad4" providerId="ADAL" clId="{825C7F79-01BC-4140-89D6-9BD1620D7AB6}" dt="2025-05-06T16:12:47.381" v="361" actId="12385"/>
        <pc:sldMkLst>
          <pc:docMk/>
          <pc:sldMk cId="4074571644" sldId="316"/>
        </pc:sldMkLst>
      </pc:sldChg>
      <pc:sldChg chg="addSp delSp modSp new mod">
        <pc:chgData name="Janková Barbora" userId="0300bc11-0976-490f-98cb-df7409fadad4" providerId="ADAL" clId="{825C7F79-01BC-4140-89D6-9BD1620D7AB6}" dt="2025-05-06T16:12:43.043" v="360" actId="12385"/>
        <pc:sldMkLst>
          <pc:docMk/>
          <pc:sldMk cId="652210953" sldId="31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677F3180-6454-D06F-2DEF-49EE0BEB5E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>
              <a:latin typeface="Arial" panose="020B0604020202020204" pitchFamily="34" charset="0"/>
            </a:endParaRP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D88EF6F-01B2-0033-AE8F-10410DC683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930CE7-49B6-2348-A198-C8ECA96104F1}" type="datetimeFigureOut">
              <a:rPr lang="cs-CZ" smtClean="0">
                <a:latin typeface="Arial" panose="020B0604020202020204" pitchFamily="34" charset="0"/>
              </a:rPr>
              <a:t>06.10.2025</a:t>
            </a:fld>
            <a:endParaRPr lang="cs-CZ" dirty="0">
              <a:latin typeface="Arial" panose="020B0604020202020204" pitchFamily="34" charset="0"/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EE608C9-DF7C-4B64-E76C-79893263F7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>
              <a:latin typeface="Arial" panose="020B0604020202020204" pitchFamily="34" charset="0"/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E4A1CC3-B6D7-20BE-943D-6320EEDC3E5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716F0C-904B-8247-A83D-0A9BE4737B82}" type="slidenum">
              <a:rPr lang="cs-CZ" smtClean="0">
                <a:latin typeface="Arial" panose="020B0604020202020204" pitchFamily="34" charset="0"/>
              </a:rPr>
              <a:t>‹#›</a:t>
            </a:fld>
            <a:endParaRPr lang="cs-CZ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2675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78294C76-7D04-154A-AFCD-C18C5C95436B}" type="datetimeFigureOut">
              <a:rPr lang="cs-CZ" smtClean="0"/>
              <a:pPr/>
              <a:t>06.10.2025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13298459-D76B-9E41-AFDF-7399883A9B6A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50884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Doplňuje se cesta digitální</a:t>
            </a:r>
          </a:p>
          <a:p>
            <a:endParaRPr lang="cs-CZ" dirty="0"/>
          </a:p>
          <a:p>
            <a:r>
              <a:rPr lang="cs-CZ" dirty="0"/>
              <a:t>Všechny procesní zákony a předpisy zůstávají v platnosti nepozměněné. Použití digitální plné moci je ze </a:t>
            </a:r>
            <a:r>
              <a:rPr lang="cs-CZ" b="1" dirty="0"/>
              <a:t>strany veřejnosti možnost nikoli povinnost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298459-D76B-9E41-AFDF-7399883A9B6A}" type="slidenum">
              <a:rPr lang="cs-CZ" smtClean="0"/>
              <a:pPr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89290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Jde o pojmy zavedené ve výkladu a důvodové zprávě vzniklé pro umožnění popisu principálně odlišných OKZ (v zákoně se nevyužívá)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298459-D76B-9E41-AFDF-7399883A9B6A}" type="slidenum">
              <a:rPr lang="cs-CZ" smtClean="0"/>
              <a:pPr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0688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9C03E269-9E23-3850-18B9-BFED7015B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252827B-6D38-B322-CA78-ACCC78D15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0"/>
            <a:ext cx="11113200" cy="1848268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2F989C5-DFF7-0DB9-5730-9664254731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0"/>
          </p:nvPr>
        </p:nvSpPr>
        <p:spPr>
          <a:xfrm>
            <a:off x="3125786" y="6325354"/>
            <a:ext cx="5940428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5" name="Podnadpis 2">
            <a:extLst>
              <a:ext uri="{FF2B5EF4-FFF2-40B4-BE49-F238E27FC236}">
                <a16:creationId xmlns:a16="http://schemas.microsoft.com/office/drawing/2014/main" id="{32D06495-DF38-EC48-1509-9F59192315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999" y="3265199"/>
            <a:ext cx="11113200" cy="11736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3200" cap="all" baseline="0">
                <a:solidFill>
                  <a:srgbClr val="2E2D2C"/>
                </a:solidFill>
                <a:latin typeface="Azeret Mono" pitchFamily="2" charset="0"/>
                <a:cs typeface="Azeret Mon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3F45B2B3-EA87-06E1-C21A-D472874DC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00" y="5841718"/>
            <a:ext cx="1738990" cy="77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12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A_ Nadpis a text bez odráž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186AEB-B221-5DA8-141B-DD533399E7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432000"/>
            <a:ext cx="11113200" cy="1296000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nadpis_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EEB6F58-E8AC-B8D5-83C8-1BCA62048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825200"/>
            <a:ext cx="11113200" cy="4144869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/>
            </a:lvl1pPr>
            <a:lvl2pPr marL="288000" indent="0">
              <a:lnSpc>
                <a:spcPct val="120000"/>
              </a:lnSpc>
              <a:buNone/>
              <a:defRPr/>
            </a:lvl2pPr>
            <a:lvl3pPr marL="576000" indent="0">
              <a:lnSpc>
                <a:spcPct val="120000"/>
              </a:lnSpc>
              <a:buNone/>
              <a:defRPr/>
            </a:lvl3pPr>
            <a:lvl4pPr marL="576000" indent="0">
              <a:lnSpc>
                <a:spcPct val="120000"/>
              </a:lnSpc>
              <a:buNone/>
              <a:defRPr/>
            </a:lvl4pPr>
            <a:lvl5pPr marL="576000" indent="0">
              <a:lnSpc>
                <a:spcPct val="120000"/>
              </a:lnSpc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784B13E-951A-0E2A-4D1D-C060ED01C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D88A8B-347F-2B19-9AC1-545887309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525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A_ Nadpis a text s odráž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01186AEB-B221-5DA8-141B-DD533399E7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431999"/>
            <a:ext cx="11113200" cy="1296000"/>
          </a:xfr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nadpis_</a:t>
            </a:r>
          </a:p>
        </p:txBody>
      </p:sp>
      <p:sp>
        <p:nvSpPr>
          <p:cNvPr id="3" name="Obsah">
            <a:extLst>
              <a:ext uri="{FF2B5EF4-FFF2-40B4-BE49-F238E27FC236}">
                <a16:creationId xmlns:a16="http://schemas.microsoft.com/office/drawing/2014/main" id="{AEEB6F58-E8AC-B8D5-83C8-1BCA62048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825625"/>
            <a:ext cx="11113200" cy="4144869"/>
          </a:xfrm>
        </p:spPr>
        <p:txBody>
          <a:bodyPr lIns="0" tIns="0" rIns="0" bIns="0" anchor="t" anchorCtr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784B13E-951A-0E2A-4D1D-C060ED01C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D88A8B-347F-2B19-9AC1-545887309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106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A_ Nadpis, podtitulek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186AEB-B221-5DA8-141B-DD533399E7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431999"/>
            <a:ext cx="11113200" cy="576000"/>
          </a:xfr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nadpis_</a:t>
            </a:r>
          </a:p>
        </p:txBody>
      </p:sp>
      <p:sp>
        <p:nvSpPr>
          <p:cNvPr id="3" name="Obsah">
            <a:extLst>
              <a:ext uri="{FF2B5EF4-FFF2-40B4-BE49-F238E27FC236}">
                <a16:creationId xmlns:a16="http://schemas.microsoft.com/office/drawing/2014/main" id="{AEEB6F58-E8AC-B8D5-83C8-1BCA62048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825625"/>
            <a:ext cx="11113200" cy="4144869"/>
          </a:xfrm>
        </p:spPr>
        <p:txBody>
          <a:bodyPr lIns="0" tIns="0" rIns="0" bIns="0" anchor="t" anchorCtr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784B13E-951A-0E2A-4D1D-C060ED01C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D88A8B-347F-2B19-9AC1-545887309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  <p:sp>
        <p:nvSpPr>
          <p:cNvPr id="4" name="Podnadpis">
            <a:extLst>
              <a:ext uri="{FF2B5EF4-FFF2-40B4-BE49-F238E27FC236}">
                <a16:creationId xmlns:a16="http://schemas.microsoft.com/office/drawing/2014/main" id="{84F93504-89B1-112D-FF63-11139C2036DE}"/>
              </a:ext>
            </a:extLst>
          </p:cNvPr>
          <p:cNvSpPr txBox="1">
            <a:spLocks/>
          </p:cNvSpPr>
          <p:nvPr userDrawn="1"/>
        </p:nvSpPr>
        <p:spPr>
          <a:xfrm>
            <a:off x="540000" y="1282799"/>
            <a:ext cx="11113200" cy="45151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0" i="0" kern="1200" cap="all" baseline="0">
                <a:solidFill>
                  <a:schemeClr val="accent1"/>
                </a:solidFill>
                <a:latin typeface="Azeret Mono Medium" pitchFamily="2" charset="0"/>
                <a:ea typeface="+mj-ea"/>
                <a:cs typeface="+mj-cs"/>
              </a:defRPr>
            </a:lvl1pPr>
          </a:lstStyle>
          <a:p>
            <a:endParaRPr lang="cs-CZ" sz="1800" dirty="0">
              <a:solidFill>
                <a:srgbClr val="2E2D2C"/>
              </a:solidFill>
            </a:endParaRPr>
          </a:p>
        </p:txBody>
      </p:sp>
      <p:sp>
        <p:nvSpPr>
          <p:cNvPr id="8" name="Obsah">
            <a:extLst>
              <a:ext uri="{FF2B5EF4-FFF2-40B4-BE49-F238E27FC236}">
                <a16:creationId xmlns:a16="http://schemas.microsoft.com/office/drawing/2014/main" id="{2A58A94E-2737-0B65-DC6C-F1223EB65FE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38800" y="1080000"/>
            <a:ext cx="11113200" cy="440837"/>
          </a:xfrm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cap="all" baseline="0">
                <a:latin typeface="Azeret Mono" pitchFamily="2" charset="0"/>
                <a:cs typeface="Azeret Mono" pitchFamily="2" charset="0"/>
              </a:defRPr>
            </a:lvl1pPr>
            <a:lvl2pPr marL="216000" indent="0">
              <a:buNone/>
              <a:defRPr cap="all" baseline="0">
                <a:latin typeface="Azeret Mono" pitchFamily="2" charset="0"/>
                <a:cs typeface="Azeret Mono" pitchFamily="2" charset="0"/>
              </a:defRPr>
            </a:lvl2pPr>
            <a:lvl3pPr marL="432000" indent="0">
              <a:buNone/>
              <a:defRPr cap="all" baseline="0">
                <a:latin typeface="Azeret Mono" pitchFamily="2" charset="0"/>
                <a:cs typeface="Azeret Mono" pitchFamily="2" charset="0"/>
              </a:defRPr>
            </a:lvl3pPr>
            <a:lvl4pPr marL="432000" indent="0">
              <a:buNone/>
              <a:defRPr cap="all" baseline="0">
                <a:latin typeface="Azeret Mono" pitchFamily="2" charset="0"/>
                <a:cs typeface="Azeret Mono" pitchFamily="2" charset="0"/>
              </a:defRPr>
            </a:lvl4pPr>
            <a:lvl5pPr marL="432000" indent="0">
              <a:buNone/>
              <a:defRPr cap="all" baseline="0">
                <a:latin typeface="Azeret Mono" pitchFamily="2" charset="0"/>
                <a:cs typeface="Azeret Mono" pitchFamily="2" charset="0"/>
              </a:defRPr>
            </a:lvl5pPr>
          </a:lstStyle>
          <a:p>
            <a:pPr lvl="0"/>
            <a:r>
              <a:rPr lang="cs-CZ" dirty="0"/>
              <a:t>PODTITULEK</a:t>
            </a:r>
          </a:p>
        </p:txBody>
      </p:sp>
    </p:spTree>
    <p:extLst>
      <p:ext uri="{BB962C8B-B14F-4D97-AF65-F5344CB8AC3E}">
        <p14:creationId xmlns:p14="http://schemas.microsoft.com/office/powerpoint/2010/main" val="4047809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Předělová str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60BC63B7-C438-CDCA-2E62-A019E80EF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2EFDAF7-49CF-94EF-AE6B-E3C8DF539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795600"/>
            <a:ext cx="11113200" cy="2358000"/>
          </a:xfrm>
        </p:spPr>
        <p:txBody>
          <a:bodyPr lIns="0" tIns="0" rIns="0" bIns="0" anchor="b">
            <a:normAutofit/>
          </a:bodyPr>
          <a:lstStyle>
            <a:lvl1pPr>
              <a:lnSpc>
                <a:spcPct val="100000"/>
              </a:lnSpc>
              <a:defRPr sz="4800" cap="all" baseline="0">
                <a:solidFill>
                  <a:schemeClr val="accent3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491657B4-57AA-E6DE-504E-12F9C6477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00" y="6022975"/>
            <a:ext cx="1335204" cy="5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044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_ Předělová strana s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ázek 21">
            <a:extLst>
              <a:ext uri="{FF2B5EF4-FFF2-40B4-BE49-F238E27FC236}">
                <a16:creationId xmlns:a16="http://schemas.microsoft.com/office/drawing/2014/main" id="{F230C951-7D24-FA60-D1D6-04D9E8B433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9A81E2B-67BE-411E-069A-D11A709D2A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796500"/>
            <a:ext cx="11113200" cy="2358000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4800" cap="all" baseline="0">
                <a:solidFill>
                  <a:srgbClr val="2E2D2C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16E2C77-4E80-5FA4-572E-5684CCBD0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999" y="3427200"/>
            <a:ext cx="11113200" cy="23580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rgbClr val="2E2D2C"/>
                </a:solidFill>
                <a:latin typeface="Azeret Mono" pitchFamily="2" charset="0"/>
                <a:cs typeface="Azeret Mon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23" name="Grafický objekt 22">
            <a:extLst>
              <a:ext uri="{FF2B5EF4-FFF2-40B4-BE49-F238E27FC236}">
                <a16:creationId xmlns:a16="http://schemas.microsoft.com/office/drawing/2014/main" id="{173ABE62-4F91-DAF7-8357-C88BCA289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00" y="6022975"/>
            <a:ext cx="1335204" cy="5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991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_ Předělová strana s texte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ázek 21">
            <a:extLst>
              <a:ext uri="{FF2B5EF4-FFF2-40B4-BE49-F238E27FC236}">
                <a16:creationId xmlns:a16="http://schemas.microsoft.com/office/drawing/2014/main" id="{F230C951-7D24-FA60-D1D6-04D9E8B433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9A81E2B-67BE-411E-069A-D11A709D2A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796500"/>
            <a:ext cx="11113200" cy="2356860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4800" cap="all" baseline="0">
                <a:solidFill>
                  <a:srgbClr val="2E2D2C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16E2C77-4E80-5FA4-572E-5684CCBD0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999" y="3427200"/>
            <a:ext cx="11113200" cy="235686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aseline="0">
                <a:solidFill>
                  <a:srgbClr val="2E2D2C"/>
                </a:solidFill>
                <a:latin typeface="Arial" panose="020B0604020202020204" pitchFamily="34" charset="0"/>
                <a:cs typeface="Azeret Mon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23" name="Grafický objekt 22">
            <a:extLst>
              <a:ext uri="{FF2B5EF4-FFF2-40B4-BE49-F238E27FC236}">
                <a16:creationId xmlns:a16="http://schemas.microsoft.com/office/drawing/2014/main" id="{173ABE62-4F91-DAF7-8357-C88BCA289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00" y="6022975"/>
            <a:ext cx="1335204" cy="5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937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Závěřečná str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793909D7-0D07-E27F-07C9-DD6B9CEF6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84DC879B-3803-3314-33B3-F397843C0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275" y="6022973"/>
            <a:ext cx="1335205" cy="59585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252827B-6D38-B322-CA78-ACCC78D15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0"/>
            <a:ext cx="11113200" cy="842836"/>
          </a:xfrm>
        </p:spPr>
        <p:txBody>
          <a:bodyPr lIns="0" tIns="0" rIns="0" bIns="0" anchor="t"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2F989C5-DFF7-0DB9-5730-9664254731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5786" y="6325354"/>
            <a:ext cx="5940428" cy="365125"/>
          </a:xfrm>
        </p:spPr>
        <p:txBody>
          <a:bodyPr/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rPr lang="cs-CZ" dirty="0">
                <a:solidFill>
                  <a:schemeClr val="bg1"/>
                </a:solidFill>
              </a:rPr>
              <a:t>DIA.</a:t>
            </a:r>
            <a:r>
              <a:rPr lang="cs-CZ" dirty="0">
                <a:solidFill>
                  <a:srgbClr val="46AD48"/>
                </a:solidFill>
              </a:rPr>
              <a:t>GOV.CZ</a:t>
            </a:r>
          </a:p>
        </p:txBody>
      </p:sp>
      <p:sp>
        <p:nvSpPr>
          <p:cNvPr id="5" name="Podnadpis 2">
            <a:extLst>
              <a:ext uri="{FF2B5EF4-FFF2-40B4-BE49-F238E27FC236}">
                <a16:creationId xmlns:a16="http://schemas.microsoft.com/office/drawing/2014/main" id="{32D06495-DF38-EC48-1509-9F59192315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1331718"/>
            <a:ext cx="11113200" cy="842836"/>
          </a:xfr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2400" cap="all" baseline="0">
                <a:solidFill>
                  <a:srgbClr val="46AD48"/>
                </a:solidFill>
                <a:latin typeface="Azeret Mono" pitchFamily="2" charset="0"/>
                <a:cs typeface="Azeret Mon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9ADB2BA1-71A5-16B6-971F-2496046E6D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960000"/>
            <a:ext cx="11113200" cy="186421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32067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2pPr>
            <a:lvl3pPr marL="54292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3pPr>
            <a:lvl4pPr marL="54292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4pPr>
            <a:lvl5pPr marL="54292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99888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IA_ 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F529A9-D500-1273-5E49-F07E56646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431387"/>
            <a:ext cx="11113200" cy="612000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85769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_ Prázdná str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6496385-261F-8D4B-E9CF-F0148C104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F9D07E3-ACC6-DFAC-43E1-F355DCF86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478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A_ 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94D143-8F3D-7015-869D-24BACD2017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0F0E4D-B07F-A91F-6D23-BB741C3A62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825626"/>
            <a:ext cx="5400000" cy="40465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1DEEC92-3FFF-31D7-057C-36986C9949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200" y="1825626"/>
            <a:ext cx="5400000" cy="40464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BCAED4E-EC91-2343-055B-D8D30DD52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2C8A6DD-1BCF-B72C-C945-AC74F3AF4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5555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A_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94D143-8F3D-7015-869D-24BACD201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0"/>
            <a:ext cx="11113200" cy="759462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0F0E4D-B07F-A91F-6D23-BB741C3A62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620000"/>
            <a:ext cx="5400000" cy="4046538"/>
          </a:xfrm>
        </p:spPr>
        <p:txBody>
          <a:bodyPr>
            <a:normAutofit/>
          </a:bodyPr>
          <a:lstStyle>
            <a:lvl1pPr>
              <a:defRPr sz="2400">
                <a:latin typeface="Azeret Mono" pitchFamily="2" charset="0"/>
                <a:cs typeface="Azeret Mono" pitchFamily="2" charset="0"/>
              </a:defRPr>
            </a:lvl1pPr>
            <a:lvl2pPr>
              <a:defRPr sz="2400">
                <a:latin typeface="Azeret Mono" pitchFamily="2" charset="0"/>
                <a:cs typeface="Azeret Mono" pitchFamily="2" charset="0"/>
              </a:defRPr>
            </a:lvl2pPr>
            <a:lvl3pPr>
              <a:defRPr sz="2400">
                <a:latin typeface="Azeret Mono" pitchFamily="2" charset="0"/>
                <a:cs typeface="Azeret Mono" pitchFamily="2" charset="0"/>
              </a:defRPr>
            </a:lvl3pPr>
            <a:lvl4pPr>
              <a:defRPr sz="2400">
                <a:latin typeface="Azeret Mono" pitchFamily="2" charset="0"/>
                <a:cs typeface="Azeret Mono" pitchFamily="2" charset="0"/>
              </a:defRPr>
            </a:lvl4pPr>
            <a:lvl5pPr>
              <a:defRPr sz="2400">
                <a:latin typeface="Azeret Mono" pitchFamily="2" charset="0"/>
                <a:cs typeface="Azeret Mono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1DEEC92-3FFF-31D7-057C-36986C9949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200" y="1620000"/>
            <a:ext cx="5400000" cy="4046400"/>
          </a:xfrm>
        </p:spPr>
        <p:txBody>
          <a:bodyPr>
            <a:normAutofit/>
          </a:bodyPr>
          <a:lstStyle>
            <a:lvl1pPr>
              <a:defRPr sz="2400">
                <a:latin typeface="Azeret Mono" pitchFamily="2" charset="0"/>
                <a:cs typeface="Azeret Mono" pitchFamily="2" charset="0"/>
              </a:defRPr>
            </a:lvl1pPr>
            <a:lvl2pPr>
              <a:defRPr sz="2400">
                <a:latin typeface="Azeret Mono" pitchFamily="2" charset="0"/>
                <a:cs typeface="Azeret Mono" pitchFamily="2" charset="0"/>
              </a:defRPr>
            </a:lvl2pPr>
            <a:lvl3pPr>
              <a:defRPr sz="2400">
                <a:latin typeface="Azeret Mono" pitchFamily="2" charset="0"/>
                <a:cs typeface="Azeret Mono" pitchFamily="2" charset="0"/>
              </a:defRPr>
            </a:lvl3pPr>
            <a:lvl4pPr>
              <a:defRPr sz="2400">
                <a:latin typeface="Azeret Mono" pitchFamily="2" charset="0"/>
                <a:cs typeface="Azeret Mono" pitchFamily="2" charset="0"/>
              </a:defRPr>
            </a:lvl4pPr>
            <a:lvl5pPr>
              <a:defRPr sz="2400">
                <a:latin typeface="Azeret Mono" pitchFamily="2" charset="0"/>
                <a:cs typeface="Azeret Mono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BCAED4E-EC91-2343-055B-D8D30DD52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2C8A6DD-1BCF-B72C-C945-AC74F3AF4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6991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A87CE5-202F-F305-6033-A1C780FB8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1"/>
            <a:ext cx="11113200" cy="5760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CD74EB8-DF24-B230-6993-5AE3FD5EE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080000"/>
            <a:ext cx="11113200" cy="823912"/>
          </a:xfrm>
        </p:spPr>
        <p:txBody>
          <a:bodyPr anchor="t">
            <a:normAutofit/>
          </a:bodyPr>
          <a:lstStyle>
            <a:lvl1pPr marL="0" indent="0">
              <a:buNone/>
              <a:defRPr sz="1800" b="0" i="0" cap="all" baseline="0">
                <a:latin typeface="Azeret Mono" pitchFamily="2" charset="0"/>
                <a:cs typeface="Azeret Mono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3E2051B-5DDA-7128-40E8-22CBF048C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0000" y="1980000"/>
            <a:ext cx="5400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9119B41F-E350-FA2E-1A56-8A8FEE745F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3200" y="1980000"/>
            <a:ext cx="5400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B2284D2-A8A0-60E6-6607-86CE530CE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618BC81-CB91-F26D-84A8-4AF8864BE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24719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A87CE5-202F-F305-6033-A1C780FB8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0"/>
            <a:ext cx="11113200" cy="5760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CD74EB8-DF24-B230-6993-5AE3FD5EE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080000"/>
            <a:ext cx="11113200" cy="823912"/>
          </a:xfrm>
        </p:spPr>
        <p:txBody>
          <a:bodyPr anchor="t">
            <a:normAutofit/>
          </a:bodyPr>
          <a:lstStyle>
            <a:lvl1pPr marL="0" indent="0">
              <a:buNone/>
              <a:defRPr sz="1800" b="0" i="0" cap="all" baseline="0">
                <a:latin typeface="Azeret Mono" pitchFamily="2" charset="0"/>
                <a:cs typeface="Azeret Mono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3E2051B-5DDA-7128-40E8-22CBF048C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0000" y="1980000"/>
            <a:ext cx="3518765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9119B41F-E350-FA2E-1A56-8A8FEE745F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8647" y="1980000"/>
            <a:ext cx="3514704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B2284D2-A8A0-60E6-6607-86CE530CE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618BC81-CB91-F26D-84A8-4AF8864BE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  <p:sp>
        <p:nvSpPr>
          <p:cNvPr id="7" name="Zástupný obsah 5">
            <a:extLst>
              <a:ext uri="{FF2B5EF4-FFF2-40B4-BE49-F238E27FC236}">
                <a16:creationId xmlns:a16="http://schemas.microsoft.com/office/drawing/2014/main" id="{334DA0B0-CD8C-3E60-D93E-FA6C86C902A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36000" y="1980000"/>
            <a:ext cx="3514704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08882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DIA_ Text s odrážkami a mé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FAD486-026F-F07F-0719-E63DC5038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57200"/>
            <a:ext cx="3932237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2A5B587-08F7-9284-D67E-2309FAF1A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457201"/>
            <a:ext cx="6569425" cy="5403850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1800"/>
            </a:lvl1pPr>
            <a:lvl2pPr>
              <a:lnSpc>
                <a:spcPct val="120000"/>
              </a:lnSpc>
              <a:defRPr sz="1800"/>
            </a:lvl2pPr>
            <a:lvl3pPr>
              <a:lnSpc>
                <a:spcPct val="120000"/>
              </a:lnSpc>
              <a:defRPr sz="1800"/>
            </a:lvl3pPr>
            <a:lvl4pPr>
              <a:lnSpc>
                <a:spcPct val="120000"/>
              </a:lnSpc>
              <a:defRPr sz="1800"/>
            </a:lvl4pPr>
            <a:lvl5pPr>
              <a:lnSpc>
                <a:spcPct val="120000"/>
              </a:lnSpc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E501A4A-DA79-C8F2-E5C5-28A03D7EE2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0000" y="2377440"/>
            <a:ext cx="3932237" cy="3491548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D1631ED-DEF3-6A6D-32E8-2DCF679DF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3461A86-1EBD-9C84-718F-87D77A971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75877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Text a mé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2">
            <a:extLst>
              <a:ext uri="{FF2B5EF4-FFF2-40B4-BE49-F238E27FC236}">
                <a16:creationId xmlns:a16="http://schemas.microsoft.com/office/drawing/2014/main" id="{475E19F0-E25C-3988-D787-829F824E6E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569425" cy="540385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3" name="Zástupný symbol pro zápatí 5">
            <a:extLst>
              <a:ext uri="{FF2B5EF4-FFF2-40B4-BE49-F238E27FC236}">
                <a16:creationId xmlns:a16="http://schemas.microsoft.com/office/drawing/2014/main" id="{9F9E4587-C623-2EB1-6917-B73C5E402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05554" y="6325354"/>
            <a:ext cx="5380892" cy="365125"/>
          </a:xfrm>
        </p:spPr>
        <p:txBody>
          <a:bodyPr/>
          <a:lstStyle/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4" name="Zástupný symbol pro číslo snímku 6">
            <a:extLst>
              <a:ext uri="{FF2B5EF4-FFF2-40B4-BE49-F238E27FC236}">
                <a16:creationId xmlns:a16="http://schemas.microsoft.com/office/drawing/2014/main" id="{44794EE0-21BB-601D-18A0-78895EC0E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31571" y="6325354"/>
            <a:ext cx="1921042" cy="365125"/>
          </a:xfrm>
        </p:spPr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9DB918A1-F9FA-ACE4-A10C-71B17E0A2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57200"/>
            <a:ext cx="3932237" cy="160020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10" name="Zástupný text 3">
            <a:extLst>
              <a:ext uri="{FF2B5EF4-FFF2-40B4-BE49-F238E27FC236}">
                <a16:creationId xmlns:a16="http://schemas.microsoft.com/office/drawing/2014/main" id="{C07424CD-CCAE-AD61-7550-8BE6149DD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0000" y="2377440"/>
            <a:ext cx="3932237" cy="3491548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3695186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Text a volný pros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5D165B9-8657-8AF6-AFCC-CB497BE67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441E40B-5C8A-83AA-5A88-1D8DCF5AB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id="{857591AE-875D-DB42-8535-2A7829FA1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1999"/>
            <a:ext cx="11113200" cy="61200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9" name="Zástupný text 3">
            <a:extLst>
              <a:ext uri="{FF2B5EF4-FFF2-40B4-BE49-F238E27FC236}">
                <a16:creationId xmlns:a16="http://schemas.microsoft.com/office/drawing/2014/main" id="{AC6D30CE-5961-C3DF-5F10-695BBF5843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0000" y="1285462"/>
            <a:ext cx="3115556" cy="458352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33559159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42293A-552E-86EF-639C-8B6F2380F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3812289-740C-E50E-D6AE-E0D6DC97B1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BF8881F-3F3A-6A05-6BFD-6C25A9B2E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8E6E924-A96C-FB97-913A-EED484260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09750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BBF89947-13F9-1BB0-576B-8A3B91EDFA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23713" y="432000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BDFA057-2E82-D72A-31C2-4EC80D7B37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39387" y="432000"/>
            <a:ext cx="8531926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7E361D0-B494-0E13-7236-DAACD149C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CF3F1E6-DE6A-3590-85F9-AC6DCD4AA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4648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DB8E4877-94CD-06BF-64E7-44B6ABB79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0"/>
            <a:ext cx="11113200" cy="123469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cs-CZ" dirty="0"/>
              <a:t>Nadpis_</a:t>
            </a:r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095866B9-FF4B-FA8F-43D9-233B746C8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825625"/>
            <a:ext cx="11113200" cy="414486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patí dia.gov.cz">
            <a:extLst>
              <a:ext uri="{FF2B5EF4-FFF2-40B4-BE49-F238E27FC236}">
                <a16:creationId xmlns:a16="http://schemas.microsoft.com/office/drawing/2014/main" id="{824AA539-D3C0-6E93-E74F-681DDD08A2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5554" y="6325354"/>
            <a:ext cx="538089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0" i="0">
                <a:solidFill>
                  <a:schemeClr val="accent1"/>
                </a:solidFill>
                <a:latin typeface="Azeret Mono" pitchFamily="2" charset="0"/>
                <a:cs typeface="Azeret Mono" pitchFamily="2" charset="0"/>
              </a:defRPr>
            </a:lvl1pPr>
          </a:lstStyle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6" name="Číslo snímku">
            <a:extLst>
              <a:ext uri="{FF2B5EF4-FFF2-40B4-BE49-F238E27FC236}">
                <a16:creationId xmlns:a16="http://schemas.microsoft.com/office/drawing/2014/main" id="{6F5FBFCB-C39A-B440-936C-FA3E617E0B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31571" y="6325354"/>
            <a:ext cx="192104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 b="0" i="0">
                <a:solidFill>
                  <a:schemeClr val="accent1"/>
                </a:solidFill>
                <a:latin typeface="Azeret Mono" pitchFamily="2" charset="0"/>
                <a:cs typeface="Azeret Mono" pitchFamily="2" charset="0"/>
              </a:defRPr>
            </a:lvl1pPr>
          </a:lstStyle>
          <a:p>
            <a:fld id="{F21F385E-1634-DB44-B85F-E63591247372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0" name="Logo Digitální a Informační agentura">
            <a:extLst>
              <a:ext uri="{FF2B5EF4-FFF2-40B4-BE49-F238E27FC236}">
                <a16:creationId xmlns:a16="http://schemas.microsoft.com/office/drawing/2014/main" id="{1391B34F-7EA5-7A87-B33E-6D1F2140BB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43299" y="6021421"/>
            <a:ext cx="1336305" cy="5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3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50" r:id="rId3"/>
    <p:sldLayoutId id="2147483671" r:id="rId4"/>
    <p:sldLayoutId id="2147483651" r:id="rId5"/>
    <p:sldLayoutId id="2147483649" r:id="rId6"/>
    <p:sldLayoutId id="2147483670" r:id="rId7"/>
    <p:sldLayoutId id="2147483663" r:id="rId8"/>
    <p:sldLayoutId id="2147483668" r:id="rId9"/>
    <p:sldLayoutId id="2147483655" r:id="rId10"/>
    <p:sldLayoutId id="2147483652" r:id="rId11"/>
    <p:sldLayoutId id="2147483669" r:id="rId12"/>
    <p:sldLayoutId id="2147483653" r:id="rId13"/>
    <p:sldLayoutId id="2147483664" r:id="rId14"/>
    <p:sldLayoutId id="2147483656" r:id="rId15"/>
    <p:sldLayoutId id="2147483667" r:id="rId16"/>
    <p:sldLayoutId id="2147483666" r:id="rId17"/>
    <p:sldLayoutId id="2147483658" r:id="rId18"/>
    <p:sldLayoutId id="2147483659" r:id="rId19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0" i="0" kern="1200" cap="all" baseline="0">
          <a:solidFill>
            <a:schemeClr val="accent1"/>
          </a:solidFill>
          <a:latin typeface="Azeret Mono Medium" pitchFamily="2" charset="0"/>
          <a:ea typeface="+mj-ea"/>
          <a:cs typeface="+mj-cs"/>
        </a:defRPr>
      </a:lvl1pPr>
    </p:titleStyle>
    <p:bodyStyle>
      <a:lvl1pPr marL="288000" indent="-288000" algn="l" defTabSz="914400" rtl="0" eaLnBrk="1" latinLnBrk="0" hangingPunct="1">
        <a:lnSpc>
          <a:spcPct val="120000"/>
        </a:lnSpc>
        <a:spcBef>
          <a:spcPts val="800"/>
        </a:spcBef>
        <a:spcAft>
          <a:spcPts val="400"/>
        </a:spcAft>
        <a:buClr>
          <a:schemeClr val="accent1"/>
        </a:buClr>
        <a:buFont typeface="Wingdings" pitchFamily="2" charset="2"/>
        <a:buChar char="§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76000" indent="-288000" algn="l" defTabSz="914400" rtl="0" eaLnBrk="1" latinLnBrk="0" hangingPunct="1">
        <a:lnSpc>
          <a:spcPct val="120000"/>
        </a:lnSpc>
        <a:spcBef>
          <a:spcPts val="800"/>
        </a:spcBef>
        <a:spcAft>
          <a:spcPts val="400"/>
        </a:spcAft>
        <a:buClr>
          <a:schemeClr val="accent1"/>
        </a:buClr>
        <a:buFont typeface="Wingdings" pitchFamily="2" charset="2"/>
        <a:buChar char="§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64000" indent="-288000" algn="l" defTabSz="914400" rtl="0" eaLnBrk="1" latinLnBrk="0" hangingPunct="1">
        <a:lnSpc>
          <a:spcPct val="120000"/>
        </a:lnSpc>
        <a:spcBef>
          <a:spcPts val="800"/>
        </a:spcBef>
        <a:spcAft>
          <a:spcPts val="400"/>
        </a:spcAft>
        <a:buClr>
          <a:srgbClr val="767676"/>
        </a:buClr>
        <a:buFont typeface="Wingdings" pitchFamily="2" charset="2"/>
        <a:buChar char="§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64000" indent="-288000" algn="l" defTabSz="914400" rtl="0" eaLnBrk="1" latinLnBrk="0" hangingPunct="1">
        <a:lnSpc>
          <a:spcPct val="120000"/>
        </a:lnSpc>
        <a:spcBef>
          <a:spcPts val="800"/>
        </a:spcBef>
        <a:spcAft>
          <a:spcPts val="400"/>
        </a:spcAft>
        <a:buClr>
          <a:srgbClr val="767676"/>
        </a:buClr>
        <a:buFont typeface="Wingdings" pitchFamily="2" charset="2"/>
        <a:buChar char="§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864000" indent="-288000" algn="l" defTabSz="914400" rtl="0" eaLnBrk="1" latinLnBrk="0" hangingPunct="1">
        <a:lnSpc>
          <a:spcPct val="120000"/>
        </a:lnSpc>
        <a:spcBef>
          <a:spcPts val="800"/>
        </a:spcBef>
        <a:spcAft>
          <a:spcPts val="400"/>
        </a:spcAft>
        <a:buClr>
          <a:srgbClr val="767676"/>
        </a:buClr>
        <a:buFont typeface="Wingdings" pitchFamily="2" charset="2"/>
        <a:buChar char="§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eza-ais-test.egon.gov.cz/" TargetMode="External"/><Relationship Id="rId2" Type="http://schemas.openxmlformats.org/officeDocument/2006/relationships/hyperlink" Target="https://reza-ais.egon.gov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reza.dia.gov.cz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reza-ais.egon.gov.cz/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reza.dia.gov.cz/" TargetMode="External"/><Relationship Id="rId2" Type="http://schemas.openxmlformats.org/officeDocument/2006/relationships/hyperlink" Target="https://portaldopravy.cz/mandates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reza-test.dia.gov.cz/" TargetMode="External"/><Relationship Id="rId3" Type="http://schemas.openxmlformats.org/officeDocument/2006/relationships/hyperlink" Target="https://www.dia.gov.cz/zakladni-registry/registr-zastupovani/pro-urady/" TargetMode="External"/><Relationship Id="rId7" Type="http://schemas.openxmlformats.org/officeDocument/2006/relationships/hyperlink" Target="https://reza.dia.gov.cz/" TargetMode="External"/><Relationship Id="rId2" Type="http://schemas.openxmlformats.org/officeDocument/2006/relationships/hyperlink" Target="https://www.dia.gov.cz/cs/nase-cinnosti/na-cem-to-bezi/registr-zastupovan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eza-ais.egon.gov.cz/" TargetMode="External"/><Relationship Id="rId11" Type="http://schemas.openxmlformats.org/officeDocument/2006/relationships/image" Target="../media/image12.png"/><Relationship Id="rId5" Type="http://schemas.openxmlformats.org/officeDocument/2006/relationships/hyperlink" Target="https://reza-ais-test.egon.gov.cz/" TargetMode="External"/><Relationship Id="rId10" Type="http://schemas.openxmlformats.org/officeDocument/2006/relationships/hyperlink" Target="https://www.youtube.com/watch?v=78FS_XbNzHI" TargetMode="External"/><Relationship Id="rId4" Type="http://schemas.openxmlformats.org/officeDocument/2006/relationships/hyperlink" Target="https://www.dia.gov.cz/cs/nase-cinnosti/na-cem-to-bezi/registr-zastupovani/pro-urady" TargetMode="External"/><Relationship Id="rId9" Type="http://schemas.openxmlformats.org/officeDocument/2006/relationships/hyperlink" Target="https://reza-ais.egon.gov.cz/assets/docs/AIS%20REZA%20-%20U%C5%BEivatelsk%C3%A1%20p%C5%99%C3%ADru%C4%8Dka.pdf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B04F70-7456-297E-EB64-30FBF058B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00" y="1990767"/>
            <a:ext cx="11113200" cy="878185"/>
          </a:xfrm>
        </p:spPr>
        <p:txBody>
          <a:bodyPr/>
          <a:lstStyle/>
          <a:p>
            <a:r>
              <a:rPr lang="cs-CZ" dirty="0"/>
              <a:t>REGISTR ZASTUPOVÁNÍ_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15842BD-64E8-E6D6-8222-0C2AA221E21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4" name="Podnadpis 3">
            <a:extLst>
              <a:ext uri="{FF2B5EF4-FFF2-40B4-BE49-F238E27FC236}">
                <a16:creationId xmlns:a16="http://schemas.microsoft.com/office/drawing/2014/main" id="{1EA4F850-D813-65D2-B13B-CFBE1FC8DA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400" y="3922614"/>
            <a:ext cx="11113200" cy="1173600"/>
          </a:xfrm>
        </p:spPr>
        <p:txBody>
          <a:bodyPr>
            <a:normAutofit/>
          </a:bodyPr>
          <a:lstStyle/>
          <a:p>
            <a:r>
              <a:rPr lang="cs-CZ" sz="2400" dirty="0"/>
              <a:t>Barbora Janková</a:t>
            </a:r>
          </a:p>
        </p:txBody>
      </p:sp>
      <p:sp>
        <p:nvSpPr>
          <p:cNvPr id="5" name="Podnadpis 3">
            <a:extLst>
              <a:ext uri="{FF2B5EF4-FFF2-40B4-BE49-F238E27FC236}">
                <a16:creationId xmlns:a16="http://schemas.microsoft.com/office/drawing/2014/main" id="{181E0582-3F8D-05F0-60E0-72DA7261358B}"/>
              </a:ext>
            </a:extLst>
          </p:cNvPr>
          <p:cNvSpPr txBox="1">
            <a:spLocks/>
          </p:cNvSpPr>
          <p:nvPr/>
        </p:nvSpPr>
        <p:spPr>
          <a:xfrm>
            <a:off x="8370277" y="6103679"/>
            <a:ext cx="6196580" cy="11736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800"/>
              </a:spcAft>
              <a:buClr>
                <a:schemeClr val="accent1"/>
              </a:buClr>
              <a:buFont typeface="Wingdings" pitchFamily="2" charset="2"/>
              <a:buNone/>
              <a:tabLst/>
              <a:defRPr sz="3200" b="0" i="0" kern="1200" cap="all" baseline="0">
                <a:solidFill>
                  <a:srgbClr val="2E2D2C"/>
                </a:solidFill>
                <a:latin typeface="Azeret Mono" pitchFamily="2" charset="0"/>
                <a:ea typeface="+mn-ea"/>
                <a:cs typeface="Azeret Mono" pitchFamily="2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800"/>
              </a:spcBef>
              <a:spcAft>
                <a:spcPts val="400"/>
              </a:spcAft>
              <a:buClr>
                <a:schemeClr val="accent1"/>
              </a:buClr>
              <a:buFont typeface="Wingdings" pitchFamily="2" charset="2"/>
              <a:buNone/>
              <a:tabLst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800"/>
              </a:spcBef>
              <a:spcAft>
                <a:spcPts val="400"/>
              </a:spcAft>
              <a:buClr>
                <a:srgbClr val="767676"/>
              </a:buClr>
              <a:buFont typeface="Wingdings" pitchFamily="2" charset="2"/>
              <a:buNone/>
              <a:tabLst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800"/>
              </a:spcBef>
              <a:spcAft>
                <a:spcPts val="400"/>
              </a:spcAft>
              <a:buClr>
                <a:srgbClr val="767676"/>
              </a:buClr>
              <a:buFont typeface="Wingdings" pitchFamily="2" charset="2"/>
              <a:buNone/>
              <a:tabLst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800"/>
              </a:spcBef>
              <a:spcAft>
                <a:spcPts val="400"/>
              </a:spcAft>
              <a:buClr>
                <a:srgbClr val="767676"/>
              </a:buClr>
              <a:buFont typeface="Wingdings" pitchFamily="2" charset="2"/>
              <a:buNone/>
              <a:tabLst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800" dirty="0">
                <a:solidFill>
                  <a:schemeClr val="accent1"/>
                </a:solidFill>
              </a:rPr>
              <a:t>moderní veřejná správa</a:t>
            </a:r>
            <a:br>
              <a:rPr lang="cs-CZ" sz="1800" dirty="0"/>
            </a:br>
            <a:r>
              <a:rPr lang="cs-CZ" sz="1800" dirty="0"/>
              <a:t>Olomouc, 7. 10. 2025</a:t>
            </a:r>
          </a:p>
        </p:txBody>
      </p:sp>
    </p:spTree>
    <p:extLst>
      <p:ext uri="{BB962C8B-B14F-4D97-AF65-F5344CB8AC3E}">
        <p14:creationId xmlns:p14="http://schemas.microsoft.com/office/powerpoint/2010/main" val="1394989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B20C9C-F81E-E745-9547-2E66A8901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00" y="604872"/>
            <a:ext cx="11113200" cy="828143"/>
          </a:xfrm>
        </p:spPr>
        <p:txBody>
          <a:bodyPr/>
          <a:lstStyle/>
          <a:p>
            <a:r>
              <a:rPr lang="cs-CZ" dirty="0"/>
              <a:t>Legislativní rámec_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CD56024-C037-9F47-2328-B07CA39DA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00" y="1638681"/>
            <a:ext cx="11113200" cy="414486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Zakotvení REZA (</a:t>
            </a:r>
            <a:r>
              <a:rPr lang="cs-CZ" i="0" dirty="0">
                <a:effectLst/>
                <a:latin typeface="Arial" panose="020B0604020202020204" pitchFamily="34" charset="0"/>
              </a:rPr>
              <a:t>Informační systém oprávnění k zastupování)</a:t>
            </a:r>
            <a:r>
              <a:rPr lang="cs-CZ" dirty="0"/>
              <a:t> zákonem č. 125/2024 Sb., kterým se mění zákon č. 111/2009 Sb., o základních registrech, § 52e – účinnost od 1. 7. 2024</a:t>
            </a:r>
          </a:p>
          <a:p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/>
              <a:t>Doplněk</a:t>
            </a:r>
            <a:r>
              <a:rPr lang="cs-CZ" dirty="0"/>
              <a:t> stávajícího systému – primárně určen pro digitální služby, funkční od 1. 7.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/>
              <a:t>Fakultativní </a:t>
            </a:r>
            <a:r>
              <a:rPr lang="cs-CZ" dirty="0"/>
              <a:t>– </a:t>
            </a:r>
            <a:r>
              <a:rPr lang="cs-CZ" b="1" dirty="0"/>
              <a:t>OVM</a:t>
            </a:r>
            <a:r>
              <a:rPr lang="cs-CZ" dirty="0"/>
              <a:t> musí projevit vůli poskytovat digitální služby v zastoupení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/>
              <a:t>Šablony</a:t>
            </a:r>
            <a:r>
              <a:rPr lang="cs-CZ" dirty="0"/>
              <a:t> – „vzory oprávnění k zastupování (OKZ)“</a:t>
            </a:r>
          </a:p>
          <a:p>
            <a:pPr marL="573750" lvl="1" indent="-285750">
              <a:buFont typeface="Arial" panose="020B0604020202020204" pitchFamily="34" charset="0"/>
              <a:buChar char="•"/>
            </a:pPr>
            <a:r>
              <a:rPr lang="cs-CZ" dirty="0"/>
              <a:t>OKZ mohou být sestavována </a:t>
            </a:r>
            <a:r>
              <a:rPr lang="cs-CZ" b="1" dirty="0"/>
              <a:t>pouze</a:t>
            </a:r>
            <a:r>
              <a:rPr lang="cs-CZ" dirty="0"/>
              <a:t> na základě schválených a publikovaných šablon</a:t>
            </a:r>
          </a:p>
          <a:p>
            <a:pPr marL="573750" lvl="1" indent="-285750">
              <a:buFont typeface="Arial" panose="020B0604020202020204" pitchFamily="34" charset="0"/>
              <a:buChar char="•"/>
            </a:pPr>
            <a:r>
              <a:rPr lang="cs-CZ" dirty="0"/>
              <a:t>Údaje o OKZ jsou </a:t>
            </a:r>
            <a:r>
              <a:rPr lang="cs-CZ" b="1" dirty="0"/>
              <a:t>referenčními údaji </a:t>
            </a:r>
            <a:r>
              <a:rPr lang="cs-CZ" dirty="0"/>
              <a:t>o právech a povinnostech osob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D6B0560-13E1-B17B-88E9-19931603D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3AE86C1-AEA6-DA4C-B678-136C2DB30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9208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624833-8ADA-148F-ADF6-0E694E148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645815"/>
            <a:ext cx="11113200" cy="687116"/>
          </a:xfrm>
        </p:spPr>
        <p:txBody>
          <a:bodyPr/>
          <a:lstStyle/>
          <a:p>
            <a:r>
              <a:rPr lang="cs-CZ" dirty="0"/>
              <a:t>OPRÁVNĚNÍ K </a:t>
            </a:r>
            <a:r>
              <a:rPr lang="cs-CZ" dirty="0" err="1"/>
              <a:t>ZASTUPOVÁNÍ_okz</a:t>
            </a:r>
            <a:r>
              <a:rPr lang="cs-CZ" dirty="0"/>
              <a:t>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D0C9B4-BDEC-97C8-90A4-49E568906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00" y="1547696"/>
            <a:ext cx="11113200" cy="414486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Evidovaný vztah dvou osob z </a:t>
            </a:r>
            <a:r>
              <a:rPr lang="cs-CZ" b="1" dirty="0"/>
              <a:t>ROB/ROS</a:t>
            </a:r>
            <a:r>
              <a:rPr lang="cs-CZ" dirty="0"/>
              <a:t>, který popisuje právo k zastupování v rámci agendy OVM</a:t>
            </a:r>
          </a:p>
          <a:p>
            <a:endParaRPr lang="cs-CZ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/>
              <a:t>IMPLICITNÍ </a:t>
            </a:r>
            <a:r>
              <a:rPr lang="cs-CZ" dirty="0"/>
              <a:t>– vytváří se/zaniká automaticky na základě údajů v informačních systémech veřejné správy, které vznikly činností agend, rozhodnutím úřadu, soudu apod. </a:t>
            </a:r>
          </a:p>
          <a:p>
            <a:pPr marL="573750" lvl="1" indent="-285750">
              <a:buFont typeface="Arial" panose="020B0604020202020204" pitchFamily="34" charset="0"/>
              <a:buChar char="•"/>
            </a:pPr>
            <a:r>
              <a:rPr lang="cs-CZ" dirty="0"/>
              <a:t>Nevzniká z vůle zastupovaného</a:t>
            </a:r>
          </a:p>
          <a:p>
            <a:pPr marL="573750" lvl="1" indent="-285750">
              <a:buFont typeface="Arial" panose="020B0604020202020204" pitchFamily="34" charset="0"/>
              <a:buChar char="•"/>
            </a:pPr>
            <a:r>
              <a:rPr lang="cs-CZ" dirty="0"/>
              <a:t>Nemůže být změněno jednostranným aktem zastupujícího nebo zastupovaného je nutné dosáhnout změny údajů v ISVS či rozhodnutí soudu apod.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/>
              <a:t>EXPLICITNÍ </a:t>
            </a:r>
            <a:r>
              <a:rPr lang="cs-CZ" dirty="0"/>
              <a:t>– vzniká na základě smluvního ujednání</a:t>
            </a:r>
          </a:p>
          <a:p>
            <a:pPr marL="573750" lvl="1" indent="-285750">
              <a:buFont typeface="Arial" panose="020B0604020202020204" pitchFamily="34" charset="0"/>
              <a:buChar char="•"/>
            </a:pPr>
            <a:r>
              <a:rPr lang="cs-CZ" dirty="0"/>
              <a:t>Typickým znakem je, že zastupovaný může zastupování jednostranně ukončit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0544A7F-AB8B-6B94-7B81-CCC2B5364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10C7D53-4E61-5DAD-EEFB-132EE9823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55775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2D402A-2739-7BD1-0D28-D4D322B1F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00" y="641549"/>
            <a:ext cx="11113200" cy="639564"/>
          </a:xfrm>
        </p:spPr>
        <p:txBody>
          <a:bodyPr/>
          <a:lstStyle/>
          <a:p>
            <a:r>
              <a:rPr lang="cs-CZ" dirty="0" err="1"/>
              <a:t>ÚDAJe</a:t>
            </a:r>
            <a:r>
              <a:rPr lang="cs-CZ" dirty="0"/>
              <a:t> V REGISTRU ZASTUPOVÁNÍ_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9E77DBC-A993-9258-9A10-E3470090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1600" cap="all" dirty="0">
                <a:solidFill>
                  <a:schemeClr val="accent1"/>
                </a:solidFill>
                <a:latin typeface="Azeret Mono Medium" pitchFamily="2" charset="0"/>
                <a:ea typeface="+mj-ea"/>
                <a:cs typeface="+mj-cs"/>
              </a:rPr>
              <a:t>evidované oprávnění k zastupování </a:t>
            </a:r>
          </a:p>
          <a:p>
            <a:pPr marL="573750" lvl="1" indent="-285750">
              <a:buFont typeface="Arial" panose="020B0604020202020204" pitchFamily="34" charset="0"/>
              <a:buChar char="•"/>
            </a:pPr>
            <a:r>
              <a:rPr lang="cs-CZ" dirty="0"/>
              <a:t>Jedná se o referenční údaj – OVM může využít bez dalšího ověřování platnosti údajů</a:t>
            </a:r>
          </a:p>
          <a:p>
            <a:pPr marL="861750" lvl="2" indent="-285750">
              <a:buFont typeface="Arial" panose="020B0604020202020204" pitchFamily="34" charset="0"/>
              <a:buChar char="•"/>
            </a:pPr>
            <a:r>
              <a:rPr lang="cs-CZ" dirty="0"/>
              <a:t>Pokud OVM má informace o tom, že by mohl být údaj chybný, pak postupuje jako s jakýmkoli jiným referenčním údajem – reklamace</a:t>
            </a:r>
          </a:p>
          <a:p>
            <a:pPr marL="0" lvl="1"/>
            <a:r>
              <a:rPr lang="cs-CZ" sz="1600" cap="all" dirty="0">
                <a:solidFill>
                  <a:schemeClr val="accent1"/>
                </a:solidFill>
                <a:latin typeface="Azeret Mono Medium" pitchFamily="2" charset="0"/>
                <a:ea typeface="+mj-ea"/>
                <a:cs typeface="+mj-cs"/>
              </a:rPr>
              <a:t>Nahlížení na Oprávnění k zastupování</a:t>
            </a:r>
          </a:p>
          <a:p>
            <a:pPr marL="573750" lvl="1" indent="-285750">
              <a:buFont typeface="Arial" panose="020B0604020202020204" pitchFamily="34" charset="0"/>
              <a:buChar char="•"/>
            </a:pPr>
            <a:r>
              <a:rPr lang="cs-CZ" dirty="0"/>
              <a:t>OVM není oprávněn vyhledávat existenci OKZ bez toho, že by bylo uplatněno</a:t>
            </a:r>
          </a:p>
          <a:p>
            <a:pPr marL="573750" lvl="1" indent="-285750">
              <a:buFont typeface="Arial" panose="020B0604020202020204" pitchFamily="34" charset="0"/>
              <a:buChar char="•"/>
            </a:pPr>
            <a:r>
              <a:rPr lang="cs-CZ" dirty="0"/>
              <a:t>Výjimkou jsou </a:t>
            </a:r>
            <a:r>
              <a:rPr lang="cs-CZ" b="1" dirty="0"/>
              <a:t>implicitní</a:t>
            </a:r>
            <a:r>
              <a:rPr lang="cs-CZ" dirty="0"/>
              <a:t> OKZ, která OVM ověřuje v rámci svého úředního procesu, i přesto je ale nutné zadat důvod nahlížení</a:t>
            </a:r>
          </a:p>
          <a:p>
            <a:pPr lvl="1"/>
            <a:endParaRPr lang="cs-CZ" dirty="0"/>
          </a:p>
          <a:p>
            <a:pPr marL="573750" lvl="1" indent="-285750">
              <a:buFont typeface="Arial" panose="020B0604020202020204" pitchFamily="34" charset="0"/>
              <a:buChar char="•"/>
            </a:pPr>
            <a:endParaRPr lang="cs-CZ" dirty="0"/>
          </a:p>
          <a:p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958D36A-E21F-9047-0AA4-CDE1F6ECC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32B899B-C05C-515A-BB02-86323E018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02180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8EB877-4A31-EB85-EBCE-61C7DF8EF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Hlavní kroky života plné moci_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B60A203-40DC-8813-A921-B9FE05359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cs-CZ" b="1" dirty="0"/>
              <a:t>Dohoda o zastupování </a:t>
            </a:r>
            <a:r>
              <a:rPr lang="cs-CZ" dirty="0"/>
              <a:t>může být ústní, písemná; zákon neupravuje formu </a:t>
            </a:r>
          </a:p>
          <a:p>
            <a:pPr marL="342900" indent="-342900">
              <a:buAutoNum type="arabicPeriod"/>
            </a:pPr>
            <a:r>
              <a:rPr lang="cs-CZ" b="1" dirty="0"/>
              <a:t>Vytvoření plné moci </a:t>
            </a:r>
            <a:r>
              <a:rPr lang="cs-CZ" dirty="0"/>
              <a:t>je</a:t>
            </a:r>
            <a:r>
              <a:rPr lang="cs-CZ" b="1" dirty="0"/>
              <a:t> VŽDY </a:t>
            </a:r>
            <a:r>
              <a:rPr lang="cs-CZ" dirty="0"/>
              <a:t>z vůle zastupovaného</a:t>
            </a:r>
          </a:p>
          <a:p>
            <a:pPr marL="630900" lvl="1" indent="-342900">
              <a:buFont typeface="Arial" panose="020B0604020202020204" pitchFamily="34" charset="0"/>
              <a:buChar char="•"/>
            </a:pPr>
            <a:r>
              <a:rPr lang="cs-CZ" dirty="0"/>
              <a:t>V případě REZA jde pouze o zápis do RPP/REZA dle šablony</a:t>
            </a:r>
          </a:p>
          <a:p>
            <a:pPr marL="630900" lvl="1" indent="-342900">
              <a:buFont typeface="Arial" panose="020B0604020202020204" pitchFamily="34" charset="0"/>
              <a:buChar char="•"/>
            </a:pPr>
            <a:r>
              <a:rPr lang="cs-CZ" b="1" dirty="0"/>
              <a:t>NENÍ</a:t>
            </a:r>
            <a:r>
              <a:rPr lang="cs-CZ" dirty="0"/>
              <a:t> potřeba vyjádření vůle zastupujícího</a:t>
            </a:r>
          </a:p>
          <a:p>
            <a:pPr marL="342900" indent="-342900">
              <a:buAutoNum type="arabicPeriod"/>
            </a:pPr>
            <a:r>
              <a:rPr lang="cs-CZ" b="1" dirty="0"/>
              <a:t>Uplatnění plné moci, </a:t>
            </a:r>
            <a:r>
              <a:rPr lang="cs-CZ" dirty="0"/>
              <a:t>znamená, že zastupující „sdělí“ úřadu vůli využít existující plné moci (listinu předloží, na portále „klikne/vybere“ za koho jedná), od této chvíle úřad ví, že OKZ bylo uplatněno</a:t>
            </a:r>
          </a:p>
          <a:p>
            <a:pPr marL="573750" lvl="1" indent="-285750">
              <a:buFont typeface="Arial" panose="020B0604020202020204" pitchFamily="34" charset="0"/>
              <a:buChar char="•"/>
            </a:pPr>
            <a:r>
              <a:rPr lang="cs-CZ" dirty="0"/>
              <a:t>Dále se nic nemění, úřad má již nyní procesy, jak ověřit data týkající se OKZ</a:t>
            </a:r>
          </a:p>
          <a:p>
            <a:pPr marL="342900" indent="-342900">
              <a:buAutoNum type="arabicPeriod"/>
            </a:pPr>
            <a:r>
              <a:rPr lang="cs-CZ" b="1" dirty="0"/>
              <a:t>Přijetí plné moci úřadem: </a:t>
            </a:r>
            <a:r>
              <a:rPr lang="cs-CZ" dirty="0"/>
              <a:t>úřad vždy rozhoduje o přijetí papírové/digitální plné moci pro dané řízení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Přijetí nemusí být automatické – tedy ani v digitálním světě</a:t>
            </a:r>
          </a:p>
          <a:p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FA04808-F05A-F48C-98DD-3B6AECD56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91525EC-0D9C-91F0-4005-0D281C609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6742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788836-E3D8-2A02-8058-38B222142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Jaký je vztah k současné praxi_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E63CA84-2C5C-51F8-AA5B-48B41BA272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Na současné praxi (procesní i právní) se nic nemění</a:t>
            </a:r>
          </a:p>
          <a:p>
            <a:r>
              <a:rPr lang="cs-CZ" dirty="0"/>
              <a:t>Doplňuje se pouze cesta digitální, zvláště pro využití v čistě digitálním prostředí – portály</a:t>
            </a:r>
          </a:p>
          <a:p>
            <a:r>
              <a:rPr lang="cs-CZ" dirty="0"/>
              <a:t>Použití digitální plné moci je ze strany veřejnosti </a:t>
            </a:r>
            <a:r>
              <a:rPr lang="cs-CZ" b="1" dirty="0"/>
              <a:t>možnost nikoli povinnost</a:t>
            </a:r>
            <a:endParaRPr lang="cs-CZ" dirty="0"/>
          </a:p>
          <a:p>
            <a:r>
              <a:rPr lang="cs-CZ" b="1" dirty="0"/>
              <a:t>Neexistuje</a:t>
            </a:r>
            <a:r>
              <a:rPr lang="cs-CZ" dirty="0"/>
              <a:t> digitalizace listinné plné moci</a:t>
            </a:r>
          </a:p>
          <a:p>
            <a:r>
              <a:rPr lang="cs-CZ" dirty="0"/>
              <a:t>Konflikt listinné plné moci a digitální – neexistuje, odpovídá situaci jako když jsou předloženy dvě konfliktní listinné plné moci</a:t>
            </a:r>
          </a:p>
          <a:p>
            <a:pPr marL="0" indent="0">
              <a:buNone/>
            </a:pPr>
            <a:endParaRPr lang="cs-CZ" dirty="0"/>
          </a:p>
          <a:p>
            <a:endParaRPr lang="cs-CZ" b="1" dirty="0"/>
          </a:p>
          <a:p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B95A74A-DBC0-715B-D529-3239AF96C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4344363-C51E-0B52-D128-E4AC5FB8E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9877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EAEB92-E324-CE3C-04C8-3B330EE1E4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Aktuální stav REZA_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9175481-DDB2-0ADA-AE9E-C1D7E6CAEE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213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28AD6F-932C-DF02-5085-DFF0B60C0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0"/>
            <a:ext cx="11113200" cy="990400"/>
          </a:xfrm>
        </p:spPr>
        <p:txBody>
          <a:bodyPr>
            <a:normAutofit/>
          </a:bodyPr>
          <a:lstStyle/>
          <a:p>
            <a:r>
              <a:rPr lang="cs-CZ" dirty="0"/>
              <a:t>Naplnění daty – implicitní šablony_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1A8698A-13D7-2999-BA18-DF064429A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4065250-8405-2CBF-2A0A-C1F35EFB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8</a:t>
            </a:fld>
            <a:endParaRPr lang="cs-CZ"/>
          </a:p>
        </p:txBody>
      </p:sp>
      <p:graphicFrame>
        <p:nvGraphicFramePr>
          <p:cNvPr id="9" name="Zástupný obsah 8">
            <a:extLst>
              <a:ext uri="{FF2B5EF4-FFF2-40B4-BE49-F238E27FC236}">
                <a16:creationId xmlns:a16="http://schemas.microsoft.com/office/drawing/2014/main" id="{8E69BD25-1BD2-E9B6-0B41-85B67F92AD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4386014"/>
              </p:ext>
            </p:extLst>
          </p:nvPr>
        </p:nvGraphicFramePr>
        <p:xfrm>
          <a:off x="537915" y="1339651"/>
          <a:ext cx="11114085" cy="3834765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4326185">
                  <a:extLst>
                    <a:ext uri="{9D8B030D-6E8A-4147-A177-3AD203B41FA5}">
                      <a16:colId xmlns:a16="http://schemas.microsoft.com/office/drawing/2014/main" val="1329959872"/>
                    </a:ext>
                  </a:extLst>
                </a:gridCol>
                <a:gridCol w="1917700">
                  <a:extLst>
                    <a:ext uri="{9D8B030D-6E8A-4147-A177-3AD203B41FA5}">
                      <a16:colId xmlns:a16="http://schemas.microsoft.com/office/drawing/2014/main" val="571656928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3673280661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2835042173"/>
                    </a:ext>
                  </a:extLst>
                </a:gridCol>
                <a:gridCol w="1669800">
                  <a:extLst>
                    <a:ext uri="{9D8B030D-6E8A-4147-A177-3AD203B41FA5}">
                      <a16:colId xmlns:a16="http://schemas.microsoft.com/office/drawing/2014/main" val="2234637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 dirty="0">
                          <a:solidFill>
                            <a:srgbClr val="FFFFFF"/>
                          </a:solidFill>
                          <a:effectLst/>
                        </a:rPr>
                        <a:t>Název šablony</a:t>
                      </a:r>
                      <a:endParaRPr lang="cs-CZ" sz="1600" b="0" i="0" u="none" strike="noStrike" dirty="0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>
                          <a:solidFill>
                            <a:srgbClr val="FFFFFF"/>
                          </a:solidFill>
                          <a:effectLst/>
                        </a:rPr>
                        <a:t>Identifikátor šablony</a:t>
                      </a:r>
                      <a:endParaRPr lang="cs-CZ" sz="1600" b="0" i="0" u="none" strike="noStrike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>
                          <a:solidFill>
                            <a:srgbClr val="FFFFFF"/>
                          </a:solidFill>
                          <a:effectLst/>
                        </a:rPr>
                        <a:t>Registr</a:t>
                      </a:r>
                      <a:endParaRPr lang="cs-CZ" sz="1600" b="0" i="0" u="none" strike="noStrike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 dirty="0">
                          <a:solidFill>
                            <a:srgbClr val="FFFFFF"/>
                          </a:solidFill>
                          <a:effectLst/>
                        </a:rPr>
                        <a:t>Schváleno pro použití v REZA</a:t>
                      </a:r>
                      <a:endParaRPr lang="cs-CZ" sz="1600" b="0" i="0" u="none" strike="noStrike" dirty="0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>
                          <a:solidFill>
                            <a:srgbClr val="FFFFFF"/>
                          </a:solidFill>
                          <a:effectLst/>
                        </a:rPr>
                        <a:t>REZA</a:t>
                      </a:r>
                      <a:endParaRPr lang="cs-CZ" sz="1600" b="0" i="0" u="none" strike="noStrike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64860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Rodič dítěte do 15 let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SOZ-1-1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ROB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schváleno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publikováno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9851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Rodič dítěte 15-18 let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SOZ-1-2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ROB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schváleno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publikováno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70442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Podnikající fyzická osoba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SOZ-1-3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ROS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schváleno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publikováno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3890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Statutární orgán právnické osoby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SOZ-1-4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ROS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schváleno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publikováno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99912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Insolvenční správce podnikající fyzické osoby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SOZ-1-5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ROS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schváleno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publikováno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17512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Insolvenční správce právnické osoby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SOZ-1-6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ROS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schváleno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publikováno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07444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Likvidátor právnické osoby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SOZ-1-7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ROS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schváleno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publikováno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37116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Opatrovník právnické osoby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SOZ-1-8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ROS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schváleno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publikováno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79903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Nucený správce právnické osoby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SOZ-1-9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ROS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schváleno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publikováno 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66747064"/>
                  </a:ext>
                </a:extLst>
              </a:tr>
            </a:tbl>
          </a:graphicData>
        </a:graphic>
      </p:graphicFrame>
      <p:sp>
        <p:nvSpPr>
          <p:cNvPr id="12" name="TextovéPole 11">
            <a:extLst>
              <a:ext uri="{FF2B5EF4-FFF2-40B4-BE49-F238E27FC236}">
                <a16:creationId xmlns:a16="http://schemas.microsoft.com/office/drawing/2014/main" id="{A3784652-1FCD-599E-3CB5-C7099AED1F2B}"/>
              </a:ext>
            </a:extLst>
          </p:cNvPr>
          <p:cNvSpPr txBox="1"/>
          <p:nvPr/>
        </p:nvSpPr>
        <p:spPr>
          <a:xfrm>
            <a:off x="537915" y="538055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Automatizované plnění daty z ROB, ROS, ISEO, CIS</a:t>
            </a:r>
          </a:p>
        </p:txBody>
      </p:sp>
    </p:spTree>
    <p:extLst>
      <p:ext uri="{BB962C8B-B14F-4D97-AF65-F5344CB8AC3E}">
        <p14:creationId xmlns:p14="http://schemas.microsoft.com/office/powerpoint/2010/main" val="4074571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8E1B7C-3457-4623-0E21-725F3CF4A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Naplnění daty – explicitní šablony_</a:t>
            </a:r>
          </a:p>
        </p:txBody>
      </p:sp>
      <p:graphicFrame>
        <p:nvGraphicFramePr>
          <p:cNvPr id="6" name="Zástupný obsah 5">
            <a:extLst>
              <a:ext uri="{FF2B5EF4-FFF2-40B4-BE49-F238E27FC236}">
                <a16:creationId xmlns:a16="http://schemas.microsoft.com/office/drawing/2014/main" id="{9AA30CE8-5B40-A0C1-6939-B126394CF9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0300750"/>
              </p:ext>
            </p:extLst>
          </p:nvPr>
        </p:nvGraphicFramePr>
        <p:xfrm>
          <a:off x="466962" y="1127244"/>
          <a:ext cx="11114088" cy="445643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6038850">
                  <a:extLst>
                    <a:ext uri="{9D8B030D-6E8A-4147-A177-3AD203B41FA5}">
                      <a16:colId xmlns:a16="http://schemas.microsoft.com/office/drawing/2014/main" val="1915323132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3574920074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3837461315"/>
                    </a:ext>
                  </a:extLst>
                </a:gridCol>
                <a:gridCol w="1519238">
                  <a:extLst>
                    <a:ext uri="{9D8B030D-6E8A-4147-A177-3AD203B41FA5}">
                      <a16:colId xmlns:a16="http://schemas.microsoft.com/office/drawing/2014/main" val="583270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 dirty="0">
                          <a:solidFill>
                            <a:srgbClr val="FFFFFF"/>
                          </a:solidFill>
                          <a:effectLst/>
                        </a:rPr>
                        <a:t>Název šablony</a:t>
                      </a:r>
                      <a:endParaRPr lang="cs-CZ" sz="2000" b="0" i="0" u="none" strike="noStrike" dirty="0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>
                          <a:solidFill>
                            <a:srgbClr val="FFFFFF"/>
                          </a:solidFill>
                          <a:effectLst/>
                        </a:rPr>
                        <a:t>Kód šablony</a:t>
                      </a:r>
                      <a:endParaRPr lang="cs-CZ" sz="2000" b="0" i="0" u="none" strike="noStrike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>
                          <a:solidFill>
                            <a:srgbClr val="FFFFFF"/>
                          </a:solidFill>
                          <a:effectLst/>
                        </a:rPr>
                        <a:t>Schváleno pro použití v REZA</a:t>
                      </a:r>
                      <a:endParaRPr lang="cs-CZ" sz="2000" b="0" i="0" u="none" strike="noStrike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>
                          <a:solidFill>
                            <a:srgbClr val="FFFFFF"/>
                          </a:solidFill>
                          <a:effectLst/>
                        </a:rPr>
                        <a:t>REZA</a:t>
                      </a:r>
                      <a:endParaRPr lang="cs-CZ" sz="2000" b="0" i="0" u="none" strike="noStrike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9823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Plná moc k vydání výpisu z bodového hodnocení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SOZ-2-1</a:t>
                      </a:r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schváleno</a:t>
                      </a:r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publikováno</a:t>
                      </a:r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60121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Plná moc k vydání dat z registru řidičů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SOZ-2-2</a:t>
                      </a:r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schváleno</a:t>
                      </a:r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publikováno</a:t>
                      </a:r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24880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Plná moc k vyzvednutí osvědčení o registraci vozidla a registračních značek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SOZ-2-3</a:t>
                      </a:r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schváleno</a:t>
                      </a:r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publikováno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5674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Plná moc ke všem činnostem spojeným s provozováním vozidel, STK a SME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SOZ-2-4</a:t>
                      </a:r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schváleno</a:t>
                      </a:r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publikováno</a:t>
                      </a:r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69876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Plná moc ke všem činnostem spojeným s provozováním vozidel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SOZ-2-5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schváleno</a:t>
                      </a:r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publikováno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50752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Zastupování při žádosti o stanovisko odboru Hlavního architekta eGovernmentu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SOZ-2-6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schváleno</a:t>
                      </a:r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publikováno</a:t>
                      </a:r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53561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Oprávnění k zastupování při správě autorizace kontaktního místa veřejné správy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SOZ-2-7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schváleno</a:t>
                      </a:r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publikováno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41109474"/>
                  </a:ext>
                </a:extLst>
              </a:tr>
            </a:tbl>
          </a:graphicData>
        </a:graphic>
      </p:graphicFrame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06FE85A-257D-8FC8-FF5C-EDB4F755E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02AA910-DEA4-3EF6-7F58-E33D0C8FC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2210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4FEC19-EFBA-BBB4-2AB3-5D2ACB6A6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Statistiky REZA_1. 10. 2025</a:t>
            </a:r>
          </a:p>
        </p:txBody>
      </p:sp>
      <p:graphicFrame>
        <p:nvGraphicFramePr>
          <p:cNvPr id="9" name="Zástupný obsah 8">
            <a:extLst>
              <a:ext uri="{FF2B5EF4-FFF2-40B4-BE49-F238E27FC236}">
                <a16:creationId xmlns:a16="http://schemas.microsoft.com/office/drawing/2014/main" id="{26046043-B181-595B-8EE1-FC3E9347F7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1664059"/>
              </p:ext>
            </p:extLst>
          </p:nvPr>
        </p:nvGraphicFramePr>
        <p:xfrm>
          <a:off x="700086" y="1911106"/>
          <a:ext cx="10791826" cy="1628359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4031498">
                  <a:extLst>
                    <a:ext uri="{9D8B030D-6E8A-4147-A177-3AD203B41FA5}">
                      <a16:colId xmlns:a16="http://schemas.microsoft.com/office/drawing/2014/main" val="4220457834"/>
                    </a:ext>
                  </a:extLst>
                </a:gridCol>
                <a:gridCol w="2390146">
                  <a:extLst>
                    <a:ext uri="{9D8B030D-6E8A-4147-A177-3AD203B41FA5}">
                      <a16:colId xmlns:a16="http://schemas.microsoft.com/office/drawing/2014/main" val="4224031636"/>
                    </a:ext>
                  </a:extLst>
                </a:gridCol>
                <a:gridCol w="2270292">
                  <a:extLst>
                    <a:ext uri="{9D8B030D-6E8A-4147-A177-3AD203B41FA5}">
                      <a16:colId xmlns:a16="http://schemas.microsoft.com/office/drawing/2014/main" val="1629053667"/>
                    </a:ext>
                  </a:extLst>
                </a:gridCol>
                <a:gridCol w="2099890">
                  <a:extLst>
                    <a:ext uri="{9D8B030D-6E8A-4147-A177-3AD203B41FA5}">
                      <a16:colId xmlns:a16="http://schemas.microsoft.com/office/drawing/2014/main" val="2013742904"/>
                    </a:ext>
                  </a:extLst>
                </a:gridCol>
              </a:tblGrid>
              <a:tr h="261754"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cs-CZ" sz="24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u="none" strike="noStrike" dirty="0">
                          <a:solidFill>
                            <a:srgbClr val="FFFFFF"/>
                          </a:solidFill>
                          <a:effectLst/>
                        </a:rPr>
                        <a:t>platná OKZ</a:t>
                      </a:r>
                      <a:endParaRPr lang="cs-CZ" sz="2400" b="0" i="0" u="none" strike="noStrike" dirty="0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u="none" strike="noStrike" dirty="0">
                          <a:solidFill>
                            <a:srgbClr val="FFFFFF"/>
                          </a:solidFill>
                          <a:effectLst/>
                        </a:rPr>
                        <a:t>neplatná OKZ</a:t>
                      </a:r>
                      <a:endParaRPr lang="cs-CZ" sz="2400" b="0" i="0" u="none" strike="noStrike" dirty="0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u="none" strike="noStrike" dirty="0">
                          <a:solidFill>
                            <a:srgbClr val="FFFFFF"/>
                          </a:solidFill>
                          <a:effectLst/>
                        </a:rPr>
                        <a:t>celkem</a:t>
                      </a:r>
                      <a:endParaRPr lang="cs-CZ" sz="2400" b="0" i="0" u="none" strike="noStrike" dirty="0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32469989"/>
                  </a:ext>
                </a:extLst>
              </a:tr>
              <a:tr h="736209"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OKZ dle </a:t>
                      </a:r>
                      <a:r>
                        <a:rPr lang="cs-CZ" sz="2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implicitních</a:t>
                      </a:r>
                      <a:r>
                        <a:rPr lang="cs-CZ" sz="2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šablon</a:t>
                      </a:r>
                      <a:endParaRPr lang="cs-CZ" sz="24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7 264 673 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 3 969 156 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11 233 829 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19097223"/>
                  </a:ext>
                </a:extLst>
              </a:tr>
              <a:tr h="516865"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OKZ dle </a:t>
                      </a:r>
                      <a:r>
                        <a:rPr lang="cs-CZ" sz="2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explicitních</a:t>
                      </a:r>
                      <a:r>
                        <a:rPr lang="cs-CZ" sz="2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šablon</a:t>
                      </a:r>
                      <a:endParaRPr lang="cs-CZ" sz="24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          858 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        1 077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      1 935 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41115568"/>
                  </a:ext>
                </a:extLst>
              </a:tr>
            </a:tbl>
          </a:graphicData>
        </a:graphic>
      </p:graphicFrame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434E553-35DE-37B4-AC93-C6B3C8772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385D70A-E200-0BCA-D298-386C9D47C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2608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53EA8D-10D6-4A49-4F11-5D18DEB30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73027"/>
            <a:ext cx="11113200" cy="1296000"/>
          </a:xfrm>
        </p:spPr>
        <p:txBody>
          <a:bodyPr/>
          <a:lstStyle/>
          <a:p>
            <a:r>
              <a:rPr lang="cs-CZ" dirty="0"/>
              <a:t>portál AIS REZA_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457FE62-F63F-C56D-7B2C-7D05DD8F9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825200"/>
            <a:ext cx="6896581" cy="4144869"/>
          </a:xfrm>
        </p:spPr>
        <p:txBody>
          <a:bodyPr>
            <a:normAutofit fontScale="25000" lnSpcReduction="20000"/>
          </a:bodyPr>
          <a:lstStyle/>
          <a:p>
            <a:pPr>
              <a:spcBef>
                <a:spcPts val="200"/>
              </a:spcBef>
            </a:pPr>
            <a:r>
              <a:rPr lang="cs-CZ" sz="5300" b="1" dirty="0"/>
              <a:t>PRODUČKNÍ PROSTŘEDÍ – </a:t>
            </a:r>
            <a:r>
              <a:rPr lang="cs-CZ" sz="5300" dirty="0">
                <a:hlinkClick r:id="rId2"/>
              </a:rPr>
              <a:t>https://reza-ais.egon.gov.cz</a:t>
            </a:r>
            <a:endParaRPr lang="cs-CZ" sz="5300" dirty="0"/>
          </a:p>
          <a:p>
            <a:pPr marL="573750" lvl="1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cs-CZ" sz="5300" b="1" dirty="0"/>
              <a:t>Kdokoli (i nepřihlášený uživatel) – </a:t>
            </a:r>
            <a:r>
              <a:rPr lang="cs-CZ" sz="5300" dirty="0"/>
              <a:t>má možnost nahlížení na:</a:t>
            </a:r>
          </a:p>
          <a:p>
            <a:pPr marL="861750" lvl="2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cs-CZ" sz="5300" dirty="0"/>
              <a:t>seznam zveřejněných šablon</a:t>
            </a:r>
          </a:p>
          <a:p>
            <a:pPr marL="861750" lvl="2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cs-CZ" sz="5300" dirty="0"/>
              <a:t>základní uživatelskou dokumentaci</a:t>
            </a:r>
          </a:p>
          <a:p>
            <a:pPr marL="573750" lvl="1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cs-CZ" sz="5300" b="1" dirty="0"/>
              <a:t>Úředník (stačí účet v JIP) – </a:t>
            </a:r>
            <a:r>
              <a:rPr lang="cs-CZ" sz="5300" dirty="0"/>
              <a:t>dostupná</a:t>
            </a:r>
            <a:r>
              <a:rPr lang="cs-CZ" sz="5300" b="1" dirty="0"/>
              <a:t> </a:t>
            </a:r>
            <a:r>
              <a:rPr lang="cs-CZ" sz="5300" dirty="0"/>
              <a:t>veškerá potřebná dokumentace</a:t>
            </a:r>
          </a:p>
          <a:p>
            <a:pPr marL="573750" lvl="1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cs-CZ" sz="5300" b="1" dirty="0"/>
              <a:t>Úředník (s účtem v JIP a přidělenou s rolí) – </a:t>
            </a:r>
            <a:r>
              <a:rPr lang="cs-CZ" sz="5300" dirty="0"/>
              <a:t>dle přidělené role může: </a:t>
            </a:r>
          </a:p>
          <a:p>
            <a:pPr marL="861750" lvl="2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cs-CZ" sz="5300" dirty="0"/>
              <a:t>ověřovat oprávnění </a:t>
            </a:r>
          </a:p>
          <a:p>
            <a:pPr marL="861750" lvl="2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cs-CZ" sz="5300" dirty="0"/>
              <a:t>ověřovat certifikáty</a:t>
            </a:r>
          </a:p>
          <a:p>
            <a:pPr marL="861750" lvl="2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cs-CZ" sz="5300" dirty="0"/>
              <a:t>vytvářet šablony</a:t>
            </a:r>
          </a:p>
          <a:p>
            <a:pPr>
              <a:spcBef>
                <a:spcPts val="200"/>
              </a:spcBef>
            </a:pPr>
            <a:r>
              <a:rPr lang="cs-CZ" sz="5300" b="1" dirty="0"/>
              <a:t>TESTOVACÍ PROSTŘEDÍ – </a:t>
            </a:r>
            <a:r>
              <a:rPr lang="cs-CZ" sz="5300" dirty="0">
                <a:hlinkClick r:id="rId3"/>
              </a:rPr>
              <a:t>https://reza-ais-test.egon.gov.cz</a:t>
            </a:r>
            <a:endParaRPr lang="cs-CZ" sz="5300" dirty="0"/>
          </a:p>
          <a:p>
            <a:pPr marL="573750" lvl="1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cs-CZ" sz="5300" dirty="0"/>
              <a:t>OVM zažádá o přístup do testovacího prostředí (reza@dia.gov.cz)</a:t>
            </a:r>
          </a:p>
          <a:p>
            <a:pPr marL="573750" lvl="1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cs-CZ" sz="5300" dirty="0"/>
              <a:t>Úředník se přihlásí pomocí JIP</a:t>
            </a:r>
          </a:p>
          <a:p>
            <a:pPr marL="573750" lvl="1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cs-CZ" sz="5300"/>
              <a:t>Každý </a:t>
            </a:r>
            <a:r>
              <a:rPr lang="cs-CZ" sz="5300" dirty="0"/>
              <a:t>si může vyzkoušet prostupnost dat, tvorbu šablony a mapování </a:t>
            </a:r>
            <a:r>
              <a:rPr lang="cs-CZ" sz="5300" dirty="0" err="1"/>
              <a:t>xsd</a:t>
            </a:r>
            <a:endParaRPr lang="cs-CZ" sz="53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39FA25C-3ABF-7178-A49D-FBBFB710B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36A5626-827D-7D10-AFDC-3EF5DB2C5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11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5031B57-05BA-82C3-3A22-7D4A3A4CD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74" y="1728000"/>
            <a:ext cx="5380893" cy="315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95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111AAB-9396-1CD5-C0D4-4112F8DC8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cs-CZ" dirty="0"/>
              <a:t>Portál RPP/REZA pro občany_</a:t>
            </a:r>
          </a:p>
        </p:txBody>
      </p:sp>
      <p:pic>
        <p:nvPicPr>
          <p:cNvPr id="9" name="Zástupný obsah 6">
            <a:extLst>
              <a:ext uri="{FF2B5EF4-FFF2-40B4-BE49-F238E27FC236}">
                <a16:creationId xmlns:a16="http://schemas.microsoft.com/office/drawing/2014/main" id="{B6BA4B69-9F81-7DBF-B165-8B537675263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251325" y="1533986"/>
            <a:ext cx="5400675" cy="3790027"/>
          </a:xfrm>
          <a:prstGeom prst="rect">
            <a:avLst/>
          </a:prstGeom>
          <a:noFill/>
        </p:spPr>
      </p:pic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B96F2F05-CF59-208E-6F35-41D747E1E1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0000" y="1612012"/>
            <a:ext cx="5400000" cy="4046400"/>
          </a:xfrm>
        </p:spPr>
        <p:txBody>
          <a:bodyPr>
            <a:normAutofit lnSpcReduction="10000"/>
          </a:bodyPr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Portál sloužící pro zakládání OKZ na základě definovaných šablon a certifikátů občany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Nasazení v průběhu října, do konce roku 2025 v 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pilotním provozu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Produkční i testovací prostředí </a:t>
            </a:r>
          </a:p>
          <a:p>
            <a:pPr lvl="1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https://reza.dia.gov.cz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lvl="1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https://reza-test.dia.gov.cz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90C6D56-0E2C-CB4F-C129-1CE4A9522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b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cs-CZ">
                <a:solidFill>
                  <a:schemeClr val="accent3"/>
                </a:solidFill>
              </a:rPr>
              <a:t>DIA.GOV.CZ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AEDF458-F949-B3F2-9D2C-68B8BDF50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F21F385E-1634-DB44-B85F-E63591247372}" type="slidenum">
              <a:rPr lang="cs-CZ" smtClean="0"/>
              <a:pPr>
                <a:spcAft>
                  <a:spcPts val="600"/>
                </a:spcAft>
              </a:pPr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0280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DEF653-70E3-8767-9844-7CB0FE676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00" y="709809"/>
            <a:ext cx="11113200" cy="648000"/>
          </a:xfrm>
        </p:spPr>
        <p:txBody>
          <a:bodyPr/>
          <a:lstStyle/>
          <a:p>
            <a:r>
              <a:rPr lang="cs-CZ" dirty="0"/>
              <a:t>Co mají dělat úřady_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F84E09E-481C-4991-8E09-CB34089BA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629785"/>
            <a:ext cx="11113200" cy="4340710"/>
          </a:xfrm>
        </p:spPr>
        <p:txBody>
          <a:bodyPr>
            <a:normAutofit fontScale="85000" lnSpcReduction="20000"/>
          </a:bodyPr>
          <a:lstStyle/>
          <a:p>
            <a:r>
              <a:rPr lang="cs-CZ" b="1" dirty="0"/>
              <a:t>Nadefinovat šablony pro explicitní OKZ (OVM po domluvě s ohlašovatelem agendy a ve spolupráci s DIA).</a:t>
            </a:r>
          </a:p>
          <a:p>
            <a:r>
              <a:rPr lang="cs-CZ" b="1" dirty="0"/>
              <a:t>Ideální je integrace služeb REZA do Agendových informačních systémů (čerpání služeb ISZR a ISSS) pro úředníky a do portálů úřadů pro občany.</a:t>
            </a:r>
          </a:p>
          <a:p>
            <a:r>
              <a:rPr lang="cs-CZ" b="1" dirty="0"/>
              <a:t>Mezikrok</a:t>
            </a:r>
          </a:p>
          <a:p>
            <a:pPr lvl="1"/>
            <a:r>
              <a:rPr lang="cs-CZ" b="1" dirty="0"/>
              <a:t>Na přepážce</a:t>
            </a:r>
            <a:r>
              <a:rPr lang="cs-CZ" dirty="0"/>
              <a:t> </a:t>
            </a:r>
          </a:p>
          <a:p>
            <a:pPr lvl="2"/>
            <a:r>
              <a:rPr lang="cs-CZ" dirty="0"/>
              <a:t>Požadavek uplatnění OKZ </a:t>
            </a:r>
            <a:r>
              <a:rPr lang="cs-CZ" b="1" dirty="0"/>
              <a:t>dle zveřejněných šablon </a:t>
            </a:r>
            <a:r>
              <a:rPr lang="cs-CZ" dirty="0"/>
              <a:t>– s využití portálu </a:t>
            </a:r>
            <a:r>
              <a:rPr lang="cs-CZ" dirty="0">
                <a:hlinkClick r:id="rId2"/>
              </a:rPr>
              <a:t>https://reza-ais.egon.gov.cz/</a:t>
            </a:r>
            <a:r>
              <a:rPr lang="cs-CZ" dirty="0"/>
              <a:t> </a:t>
            </a:r>
          </a:p>
          <a:p>
            <a:pPr lvl="3"/>
            <a:r>
              <a:rPr lang="cs-CZ" dirty="0"/>
              <a:t>Pro úředníky k dispozici uživatelské webové rozhraní AIS REZA s přihlášením přes JIP/KAAS pro nalezení OKZ</a:t>
            </a:r>
          </a:p>
          <a:p>
            <a:pPr lvl="1"/>
            <a:r>
              <a:rPr lang="cs-CZ" dirty="0"/>
              <a:t>Úřad, který má svůj </a:t>
            </a:r>
            <a:r>
              <a:rPr lang="cs-CZ" b="1" dirty="0"/>
              <a:t>portál</a:t>
            </a:r>
          </a:p>
          <a:p>
            <a:pPr lvl="2"/>
            <a:r>
              <a:rPr lang="cs-CZ" b="1" dirty="0"/>
              <a:t>Revize procesů</a:t>
            </a:r>
            <a:r>
              <a:rPr lang="cs-CZ" dirty="0"/>
              <a:t>, které se činí na portále a </a:t>
            </a:r>
            <a:r>
              <a:rPr lang="cs-CZ" b="1" dirty="0"/>
              <a:t>určení</a:t>
            </a:r>
            <a:r>
              <a:rPr lang="cs-CZ" dirty="0"/>
              <a:t>, které z nich lze využívat v zastoupení</a:t>
            </a:r>
          </a:p>
          <a:p>
            <a:pPr lvl="2"/>
            <a:r>
              <a:rPr lang="cs-CZ" dirty="0"/>
              <a:t>Revize ohlášení služeb a úkonů v RPP, zda lze podle jejich popisu sestavit smysluplné OKZ</a:t>
            </a:r>
          </a:p>
          <a:p>
            <a:pPr lvl="2"/>
            <a:r>
              <a:rPr lang="cs-CZ" dirty="0"/>
              <a:t>Definice šablon pro explicitní OKZ (ve spolupráci s DIA)</a:t>
            </a:r>
          </a:p>
          <a:p>
            <a:pPr lvl="2"/>
            <a:r>
              <a:rPr lang="cs-CZ" dirty="0"/>
              <a:t>Úprava portálů; případná výstavba lokálního řešení</a:t>
            </a:r>
          </a:p>
          <a:p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D9DE2AE-230B-C98D-61DA-B98F9E60C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4F305D-36B2-C13B-BDA9-5618F064B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0033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84F14A-F274-052F-9AFD-61C48CF02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mají dělat občané_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94643A8-D9A6-05DF-3EBC-59897C699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cs-CZ" sz="2800" cap="all" dirty="0">
                <a:latin typeface="Azeret Mono Medium" pitchFamily="2" charset="0"/>
                <a:ea typeface="+mj-ea"/>
                <a:cs typeface="+mj-cs"/>
              </a:rPr>
              <a:t>Nemusí dělat NIC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b="1" dirty="0"/>
              <a:t>Již nyní </a:t>
            </a:r>
            <a:r>
              <a:rPr lang="cs-CZ" dirty="0"/>
              <a:t>mohou na Portálu dopravy zadat OKZ dle dostupných šablon </a:t>
            </a:r>
          </a:p>
          <a:p>
            <a:pPr lvl="1"/>
            <a:r>
              <a:rPr lang="cs-CZ" dirty="0">
                <a:hlinkClick r:id="rId2"/>
              </a:rPr>
              <a:t>https://portaldopravy.cz/mandates</a:t>
            </a:r>
            <a:r>
              <a:rPr lang="cs-CZ" dirty="0"/>
              <a:t> </a:t>
            </a:r>
          </a:p>
          <a:p>
            <a:r>
              <a:rPr lang="cs-CZ" b="1" dirty="0"/>
              <a:t>Již nyní </a:t>
            </a:r>
            <a:r>
              <a:rPr lang="cs-CZ" dirty="0"/>
              <a:t>mohou využít možnost uplatnit implicitní/explicitní (dle zveřejněných šablon) OKZ na úřadech (tzv. na přepážce)</a:t>
            </a:r>
          </a:p>
          <a:p>
            <a:r>
              <a:rPr lang="cs-CZ" b="1" dirty="0"/>
              <a:t>Již nyní </a:t>
            </a:r>
            <a:r>
              <a:rPr lang="cs-CZ" dirty="0"/>
              <a:t>mohou</a:t>
            </a:r>
            <a:r>
              <a:rPr lang="cs-CZ" b="1" dirty="0"/>
              <a:t> </a:t>
            </a:r>
            <a:r>
              <a:rPr lang="cs-CZ" dirty="0"/>
              <a:t>po přihlášení na Portálu občana získat přehled všech evidovaných oprávnění (implicitních i explicitních)</a:t>
            </a:r>
          </a:p>
          <a:p>
            <a:pPr lvl="1"/>
            <a:r>
              <a:rPr lang="cs-CZ" dirty="0"/>
              <a:t>Explicitní budou moci odvolat, implicitní budou moci reklamovat na základě formuláře a následně budou data zpracována věcným správcem konkrétního registru</a:t>
            </a:r>
          </a:p>
          <a:p>
            <a:r>
              <a:rPr lang="cs-CZ" b="1" dirty="0"/>
              <a:t>Již nyní </a:t>
            </a:r>
            <a:r>
              <a:rPr lang="cs-CZ" dirty="0"/>
              <a:t>je možno podání žádosti o zápis oprávnění k zastupování nebo jeho změnu přes KMVS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b="1" dirty="0"/>
              <a:t>Bude možné </a:t>
            </a:r>
            <a:r>
              <a:rPr lang="cs-CZ" dirty="0"/>
              <a:t>zakládat OKZ na Portálu REZA dle dostupných šablon (do konce roku bude probíhat pilotní provoz portálu)</a:t>
            </a:r>
          </a:p>
          <a:p>
            <a:pPr lvl="1"/>
            <a:r>
              <a:rPr lang="cs-CZ" dirty="0">
                <a:hlinkClick r:id="rId3"/>
              </a:rPr>
              <a:t>https://reza.dia.gov.cz</a:t>
            </a:r>
            <a:r>
              <a:rPr lang="cs-CZ" dirty="0"/>
              <a:t> 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273F6AF-3515-B07F-BC34-32295345E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1658E6A-E240-9FC6-2510-CBBA5742D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96288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C0A88A-635B-0943-5B77-BB3E249AA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Více informací_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E948D09-701C-9C48-7FAD-804799CE5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825200"/>
            <a:ext cx="5618753" cy="4144869"/>
          </a:xfrm>
        </p:spPr>
        <p:txBody>
          <a:bodyPr>
            <a:normAutofit fontScale="77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hlinkClick r:id="rId2"/>
              </a:rPr>
              <a:t>Registr zastupování | DIA</a:t>
            </a: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Odpovědi na nejčastější dotazy – průběžně aktualizováno</a:t>
            </a:r>
            <a:endParaRPr lang="cs-CZ" dirty="0">
              <a:hlinkClick r:id="rId3"/>
            </a:endParaRPr>
          </a:p>
          <a:p>
            <a:pPr marL="573750" lvl="1" indent="-285750">
              <a:buFont typeface="Arial" panose="020B0604020202020204" pitchFamily="34" charset="0"/>
              <a:buChar char="•"/>
            </a:pPr>
            <a:r>
              <a:rPr lang="cs-CZ" dirty="0">
                <a:hlinkClick r:id="rId4"/>
              </a:rPr>
              <a:t>https://www.dia.gov.cz/cs/nase-cinnosti/na-cem-to-bezi/registr-zastupovani/pro-urady</a:t>
            </a:r>
            <a:r>
              <a:rPr lang="cs-CZ" dirty="0"/>
              <a:t> </a:t>
            </a:r>
            <a:endParaRPr lang="cs-CZ" sz="1500" b="1" dirty="0">
              <a:solidFill>
                <a:schemeClr val="tx1"/>
              </a:solidFill>
            </a:endParaRPr>
          </a:p>
          <a:p>
            <a:r>
              <a:rPr lang="cs-CZ" sz="1800" b="1" dirty="0">
                <a:solidFill>
                  <a:schemeClr val="tx1"/>
                </a:solidFill>
              </a:rPr>
              <a:t>Další důležité odkazy: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chemeClr val="tx1"/>
                </a:solidFill>
              </a:rPr>
              <a:t>TEST AIS REZA: </a:t>
            </a:r>
            <a:r>
              <a:rPr lang="cs-CZ" sz="1800" dirty="0">
                <a:solidFill>
                  <a:srgbClr val="46AD48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https://reza-ais-test.egon.gov.cz</a:t>
            </a:r>
            <a:endParaRPr lang="cs-CZ" sz="1800" dirty="0">
              <a:solidFill>
                <a:srgbClr val="46AD48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chemeClr val="tx1"/>
                </a:solidFill>
              </a:rPr>
              <a:t>PROD AIS REZA: </a:t>
            </a:r>
            <a:r>
              <a:rPr lang="cs-CZ" sz="1800" dirty="0">
                <a:solidFill>
                  <a:srgbClr val="46AD48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https://reza-ais.egon.gov.cz</a:t>
            </a:r>
            <a:endParaRPr lang="cs-CZ" sz="1800" dirty="0">
              <a:solidFill>
                <a:srgbClr val="46AD48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PORTÁL REZA: </a:t>
            </a:r>
            <a:r>
              <a:rPr lang="cs-CZ" dirty="0">
                <a:hlinkClick r:id="rId7"/>
              </a:rPr>
              <a:t>https://reza.dia.gov.cz</a:t>
            </a:r>
            <a:r>
              <a:rPr lang="cs-CZ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chemeClr val="tx1"/>
                </a:solidFill>
              </a:rPr>
              <a:t>TEST PORTÁL REZA: </a:t>
            </a:r>
            <a:r>
              <a:rPr lang="cs-CZ" dirty="0">
                <a:hlinkClick r:id="rId8"/>
              </a:rPr>
              <a:t>https://reza-test.dia.gov.cz</a:t>
            </a:r>
            <a:r>
              <a:rPr lang="cs-CZ" dirty="0"/>
              <a:t> </a:t>
            </a:r>
            <a:endParaRPr lang="cs-CZ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chemeClr val="tx1"/>
                </a:solidFill>
              </a:rPr>
              <a:t>Uživatelská příručka: </a:t>
            </a:r>
            <a:r>
              <a:rPr lang="cs-CZ" sz="1800" dirty="0">
                <a:solidFill>
                  <a:srgbClr val="46AD48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AIS REZA - Uživatelská příručka.pdf</a:t>
            </a:r>
            <a:endParaRPr lang="cs-CZ" sz="1800" dirty="0">
              <a:solidFill>
                <a:srgbClr val="46AD48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dirty="0"/>
              <a:t>Video návod: </a:t>
            </a:r>
            <a:r>
              <a:rPr lang="cs-CZ" sz="1800" dirty="0">
                <a:solidFill>
                  <a:srgbClr val="46AD4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Registr zastupování – Zobrazení oprávnění k zastupování – YouTube</a:t>
            </a:r>
            <a:endParaRPr lang="cs-CZ" dirty="0">
              <a:solidFill>
                <a:srgbClr val="46AD48"/>
              </a:solidFill>
            </a:endParaRPr>
          </a:p>
          <a:p>
            <a:endParaRPr lang="cs-CZ" dirty="0">
              <a:solidFill>
                <a:schemeClr val="tx1"/>
              </a:solidFill>
            </a:endParaRPr>
          </a:p>
          <a:p>
            <a:endParaRPr lang="cs-CZ" dirty="0">
              <a:solidFill>
                <a:schemeClr val="tx1"/>
              </a:solidFill>
            </a:endParaRPr>
          </a:p>
          <a:p>
            <a:endParaRPr lang="cs-CZ" dirty="0">
              <a:solidFill>
                <a:schemeClr val="tx1"/>
              </a:solidFill>
            </a:endParaRPr>
          </a:p>
          <a:p>
            <a:endParaRPr lang="cs-CZ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B321D98-AC56-439C-4551-31AD508F7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0FC685C-6829-6CC7-774E-168D0B5A3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15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33FF26E7-11F0-46EE-21EE-7EEE57AFBBB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71328" y="2145475"/>
            <a:ext cx="5571422" cy="350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898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38381D17-4ED9-E0DD-C6C8-5791AB6E8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800" y="1600456"/>
            <a:ext cx="11113200" cy="842836"/>
          </a:xfrm>
        </p:spPr>
        <p:txBody>
          <a:bodyPr/>
          <a:lstStyle/>
          <a:p>
            <a:r>
              <a:rPr lang="cs-CZ" dirty="0"/>
              <a:t>Děkuji za pozornost_</a:t>
            </a: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6D200979-162A-B5B5-F758-5BF89E7F9E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48124691"/>
      </p:ext>
    </p:extLst>
  </p:cSld>
  <p:clrMapOvr>
    <a:masterClrMapping/>
  </p:clrMapOvr>
</p:sld>
</file>

<file path=ppt/theme/theme1.xml><?xml version="1.0" encoding="utf-8"?>
<a:theme xmlns:a="http://schemas.openxmlformats.org/drawingml/2006/main" name="DIA_ nadpis a text s odrážkami">
  <a:themeElements>
    <a:clrScheme name="Vlastní 1">
      <a:dk1>
        <a:srgbClr val="000000"/>
      </a:dk1>
      <a:lt1>
        <a:srgbClr val="FFFFFF"/>
      </a:lt1>
      <a:dk2>
        <a:srgbClr val="2E2C2B"/>
      </a:dk2>
      <a:lt2>
        <a:srgbClr val="DCDCDC"/>
      </a:lt2>
      <a:accent1>
        <a:srgbClr val="368537"/>
      </a:accent1>
      <a:accent2>
        <a:srgbClr val="35398E"/>
      </a:accent2>
      <a:accent3>
        <a:srgbClr val="2E2C2B"/>
      </a:accent3>
      <a:accent4>
        <a:srgbClr val="BDBCBC"/>
      </a:accent4>
      <a:accent5>
        <a:srgbClr val="C52A3A"/>
      </a:accent5>
      <a:accent6>
        <a:srgbClr val="757575"/>
      </a:accent6>
      <a:hlink>
        <a:srgbClr val="45AC48"/>
      </a:hlink>
      <a:folHlink>
        <a:srgbClr val="35398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 anchorCtr="0">
        <a:normAutofit/>
      </a:bodyPr>
      <a:lstStyle>
        <a:defPPr algn="l">
          <a:defRPr sz="1800" dirty="0" smtClean="0">
            <a:solidFill>
              <a:srgbClr val="2E2D2C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IA_Šablona pro PowerPoint 11-2024" id="{01107844-210E-B549-8B4E-F25A003B3AFB}" vid="{9F2E6447-A744-E949-AE8C-B63EC6F162E3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6C42070A4FB8940A960F4A3AF9531A1" ma:contentTypeVersion="16" ma:contentTypeDescription="Vytvoří nový dokument" ma:contentTypeScope="" ma:versionID="0187b9711210a18f56effbef40c65f4d">
  <xsd:schema xmlns:xsd="http://www.w3.org/2001/XMLSchema" xmlns:xs="http://www.w3.org/2001/XMLSchema" xmlns:p="http://schemas.microsoft.com/office/2006/metadata/properties" xmlns:ns2="47f099f3-9cff-4890-85a2-ec685806d317" xmlns:ns3="875a90bc-a2bf-465b-8076-1cf649d442d2" targetNamespace="http://schemas.microsoft.com/office/2006/metadata/properties" ma:root="true" ma:fieldsID="68d3be84b8109706452d3032f04ff839" ns2:_="" ns3:_="">
    <xsd:import namespace="47f099f3-9cff-4890-85a2-ec685806d317"/>
    <xsd:import namespace="875a90bc-a2bf-465b-8076-1cf649d442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f099f3-9cff-4890-85a2-ec685806d3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Značky obrázků" ma:readOnly="false" ma:fieldId="{5cf76f15-5ced-4ddc-b409-7134ff3c332f}" ma:taxonomyMulti="true" ma:sspId="d2a44d23-90f1-4afd-aa8c-0d6faad4ae9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5a90bc-a2bf-465b-8076-1cf649d442d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2" nillable="true" ma:displayName="Taxonomy Catch All Column" ma:hidden="true" ma:list="{001b6bee-3d0f-4b61-a3dd-9d546b10cfb3}" ma:internalName="TaxCatchAll" ma:showField="CatchAllData" ma:web="875a90bc-a2bf-465b-8076-1cf649d442d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7f099f3-9cff-4890-85a2-ec685806d317">
      <Terms xmlns="http://schemas.microsoft.com/office/infopath/2007/PartnerControls"/>
    </lcf76f155ced4ddcb4097134ff3c332f>
    <TaxCatchAll xmlns="875a90bc-a2bf-465b-8076-1cf649d442d2" xsi:nil="true"/>
  </documentManagement>
</p:properties>
</file>

<file path=customXml/itemProps1.xml><?xml version="1.0" encoding="utf-8"?>
<ds:datastoreItem xmlns:ds="http://schemas.openxmlformats.org/officeDocument/2006/customXml" ds:itemID="{33FAD72B-E0DD-436D-8321-26B1B4905F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3B8B731-D79E-424D-BD78-D2795ECDD7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f099f3-9cff-4890-85a2-ec685806d317"/>
    <ds:schemaRef ds:uri="875a90bc-a2bf-465b-8076-1cf649d442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40C7E12-EA5F-4F79-A5AD-5C5D5F0AE9F6}">
  <ds:schemaRefs>
    <ds:schemaRef ds:uri="http://www.w3.org/XML/1998/namespace"/>
    <ds:schemaRef ds:uri="875a90bc-a2bf-465b-8076-1cf649d442d2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purl.org/dc/dcmitype/"/>
    <ds:schemaRef ds:uri="http://purl.org/dc/elements/1.1/"/>
    <ds:schemaRef ds:uri="http://schemas.microsoft.com/office/infopath/2007/PartnerControls"/>
    <ds:schemaRef ds:uri="47f099f3-9cff-4890-85a2-ec685806d31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DIA_Šablona pro PowerPoint 11-2024</Template>
  <TotalTime>806</TotalTime>
  <Words>1439</Words>
  <Application>Microsoft Office PowerPoint</Application>
  <PresentationFormat>Širokoúhlá obrazovka</PresentationFormat>
  <Paragraphs>234</Paragraphs>
  <Slides>16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3" baseType="lpstr">
      <vt:lpstr>Aptos</vt:lpstr>
      <vt:lpstr>Aptos Narrow</vt:lpstr>
      <vt:lpstr>Arial</vt:lpstr>
      <vt:lpstr>Azeret Mono</vt:lpstr>
      <vt:lpstr>Azeret Mono Medium</vt:lpstr>
      <vt:lpstr>Wingdings</vt:lpstr>
      <vt:lpstr>DIA_ nadpis a text s odrážkami</vt:lpstr>
      <vt:lpstr>REGISTR ZASTUPOVÁNÍ_</vt:lpstr>
      <vt:lpstr>Legislativní rámec_</vt:lpstr>
      <vt:lpstr>OPRÁVNĚNÍ K ZASTUPOVÁNÍ_okz_</vt:lpstr>
      <vt:lpstr>ÚDAJe V REGISTRU ZASTUPOVÁNÍ_</vt:lpstr>
      <vt:lpstr>Hlavní kroky života plné moci_</vt:lpstr>
      <vt:lpstr>Jaký je vztah k současné praxi_</vt:lpstr>
      <vt:lpstr>Aktuální stav REZA_</vt:lpstr>
      <vt:lpstr>Naplnění daty – implicitní šablony_</vt:lpstr>
      <vt:lpstr>Naplnění daty – explicitní šablony_</vt:lpstr>
      <vt:lpstr>Statistiky REZA_1. 10. 2025</vt:lpstr>
      <vt:lpstr>portál AIS REZA_</vt:lpstr>
      <vt:lpstr>Portál RPP/REZA pro občany_</vt:lpstr>
      <vt:lpstr>Co mají dělat úřady_</vt:lpstr>
      <vt:lpstr>Co mají dělat občané_</vt:lpstr>
      <vt:lpstr>Více informací_</vt:lpstr>
      <vt:lpstr>Děkuji za pozornost_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Výchozí šablona pro prezentace</dc:subject>
  <dc:creator>Janková Barbora</dc:creator>
  <cp:keywords>PPT prezentace šablona DIA PowerPoint</cp:keywords>
  <dc:description/>
  <cp:lastModifiedBy>Janková Barbora</cp:lastModifiedBy>
  <cp:revision>1</cp:revision>
  <dcterms:created xsi:type="dcterms:W3CDTF">2025-05-06T08:11:18Z</dcterms:created>
  <dcterms:modified xsi:type="dcterms:W3CDTF">2025-10-06T09:07:30Z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0x010100B6C42070A4FB8940A960F4A3AF9531A1</vt:lpwstr>
  </property>
  <property fmtid="{D5CDD505-2E9C-101B-9397-08002B2CF9AE}" pid="3" name="MSIP_Label_defa4170-0d19-0005-0004-bc88714345d2_Enabled">
    <vt:lpwstr>true</vt:lpwstr>
  </property>
  <property fmtid="{D5CDD505-2E9C-101B-9397-08002B2CF9AE}" pid="4" name="MSIP_Label_defa4170-0d19-0005-0004-bc88714345d2_SetDate">
    <vt:lpwstr>2024-12-16T11:49:28Z</vt:lpwstr>
  </property>
  <property fmtid="{D5CDD505-2E9C-101B-9397-08002B2CF9AE}" pid="5" name="MSIP_Label_defa4170-0d19-0005-0004-bc88714345d2_Method">
    <vt:lpwstr>Standard</vt:lpwstr>
  </property>
  <property fmtid="{D5CDD505-2E9C-101B-9397-08002B2CF9AE}" pid="6" name="MSIP_Label_defa4170-0d19-0005-0004-bc88714345d2_Name">
    <vt:lpwstr>defa4170-0d19-0005-0004-bc88714345d2</vt:lpwstr>
  </property>
  <property fmtid="{D5CDD505-2E9C-101B-9397-08002B2CF9AE}" pid="7" name="MSIP_Label_defa4170-0d19-0005-0004-bc88714345d2_SiteId">
    <vt:lpwstr>5b6b85cd-44ef-4d66-86d4-603dd2160780</vt:lpwstr>
  </property>
  <property fmtid="{D5CDD505-2E9C-101B-9397-08002B2CF9AE}" pid="8" name="MSIP_Label_defa4170-0d19-0005-0004-bc88714345d2_ActionId">
    <vt:lpwstr>be440673-df8b-4bb9-9f70-b5305c851b38</vt:lpwstr>
  </property>
  <property fmtid="{D5CDD505-2E9C-101B-9397-08002B2CF9AE}" pid="9" name="MSIP_Label_defa4170-0d19-0005-0004-bc88714345d2_ContentBits">
    <vt:lpwstr>0</vt:lpwstr>
  </property>
  <property fmtid="{D5CDD505-2E9C-101B-9397-08002B2CF9AE}" pid="10" name="MediaServiceImageTags">
    <vt:lpwstr/>
  </property>
</Properties>
</file>