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4" r:id="rId4"/>
  </p:sldMasterIdLst>
  <p:notesMasterIdLst>
    <p:notesMasterId r:id="rId30"/>
  </p:notesMasterIdLst>
  <p:handoutMasterIdLst>
    <p:handoutMasterId r:id="rId31"/>
  </p:handoutMasterIdLst>
  <p:sldIdLst>
    <p:sldId id="256" r:id="rId5"/>
    <p:sldId id="266" r:id="rId6"/>
    <p:sldId id="267" r:id="rId7"/>
    <p:sldId id="257" r:id="rId8"/>
    <p:sldId id="281" r:id="rId9"/>
    <p:sldId id="261" r:id="rId10"/>
    <p:sldId id="278" r:id="rId11"/>
    <p:sldId id="277" r:id="rId12"/>
    <p:sldId id="260" r:id="rId13"/>
    <p:sldId id="259" r:id="rId14"/>
    <p:sldId id="284" r:id="rId15"/>
    <p:sldId id="285" r:id="rId16"/>
    <p:sldId id="287" r:id="rId17"/>
    <p:sldId id="286" r:id="rId18"/>
    <p:sldId id="288" r:id="rId19"/>
    <p:sldId id="262" r:id="rId20"/>
    <p:sldId id="263" r:id="rId21"/>
    <p:sldId id="271" r:id="rId22"/>
    <p:sldId id="272" r:id="rId23"/>
    <p:sldId id="273" r:id="rId24"/>
    <p:sldId id="274" r:id="rId25"/>
    <p:sldId id="282" r:id="rId26"/>
    <p:sldId id="283" r:id="rId27"/>
    <p:sldId id="276" r:id="rId28"/>
    <p:sldId id="289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 userDrawn="1">
          <p15:clr>
            <a:srgbClr val="A4A3A4"/>
          </p15:clr>
        </p15:guide>
        <p15:guide id="2" pos="6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9EBF8"/>
    <a:srgbClr val="4472C4"/>
    <a:srgbClr val="0099CC"/>
    <a:srgbClr val="0066CC"/>
    <a:srgbClr val="6E9DC7"/>
    <a:srgbClr val="00529C"/>
    <a:srgbClr val="E2F5FF"/>
    <a:srgbClr val="CCCCCC"/>
    <a:srgbClr val="5FA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A5C06D-54C7-4666-823D-C8A2BC657A20}" v="24" dt="2024-11-04T14:11:13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12"/>
    <p:restoredTop sz="86433"/>
  </p:normalViewPr>
  <p:slideViewPr>
    <p:cSldViewPr snapToGrid="0" snapToObjects="1">
      <p:cViewPr varScale="1">
        <p:scale>
          <a:sx n="98" d="100"/>
          <a:sy n="98" d="100"/>
        </p:scale>
        <p:origin x="510" y="96"/>
      </p:cViewPr>
      <p:guideLst>
        <p:guide orient="horz" pos="3382"/>
        <p:guide pos="6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-762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ousek Aleš" userId="a1fed7b2-2763-4e4b-8190-9cb44c99056b" providerId="ADAL" clId="{60A5C06D-54C7-4666-823D-C8A2BC657A20}"/>
    <pc:docChg chg="undo redo custSel addSld delSld modSld">
      <pc:chgData name="Marousek Aleš" userId="a1fed7b2-2763-4e4b-8190-9cb44c99056b" providerId="ADAL" clId="{60A5C06D-54C7-4666-823D-C8A2BC657A20}" dt="2024-11-04T16:47:04.732" v="585" actId="20577"/>
      <pc:docMkLst>
        <pc:docMk/>
      </pc:docMkLst>
      <pc:sldChg chg="modSp mod">
        <pc:chgData name="Marousek Aleš" userId="a1fed7b2-2763-4e4b-8190-9cb44c99056b" providerId="ADAL" clId="{60A5C06D-54C7-4666-823D-C8A2BC657A20}" dt="2024-11-04T13:09:50.687" v="29" actId="20577"/>
        <pc:sldMkLst>
          <pc:docMk/>
          <pc:sldMk cId="926026877" sldId="257"/>
        </pc:sldMkLst>
        <pc:spChg chg="mod">
          <ac:chgData name="Marousek Aleš" userId="a1fed7b2-2763-4e4b-8190-9cb44c99056b" providerId="ADAL" clId="{60A5C06D-54C7-4666-823D-C8A2BC657A20}" dt="2024-11-04T13:09:50.687" v="29" actId="20577"/>
          <ac:spMkLst>
            <pc:docMk/>
            <pc:sldMk cId="926026877" sldId="257"/>
            <ac:spMk id="7" creationId="{0B06D04D-5CF3-A71B-1AFF-A4A503D0D325}"/>
          </ac:spMkLst>
        </pc:spChg>
      </pc:sldChg>
      <pc:sldChg chg="del">
        <pc:chgData name="Marousek Aleš" userId="a1fed7b2-2763-4e4b-8190-9cb44c99056b" providerId="ADAL" clId="{60A5C06D-54C7-4666-823D-C8A2BC657A20}" dt="2024-11-04T13:53:43.724" v="442" actId="47"/>
        <pc:sldMkLst>
          <pc:docMk/>
          <pc:sldMk cId="745680859" sldId="258"/>
        </pc:sldMkLst>
      </pc:sldChg>
      <pc:sldChg chg="addSp delSp modSp mod">
        <pc:chgData name="Marousek Aleš" userId="a1fed7b2-2763-4e4b-8190-9cb44c99056b" providerId="ADAL" clId="{60A5C06D-54C7-4666-823D-C8A2BC657A20}" dt="2024-11-04T14:12:01.831" v="583" actId="20577"/>
        <pc:sldMkLst>
          <pc:docMk/>
          <pc:sldMk cId="3012851848" sldId="261"/>
        </pc:sldMkLst>
        <pc:spChg chg="mod">
          <ac:chgData name="Marousek Aleš" userId="a1fed7b2-2763-4e4b-8190-9cb44c99056b" providerId="ADAL" clId="{60A5C06D-54C7-4666-823D-C8A2BC657A20}" dt="2024-11-04T13:28:16.932" v="104" actId="1076"/>
          <ac:spMkLst>
            <pc:docMk/>
            <pc:sldMk cId="3012851848" sldId="261"/>
            <ac:spMk id="2" creationId="{644A549A-79BA-02CB-0134-2425476352B1}"/>
          </ac:spMkLst>
        </pc:spChg>
        <pc:spChg chg="add del mod">
          <ac:chgData name="Marousek Aleš" userId="a1fed7b2-2763-4e4b-8190-9cb44c99056b" providerId="ADAL" clId="{60A5C06D-54C7-4666-823D-C8A2BC657A20}" dt="2024-11-04T13:40:55.036" v="151" actId="1076"/>
          <ac:spMkLst>
            <pc:docMk/>
            <pc:sldMk cId="3012851848" sldId="261"/>
            <ac:spMk id="4" creationId="{EAF7F91A-3043-8157-DD6C-F154A2C21A44}"/>
          </ac:spMkLst>
        </pc:spChg>
        <pc:graphicFrameChg chg="add del mod modGraphic">
          <ac:chgData name="Marousek Aleš" userId="a1fed7b2-2763-4e4b-8190-9cb44c99056b" providerId="ADAL" clId="{60A5C06D-54C7-4666-823D-C8A2BC657A20}" dt="2024-11-04T13:18:34.405" v="48" actId="478"/>
          <ac:graphicFrameMkLst>
            <pc:docMk/>
            <pc:sldMk cId="3012851848" sldId="261"/>
            <ac:graphicFrameMk id="3" creationId="{C57E1F80-7A94-A9F3-A0AA-99D4FB66D66E}"/>
          </ac:graphicFrameMkLst>
        </pc:graphicFrameChg>
        <pc:graphicFrameChg chg="add mod">
          <ac:chgData name="Marousek Aleš" userId="a1fed7b2-2763-4e4b-8190-9cb44c99056b" providerId="ADAL" clId="{60A5C06D-54C7-4666-823D-C8A2BC657A20}" dt="2024-11-04T13:18:41.705" v="49"/>
          <ac:graphicFrameMkLst>
            <pc:docMk/>
            <pc:sldMk cId="3012851848" sldId="261"/>
            <ac:graphicFrameMk id="5" creationId="{D12FB1B7-68D3-FDE5-39DE-D50B5A409AF9}"/>
          </ac:graphicFrameMkLst>
        </pc:graphicFrameChg>
        <pc:graphicFrameChg chg="add del mod modGraphic">
          <ac:chgData name="Marousek Aleš" userId="a1fed7b2-2763-4e4b-8190-9cb44c99056b" providerId="ADAL" clId="{60A5C06D-54C7-4666-823D-C8A2BC657A20}" dt="2024-11-04T13:36:34.829" v="118" actId="478"/>
          <ac:graphicFrameMkLst>
            <pc:docMk/>
            <pc:sldMk cId="3012851848" sldId="261"/>
            <ac:graphicFrameMk id="7" creationId="{F5775589-8155-A97F-26D0-E133976E1B1B}"/>
          </ac:graphicFrameMkLst>
        </pc:graphicFrameChg>
        <pc:graphicFrameChg chg="add del mod">
          <ac:chgData name="Marousek Aleš" userId="a1fed7b2-2763-4e4b-8190-9cb44c99056b" providerId="ADAL" clId="{60A5C06D-54C7-4666-823D-C8A2BC657A20}" dt="2024-11-04T13:36:47.248" v="120" actId="478"/>
          <ac:graphicFrameMkLst>
            <pc:docMk/>
            <pc:sldMk cId="3012851848" sldId="261"/>
            <ac:graphicFrameMk id="8" creationId="{A14679AD-F6A9-0A24-AAF2-4241825CF2F5}"/>
          </ac:graphicFrameMkLst>
        </pc:graphicFrameChg>
        <pc:graphicFrameChg chg="add del mod">
          <ac:chgData name="Marousek Aleš" userId="a1fed7b2-2763-4e4b-8190-9cb44c99056b" providerId="ADAL" clId="{60A5C06D-54C7-4666-823D-C8A2BC657A20}" dt="2024-11-04T13:37:10.384" v="122" actId="478"/>
          <ac:graphicFrameMkLst>
            <pc:docMk/>
            <pc:sldMk cId="3012851848" sldId="261"/>
            <ac:graphicFrameMk id="9" creationId="{0CDD640A-41CE-004D-6425-D967151BAD2A}"/>
          </ac:graphicFrameMkLst>
        </pc:graphicFrameChg>
        <pc:graphicFrameChg chg="add mod modGraphic">
          <ac:chgData name="Marousek Aleš" userId="a1fed7b2-2763-4e4b-8190-9cb44c99056b" providerId="ADAL" clId="{60A5C06D-54C7-4666-823D-C8A2BC657A20}" dt="2024-11-04T14:12:01.831" v="583" actId="20577"/>
          <ac:graphicFrameMkLst>
            <pc:docMk/>
            <pc:sldMk cId="3012851848" sldId="261"/>
            <ac:graphicFrameMk id="10" creationId="{14FD02D1-67D2-5972-046A-3C9CE2E28026}"/>
          </ac:graphicFrameMkLst>
        </pc:graphicFrameChg>
        <pc:picChg chg="del">
          <ac:chgData name="Marousek Aleš" userId="a1fed7b2-2763-4e4b-8190-9cb44c99056b" providerId="ADAL" clId="{60A5C06D-54C7-4666-823D-C8A2BC657A20}" dt="2024-11-04T13:16:08.599" v="38" actId="478"/>
          <ac:picMkLst>
            <pc:docMk/>
            <pc:sldMk cId="3012851848" sldId="261"/>
            <ac:picMk id="6" creationId="{51892E25-7263-3CD9-0C35-0966CC340B56}"/>
          </ac:picMkLst>
        </pc:picChg>
      </pc:sldChg>
      <pc:sldChg chg="addSp delSp modSp mod">
        <pc:chgData name="Marousek Aleš" userId="a1fed7b2-2763-4e4b-8190-9cb44c99056b" providerId="ADAL" clId="{60A5C06D-54C7-4666-823D-C8A2BC657A20}" dt="2024-11-04T14:02:29.136" v="528" actId="6549"/>
        <pc:sldMkLst>
          <pc:docMk/>
          <pc:sldMk cId="3529357961" sldId="263"/>
        </pc:sldMkLst>
        <pc:spChg chg="mod">
          <ac:chgData name="Marousek Aleš" userId="a1fed7b2-2763-4e4b-8190-9cb44c99056b" providerId="ADAL" clId="{60A5C06D-54C7-4666-823D-C8A2BC657A20}" dt="2024-11-04T14:02:29.136" v="528" actId="6549"/>
          <ac:spMkLst>
            <pc:docMk/>
            <pc:sldMk cId="3529357961" sldId="263"/>
            <ac:spMk id="4" creationId="{4D4C6B7D-E6DB-0E60-19C1-9E08F2D89305}"/>
          </ac:spMkLst>
        </pc:spChg>
        <pc:spChg chg="del mod">
          <ac:chgData name="Marousek Aleš" userId="a1fed7b2-2763-4e4b-8190-9cb44c99056b" providerId="ADAL" clId="{60A5C06D-54C7-4666-823D-C8A2BC657A20}" dt="2024-11-04T14:01:16.387" v="511"/>
          <ac:spMkLst>
            <pc:docMk/>
            <pc:sldMk cId="3529357961" sldId="263"/>
            <ac:spMk id="6" creationId="{B0F7250E-525C-CC15-99C0-7C6F83F91FE2}"/>
          </ac:spMkLst>
        </pc:spChg>
        <pc:spChg chg="add del mod">
          <ac:chgData name="Marousek Aleš" userId="a1fed7b2-2763-4e4b-8190-9cb44c99056b" providerId="ADAL" clId="{60A5C06D-54C7-4666-823D-C8A2BC657A20}" dt="2024-11-04T14:01:16.387" v="509"/>
          <ac:spMkLst>
            <pc:docMk/>
            <pc:sldMk cId="3529357961" sldId="263"/>
            <ac:spMk id="7" creationId="{6D0D6FBF-8B28-4560-3F14-AACB69AB35EB}"/>
          </ac:spMkLst>
        </pc:spChg>
      </pc:sldChg>
      <pc:sldChg chg="modSp mod">
        <pc:chgData name="Marousek Aleš" userId="a1fed7b2-2763-4e4b-8190-9cb44c99056b" providerId="ADAL" clId="{60A5C06D-54C7-4666-823D-C8A2BC657A20}" dt="2024-11-04T12:57:59.711" v="23" actId="20577"/>
        <pc:sldMkLst>
          <pc:docMk/>
          <pc:sldMk cId="2787500151" sldId="267"/>
        </pc:sldMkLst>
        <pc:spChg chg="mod">
          <ac:chgData name="Marousek Aleš" userId="a1fed7b2-2763-4e4b-8190-9cb44c99056b" providerId="ADAL" clId="{60A5C06D-54C7-4666-823D-C8A2BC657A20}" dt="2024-11-04T12:57:59.711" v="23" actId="20577"/>
          <ac:spMkLst>
            <pc:docMk/>
            <pc:sldMk cId="2787500151" sldId="267"/>
            <ac:spMk id="4" creationId="{7AE64DE0-A04C-8A75-814B-FC6B13325C4B}"/>
          </ac:spMkLst>
        </pc:spChg>
      </pc:sldChg>
      <pc:sldChg chg="modSp mod">
        <pc:chgData name="Marousek Aleš" userId="a1fed7b2-2763-4e4b-8190-9cb44c99056b" providerId="ADAL" clId="{60A5C06D-54C7-4666-823D-C8A2BC657A20}" dt="2024-11-04T13:58:15.907" v="481" actId="20577"/>
        <pc:sldMkLst>
          <pc:docMk/>
          <pc:sldMk cId="746071239" sldId="274"/>
        </pc:sldMkLst>
        <pc:spChg chg="mod">
          <ac:chgData name="Marousek Aleš" userId="a1fed7b2-2763-4e4b-8190-9cb44c99056b" providerId="ADAL" clId="{60A5C06D-54C7-4666-823D-C8A2BC657A20}" dt="2024-11-04T13:58:15.907" v="481" actId="20577"/>
          <ac:spMkLst>
            <pc:docMk/>
            <pc:sldMk cId="746071239" sldId="274"/>
            <ac:spMk id="4" creationId="{4D4C6B7D-E6DB-0E60-19C1-9E08F2D89305}"/>
          </ac:spMkLst>
        </pc:spChg>
      </pc:sldChg>
      <pc:sldChg chg="del">
        <pc:chgData name="Marousek Aleš" userId="a1fed7b2-2763-4e4b-8190-9cb44c99056b" providerId="ADAL" clId="{60A5C06D-54C7-4666-823D-C8A2BC657A20}" dt="2024-11-04T14:02:05.111" v="512" actId="2696"/>
        <pc:sldMkLst>
          <pc:docMk/>
          <pc:sldMk cId="718719691" sldId="275"/>
        </pc:sldMkLst>
      </pc:sldChg>
      <pc:sldChg chg="modSp mod">
        <pc:chgData name="Marousek Aleš" userId="a1fed7b2-2763-4e4b-8190-9cb44c99056b" providerId="ADAL" clId="{60A5C06D-54C7-4666-823D-C8A2BC657A20}" dt="2024-11-04T14:11:26.650" v="544" actId="20577"/>
        <pc:sldMkLst>
          <pc:docMk/>
          <pc:sldMk cId="740854982" sldId="277"/>
        </pc:sldMkLst>
        <pc:graphicFrameChg chg="modGraphic">
          <ac:chgData name="Marousek Aleš" userId="a1fed7b2-2763-4e4b-8190-9cb44c99056b" providerId="ADAL" clId="{60A5C06D-54C7-4666-823D-C8A2BC657A20}" dt="2024-11-04T14:11:26.650" v="544" actId="20577"/>
          <ac:graphicFrameMkLst>
            <pc:docMk/>
            <pc:sldMk cId="740854982" sldId="277"/>
            <ac:graphicFrameMk id="5" creationId="{FA04205C-91C0-428A-7E49-3A355B5567FA}"/>
          </ac:graphicFrameMkLst>
        </pc:graphicFrameChg>
      </pc:sldChg>
      <pc:sldChg chg="addSp delSp modSp mod">
        <pc:chgData name="Marousek Aleš" userId="a1fed7b2-2763-4e4b-8190-9cb44c99056b" providerId="ADAL" clId="{60A5C06D-54C7-4666-823D-C8A2BC657A20}" dt="2024-11-04T13:52:01.761" v="441" actId="113"/>
        <pc:sldMkLst>
          <pc:docMk/>
          <pc:sldMk cId="4085339840" sldId="278"/>
        </pc:sldMkLst>
        <pc:spChg chg="mod">
          <ac:chgData name="Marousek Aleš" userId="a1fed7b2-2763-4e4b-8190-9cb44c99056b" providerId="ADAL" clId="{60A5C06D-54C7-4666-823D-C8A2BC657A20}" dt="2024-11-04T13:48:12.175" v="162" actId="1076"/>
          <ac:spMkLst>
            <pc:docMk/>
            <pc:sldMk cId="4085339840" sldId="278"/>
            <ac:spMk id="2" creationId="{644A549A-79BA-02CB-0134-2425476352B1}"/>
          </ac:spMkLst>
        </pc:spChg>
        <pc:spChg chg="mod">
          <ac:chgData name="Marousek Aleš" userId="a1fed7b2-2763-4e4b-8190-9cb44c99056b" providerId="ADAL" clId="{60A5C06D-54C7-4666-823D-C8A2BC657A20}" dt="2024-11-04T13:48:14.565" v="163" actId="1076"/>
          <ac:spMkLst>
            <pc:docMk/>
            <pc:sldMk cId="4085339840" sldId="278"/>
            <ac:spMk id="4" creationId="{B7D80B08-87AB-A401-09C2-44061232C153}"/>
          </ac:spMkLst>
        </pc:spChg>
        <pc:graphicFrameChg chg="add mod modGraphic">
          <ac:chgData name="Marousek Aleš" userId="a1fed7b2-2763-4e4b-8190-9cb44c99056b" providerId="ADAL" clId="{60A5C06D-54C7-4666-823D-C8A2BC657A20}" dt="2024-11-04T13:52:01.761" v="441" actId="113"/>
          <ac:graphicFrameMkLst>
            <pc:docMk/>
            <pc:sldMk cId="4085339840" sldId="278"/>
            <ac:graphicFrameMk id="3" creationId="{D9BC4306-1478-DF3B-AE75-D77E07B25FA9}"/>
          </ac:graphicFrameMkLst>
        </pc:graphicFrameChg>
        <pc:graphicFrameChg chg="del">
          <ac:chgData name="Marousek Aleš" userId="a1fed7b2-2763-4e4b-8190-9cb44c99056b" providerId="ADAL" clId="{60A5C06D-54C7-4666-823D-C8A2BC657A20}" dt="2024-11-04T13:47:28.395" v="154" actId="478"/>
          <ac:graphicFrameMkLst>
            <pc:docMk/>
            <pc:sldMk cId="4085339840" sldId="278"/>
            <ac:graphicFrameMk id="11" creationId="{1F971C4E-9A06-6D52-274B-79C726B0209D}"/>
          </ac:graphicFrameMkLst>
        </pc:graphicFrameChg>
      </pc:sldChg>
      <pc:sldChg chg="del">
        <pc:chgData name="Marousek Aleš" userId="a1fed7b2-2763-4e4b-8190-9cb44c99056b" providerId="ADAL" clId="{60A5C06D-54C7-4666-823D-C8A2BC657A20}" dt="2024-11-04T13:53:43.724" v="442" actId="47"/>
        <pc:sldMkLst>
          <pc:docMk/>
          <pc:sldMk cId="266973917" sldId="279"/>
        </pc:sldMkLst>
      </pc:sldChg>
      <pc:sldChg chg="del">
        <pc:chgData name="Marousek Aleš" userId="a1fed7b2-2763-4e4b-8190-9cb44c99056b" providerId="ADAL" clId="{60A5C06D-54C7-4666-823D-C8A2BC657A20}" dt="2024-11-04T13:53:43.724" v="442" actId="47"/>
        <pc:sldMkLst>
          <pc:docMk/>
          <pc:sldMk cId="4099106414" sldId="280"/>
        </pc:sldMkLst>
      </pc:sldChg>
      <pc:sldChg chg="addSp delSp modSp mod">
        <pc:chgData name="Marousek Aleš" userId="a1fed7b2-2763-4e4b-8190-9cb44c99056b" providerId="ADAL" clId="{60A5C06D-54C7-4666-823D-C8A2BC657A20}" dt="2024-11-04T13:39:07.460" v="135" actId="14100"/>
        <pc:sldMkLst>
          <pc:docMk/>
          <pc:sldMk cId="2735809308" sldId="281"/>
        </pc:sldMkLst>
        <pc:spChg chg="mod">
          <ac:chgData name="Marousek Aleš" userId="a1fed7b2-2763-4e4b-8190-9cb44c99056b" providerId="ADAL" clId="{60A5C06D-54C7-4666-823D-C8A2BC657A20}" dt="2024-11-04T13:38:06.833" v="129" actId="1076"/>
          <ac:spMkLst>
            <pc:docMk/>
            <pc:sldMk cId="2735809308" sldId="281"/>
            <ac:spMk id="3" creationId="{19A454CF-FE81-CD4B-E831-404BFADCF77C}"/>
          </ac:spMkLst>
        </pc:spChg>
        <pc:graphicFrameChg chg="add del mod modGraphic">
          <ac:chgData name="Marousek Aleš" userId="a1fed7b2-2763-4e4b-8190-9cb44c99056b" providerId="ADAL" clId="{60A5C06D-54C7-4666-823D-C8A2BC657A20}" dt="2024-11-04T13:23:56.262" v="54" actId="478"/>
          <ac:graphicFrameMkLst>
            <pc:docMk/>
            <pc:sldMk cId="2735809308" sldId="281"/>
            <ac:graphicFrameMk id="2" creationId="{4E76C7FB-1A52-E73D-48C3-A5C0193E2F30}"/>
          </ac:graphicFrameMkLst>
        </pc:graphicFrameChg>
        <pc:graphicFrameChg chg="add del mod modGraphic">
          <ac:chgData name="Marousek Aleš" userId="a1fed7b2-2763-4e4b-8190-9cb44c99056b" providerId="ADAL" clId="{60A5C06D-54C7-4666-823D-C8A2BC657A20}" dt="2024-11-04T13:37:26.378" v="124" actId="478"/>
          <ac:graphicFrameMkLst>
            <pc:docMk/>
            <pc:sldMk cId="2735809308" sldId="281"/>
            <ac:graphicFrameMk id="4" creationId="{F965A9EB-1D3A-BD7E-71A7-2E7636238CE2}"/>
          </ac:graphicFrameMkLst>
        </pc:graphicFrameChg>
        <pc:graphicFrameChg chg="add mod modGraphic">
          <ac:chgData name="Marousek Aleš" userId="a1fed7b2-2763-4e4b-8190-9cb44c99056b" providerId="ADAL" clId="{60A5C06D-54C7-4666-823D-C8A2BC657A20}" dt="2024-11-04T13:39:07.460" v="135" actId="14100"/>
          <ac:graphicFrameMkLst>
            <pc:docMk/>
            <pc:sldMk cId="2735809308" sldId="281"/>
            <ac:graphicFrameMk id="5" creationId="{05C117C3-1334-F0CB-23ED-25DB4D7436FF}"/>
          </ac:graphicFrameMkLst>
        </pc:graphicFrameChg>
      </pc:sldChg>
      <pc:sldChg chg="modNotesTx">
        <pc:chgData name="Marousek Aleš" userId="a1fed7b2-2763-4e4b-8190-9cb44c99056b" providerId="ADAL" clId="{60A5C06D-54C7-4666-823D-C8A2BC657A20}" dt="2024-11-04T16:46:36.767" v="584" actId="6549"/>
        <pc:sldMkLst>
          <pc:docMk/>
          <pc:sldMk cId="1696735915" sldId="284"/>
        </pc:sldMkLst>
      </pc:sldChg>
      <pc:sldChg chg="modNotesTx">
        <pc:chgData name="Marousek Aleš" userId="a1fed7b2-2763-4e4b-8190-9cb44c99056b" providerId="ADAL" clId="{60A5C06D-54C7-4666-823D-C8A2BC657A20}" dt="2024-11-04T16:47:04.732" v="585" actId="20577"/>
        <pc:sldMkLst>
          <pc:docMk/>
          <pc:sldMk cId="1048761446" sldId="287"/>
        </pc:sldMkLst>
      </pc:sldChg>
      <pc:sldChg chg="delSp modSp add mod">
        <pc:chgData name="Marousek Aleš" userId="a1fed7b2-2763-4e4b-8190-9cb44c99056b" providerId="ADAL" clId="{60A5C06D-54C7-4666-823D-C8A2BC657A20}" dt="2024-11-04T13:56:43.662" v="470" actId="1076"/>
        <pc:sldMkLst>
          <pc:docMk/>
          <pc:sldMk cId="3112646930" sldId="289"/>
        </pc:sldMkLst>
        <pc:spChg chg="mod">
          <ac:chgData name="Marousek Aleš" userId="a1fed7b2-2763-4e4b-8190-9cb44c99056b" providerId="ADAL" clId="{60A5C06D-54C7-4666-823D-C8A2BC657A20}" dt="2024-11-04T13:56:43.662" v="470" actId="1076"/>
          <ac:spMkLst>
            <pc:docMk/>
            <pc:sldMk cId="3112646930" sldId="289"/>
            <ac:spMk id="2" creationId="{8DE41AB1-2C48-03B4-C99A-82067082F753}"/>
          </ac:spMkLst>
        </pc:spChg>
        <pc:spChg chg="del mod">
          <ac:chgData name="Marousek Aleš" userId="a1fed7b2-2763-4e4b-8190-9cb44c99056b" providerId="ADAL" clId="{60A5C06D-54C7-4666-823D-C8A2BC657A20}" dt="2024-11-04T13:56:11.211" v="448" actId="478"/>
          <ac:spMkLst>
            <pc:docMk/>
            <pc:sldMk cId="3112646930" sldId="289"/>
            <ac:spMk id="4" creationId="{4D4C6B7D-E6DB-0E60-19C1-9E08F2D89305}"/>
          </ac:spMkLst>
        </pc:spChg>
        <pc:picChg chg="del">
          <ac:chgData name="Marousek Aleš" userId="a1fed7b2-2763-4e4b-8190-9cb44c99056b" providerId="ADAL" clId="{60A5C06D-54C7-4666-823D-C8A2BC657A20}" dt="2024-11-04T13:56:04.422" v="444" actId="478"/>
          <ac:picMkLst>
            <pc:docMk/>
            <pc:sldMk cId="3112646930" sldId="289"/>
            <ac:picMk id="3" creationId="{D9A6E611-8C85-166D-C613-F2E6CF53EBEC}"/>
          </ac:picMkLst>
        </pc:picChg>
        <pc:picChg chg="del">
          <ac:chgData name="Marousek Aleš" userId="a1fed7b2-2763-4e4b-8190-9cb44c99056b" providerId="ADAL" clId="{60A5C06D-54C7-4666-823D-C8A2BC657A20}" dt="2024-11-04T13:56:05.444" v="445" actId="478"/>
          <ac:picMkLst>
            <pc:docMk/>
            <pc:sldMk cId="3112646930" sldId="289"/>
            <ac:picMk id="5" creationId="{83AA5C8E-F1F5-6EA2-B20F-B9AE9CB334B2}"/>
          </ac:picMkLst>
        </pc:picChg>
        <pc:picChg chg="del">
          <ac:chgData name="Marousek Aleš" userId="a1fed7b2-2763-4e4b-8190-9cb44c99056b" providerId="ADAL" clId="{60A5C06D-54C7-4666-823D-C8A2BC657A20}" dt="2024-11-04T13:56:06.068" v="446" actId="478"/>
          <ac:picMkLst>
            <pc:docMk/>
            <pc:sldMk cId="3112646930" sldId="289"/>
            <ac:picMk id="6" creationId="{D49A0E02-9430-4F76-AD99-F8CC71BC6734}"/>
          </ac:picMkLst>
        </pc:picChg>
      </pc:sldChg>
    </pc:docChg>
  </pc:docChgLst>
  <pc:docChgLst>
    <pc:chgData name="Huterová Dana" userId="0102eba5-eccc-4646-bed6-054c30c4fbb1" providerId="ADAL" clId="{87654A2B-2314-48DB-9D97-E3E5E11A4F1D}"/>
    <pc:docChg chg="undo redo custSel addSld delSld modSld">
      <pc:chgData name="Huterová Dana" userId="0102eba5-eccc-4646-bed6-054c30c4fbb1" providerId="ADAL" clId="{87654A2B-2314-48DB-9D97-E3E5E11A4F1D}" dt="2024-11-03T21:22:37.277" v="10142" actId="2710"/>
      <pc:docMkLst>
        <pc:docMk/>
      </pc:docMkLst>
      <pc:sldChg chg="modSp mod">
        <pc:chgData name="Huterová Dana" userId="0102eba5-eccc-4646-bed6-054c30c4fbb1" providerId="ADAL" clId="{87654A2B-2314-48DB-9D97-E3E5E11A4F1D}" dt="2024-10-31T12:30:14.745" v="6599" actId="27636"/>
        <pc:sldMkLst>
          <pc:docMk/>
          <pc:sldMk cId="3918795199" sldId="256"/>
        </pc:sldMkLst>
        <pc:spChg chg="mod">
          <ac:chgData name="Huterová Dana" userId="0102eba5-eccc-4646-bed6-054c30c4fbb1" providerId="ADAL" clId="{87654A2B-2314-48DB-9D97-E3E5E11A4F1D}" dt="2024-10-31T12:30:14.745" v="6599" actId="27636"/>
          <ac:spMkLst>
            <pc:docMk/>
            <pc:sldMk cId="3918795199" sldId="256"/>
            <ac:spMk id="4" creationId="{CFCB9FFE-038D-0F3B-1619-200F29C83AF1}"/>
          </ac:spMkLst>
        </pc:spChg>
      </pc:sldChg>
      <pc:sldChg chg="modSp mod">
        <pc:chgData name="Huterová Dana" userId="0102eba5-eccc-4646-bed6-054c30c4fbb1" providerId="ADAL" clId="{87654A2B-2314-48DB-9D97-E3E5E11A4F1D}" dt="2024-11-02T17:04:39.752" v="7272" actId="113"/>
        <pc:sldMkLst>
          <pc:docMk/>
          <pc:sldMk cId="926026877" sldId="257"/>
        </pc:sldMkLst>
        <pc:spChg chg="mod">
          <ac:chgData name="Huterová Dana" userId="0102eba5-eccc-4646-bed6-054c30c4fbb1" providerId="ADAL" clId="{87654A2B-2314-48DB-9D97-E3E5E11A4F1D}" dt="2024-11-02T17:04:39.752" v="7272" actId="113"/>
          <ac:spMkLst>
            <pc:docMk/>
            <pc:sldMk cId="926026877" sldId="257"/>
            <ac:spMk id="7" creationId="{0B06D04D-5CF3-A71B-1AFF-A4A503D0D325}"/>
          </ac:spMkLst>
        </pc:spChg>
      </pc:sldChg>
      <pc:sldChg chg="modSp mod modNotesTx">
        <pc:chgData name="Huterová Dana" userId="0102eba5-eccc-4646-bed6-054c30c4fbb1" providerId="ADAL" clId="{87654A2B-2314-48DB-9D97-E3E5E11A4F1D}" dt="2024-11-02T17:08:39.737" v="7300" actId="113"/>
        <pc:sldMkLst>
          <pc:docMk/>
          <pc:sldMk cId="745680859" sldId="258"/>
        </pc:sldMkLst>
        <pc:spChg chg="mod">
          <ac:chgData name="Huterová Dana" userId="0102eba5-eccc-4646-bed6-054c30c4fbb1" providerId="ADAL" clId="{87654A2B-2314-48DB-9D97-E3E5E11A4F1D}" dt="2024-11-02T17:08:39.737" v="7300" actId="113"/>
          <ac:spMkLst>
            <pc:docMk/>
            <pc:sldMk cId="745680859" sldId="258"/>
            <ac:spMk id="3" creationId="{9CAB5028-E94F-1E69-BC6B-85D38E80D225}"/>
          </ac:spMkLst>
        </pc:spChg>
      </pc:sldChg>
      <pc:sldChg chg="addSp modSp mod modNotesTx">
        <pc:chgData name="Huterová Dana" userId="0102eba5-eccc-4646-bed6-054c30c4fbb1" providerId="ADAL" clId="{87654A2B-2314-48DB-9D97-E3E5E11A4F1D}" dt="2024-11-02T16:54:17.278" v="7168" actId="20577"/>
        <pc:sldMkLst>
          <pc:docMk/>
          <pc:sldMk cId="1959675361" sldId="259"/>
        </pc:sldMkLst>
        <pc:spChg chg="add mod">
          <ac:chgData name="Huterová Dana" userId="0102eba5-eccc-4646-bed6-054c30c4fbb1" providerId="ADAL" clId="{87654A2B-2314-48DB-9D97-E3E5E11A4F1D}" dt="2024-10-31T12:22:21.441" v="6495" actId="20577"/>
          <ac:spMkLst>
            <pc:docMk/>
            <pc:sldMk cId="1959675361" sldId="259"/>
            <ac:spMk id="4" creationId="{FC55B442-7A81-E220-C22D-A9C6A864960A}"/>
          </ac:spMkLst>
        </pc:spChg>
      </pc:sldChg>
      <pc:sldChg chg="modSp mod modNotes modNotesTx">
        <pc:chgData name="Huterová Dana" userId="0102eba5-eccc-4646-bed6-054c30c4fbb1" providerId="ADAL" clId="{87654A2B-2314-48DB-9D97-E3E5E11A4F1D}" dt="2024-11-02T16:41:20.004" v="7032" actId="2710"/>
        <pc:sldMkLst>
          <pc:docMk/>
          <pc:sldMk cId="2155424079" sldId="260"/>
        </pc:sldMkLst>
        <pc:spChg chg="mod">
          <ac:chgData name="Huterová Dana" userId="0102eba5-eccc-4646-bed6-054c30c4fbb1" providerId="ADAL" clId="{87654A2B-2314-48DB-9D97-E3E5E11A4F1D}" dt="2024-11-02T16:41:20.004" v="7032" actId="2710"/>
          <ac:spMkLst>
            <pc:docMk/>
            <pc:sldMk cId="2155424079" sldId="260"/>
            <ac:spMk id="3" creationId="{BAEBDA8C-349A-0750-A855-543F56747DFC}"/>
          </ac:spMkLst>
        </pc:spChg>
      </pc:sldChg>
      <pc:sldChg chg="addSp modSp mod">
        <pc:chgData name="Huterová Dana" userId="0102eba5-eccc-4646-bed6-054c30c4fbb1" providerId="ADAL" clId="{87654A2B-2314-48DB-9D97-E3E5E11A4F1D}" dt="2024-11-02T19:07:16.694" v="7873" actId="123"/>
        <pc:sldMkLst>
          <pc:docMk/>
          <pc:sldMk cId="3012851848" sldId="261"/>
        </pc:sldMkLst>
        <pc:spChg chg="mod">
          <ac:chgData name="Huterová Dana" userId="0102eba5-eccc-4646-bed6-054c30c4fbb1" providerId="ADAL" clId="{87654A2B-2314-48DB-9D97-E3E5E11A4F1D}" dt="2024-11-02T16:01:41.676" v="6652" actId="20577"/>
          <ac:spMkLst>
            <pc:docMk/>
            <pc:sldMk cId="3012851848" sldId="261"/>
            <ac:spMk id="2" creationId="{644A549A-79BA-02CB-0134-2425476352B1}"/>
          </ac:spMkLst>
        </pc:spChg>
        <pc:spChg chg="add mod">
          <ac:chgData name="Huterová Dana" userId="0102eba5-eccc-4646-bed6-054c30c4fbb1" providerId="ADAL" clId="{87654A2B-2314-48DB-9D97-E3E5E11A4F1D}" dt="2024-11-02T19:07:16.694" v="7873" actId="123"/>
          <ac:spMkLst>
            <pc:docMk/>
            <pc:sldMk cId="3012851848" sldId="261"/>
            <ac:spMk id="4" creationId="{EAF7F91A-3043-8157-DD6C-F154A2C21A44}"/>
          </ac:spMkLst>
        </pc:spChg>
        <pc:picChg chg="add mod">
          <ac:chgData name="Huterová Dana" userId="0102eba5-eccc-4646-bed6-054c30c4fbb1" providerId="ADAL" clId="{87654A2B-2314-48DB-9D97-E3E5E11A4F1D}" dt="2024-11-02T17:23:37.821" v="7358" actId="1076"/>
          <ac:picMkLst>
            <pc:docMk/>
            <pc:sldMk cId="3012851848" sldId="261"/>
            <ac:picMk id="6" creationId="{51892E25-7263-3CD9-0C35-0966CC340B56}"/>
          </ac:picMkLst>
        </pc:picChg>
      </pc:sldChg>
      <pc:sldChg chg="addSp modSp mod modNotes modNotesTx">
        <pc:chgData name="Huterová Dana" userId="0102eba5-eccc-4646-bed6-054c30c4fbb1" providerId="ADAL" clId="{87654A2B-2314-48DB-9D97-E3E5E11A4F1D}" dt="2024-10-31T12:18:18.441" v="6465" actId="1076"/>
        <pc:sldMkLst>
          <pc:docMk/>
          <pc:sldMk cId="2610835629" sldId="262"/>
        </pc:sldMkLst>
        <pc:spChg chg="add mod">
          <ac:chgData name="Huterová Dana" userId="0102eba5-eccc-4646-bed6-054c30c4fbb1" providerId="ADAL" clId="{87654A2B-2314-48DB-9D97-E3E5E11A4F1D}" dt="2024-10-31T12:18:18.441" v="6465" actId="1076"/>
          <ac:spMkLst>
            <pc:docMk/>
            <pc:sldMk cId="2610835629" sldId="262"/>
            <ac:spMk id="4" creationId="{65D4996C-4860-0CF7-192F-16D3BB3233E2}"/>
          </ac:spMkLst>
        </pc:spChg>
      </pc:sldChg>
      <pc:sldChg chg="addSp delSp modSp mod setBg modNotesTx">
        <pc:chgData name="Huterová Dana" userId="0102eba5-eccc-4646-bed6-054c30c4fbb1" providerId="ADAL" clId="{87654A2B-2314-48DB-9D97-E3E5E11A4F1D}" dt="2024-11-02T17:49:49.207" v="7512"/>
        <pc:sldMkLst>
          <pc:docMk/>
          <pc:sldMk cId="3529357961" sldId="263"/>
        </pc:sldMkLst>
        <pc:spChg chg="mod">
          <ac:chgData name="Huterová Dana" userId="0102eba5-eccc-4646-bed6-054c30c4fbb1" providerId="ADAL" clId="{87654A2B-2314-48DB-9D97-E3E5E11A4F1D}" dt="2024-10-30T15:23:16.292" v="2604" actId="26606"/>
          <ac:spMkLst>
            <pc:docMk/>
            <pc:sldMk cId="3529357961" sldId="263"/>
            <ac:spMk id="2" creationId="{8DE41AB1-2C48-03B4-C99A-82067082F753}"/>
          </ac:spMkLst>
        </pc:spChg>
        <pc:spChg chg="add mod">
          <ac:chgData name="Huterová Dana" userId="0102eba5-eccc-4646-bed6-054c30c4fbb1" providerId="ADAL" clId="{87654A2B-2314-48DB-9D97-E3E5E11A4F1D}" dt="2024-11-02T17:48:41.921" v="7510" actId="20577"/>
          <ac:spMkLst>
            <pc:docMk/>
            <pc:sldMk cId="3529357961" sldId="263"/>
            <ac:spMk id="4" creationId="{4D4C6B7D-E6DB-0E60-19C1-9E08F2D89305}"/>
          </ac:spMkLst>
        </pc:spChg>
        <pc:spChg chg="add mod">
          <ac:chgData name="Huterová Dana" userId="0102eba5-eccc-4646-bed6-054c30c4fbb1" providerId="ADAL" clId="{87654A2B-2314-48DB-9D97-E3E5E11A4F1D}" dt="2024-11-02T17:49:49.207" v="7512"/>
          <ac:spMkLst>
            <pc:docMk/>
            <pc:sldMk cId="3529357961" sldId="263"/>
            <ac:spMk id="6" creationId="{B0F7250E-525C-CC15-99C0-7C6F83F91FE2}"/>
          </ac:spMkLst>
        </pc:spChg>
        <pc:grpChg chg="add del">
          <ac:chgData name="Huterová Dana" userId="0102eba5-eccc-4646-bed6-054c30c4fbb1" providerId="ADAL" clId="{87654A2B-2314-48DB-9D97-E3E5E11A4F1D}" dt="2024-10-30T15:23:16.292" v="2604" actId="26606"/>
          <ac:grpSpMkLst>
            <pc:docMk/>
            <pc:sldMk cId="3529357961" sldId="263"/>
            <ac:grpSpMk id="10" creationId="{3AFCAD34-1AFC-BC1A-F6B2-C34C63912EAB}"/>
          </ac:grpSpMkLst>
        </pc:grpChg>
        <pc:picChg chg="add mod">
          <ac:chgData name="Huterová Dana" userId="0102eba5-eccc-4646-bed6-054c30c4fbb1" providerId="ADAL" clId="{87654A2B-2314-48DB-9D97-E3E5E11A4F1D}" dt="2024-10-30T16:12:36.497" v="4104" actId="1076"/>
          <ac:picMkLst>
            <pc:docMk/>
            <pc:sldMk cId="3529357961" sldId="263"/>
            <ac:picMk id="5" creationId="{B95EA4A2-5295-218C-98EF-C9D35D94C6B1}"/>
          </ac:picMkLst>
        </pc:picChg>
      </pc:sldChg>
      <pc:sldChg chg="del">
        <pc:chgData name="Huterová Dana" userId="0102eba5-eccc-4646-bed6-054c30c4fbb1" providerId="ADAL" clId="{87654A2B-2314-48DB-9D97-E3E5E11A4F1D}" dt="2024-10-30T15:44:29.108" v="3093" actId="2696"/>
        <pc:sldMkLst>
          <pc:docMk/>
          <pc:sldMk cId="3819087645" sldId="264"/>
        </pc:sldMkLst>
      </pc:sldChg>
      <pc:sldChg chg="add del">
        <pc:chgData name="Huterová Dana" userId="0102eba5-eccc-4646-bed6-054c30c4fbb1" providerId="ADAL" clId="{87654A2B-2314-48DB-9D97-E3E5E11A4F1D}" dt="2024-10-31T11:59:27.480" v="6404" actId="2696"/>
        <pc:sldMkLst>
          <pc:docMk/>
          <pc:sldMk cId="2121678787" sldId="265"/>
        </pc:sldMkLst>
      </pc:sldChg>
      <pc:sldChg chg="addSp modSp mod">
        <pc:chgData name="Huterová Dana" userId="0102eba5-eccc-4646-bed6-054c30c4fbb1" providerId="ADAL" clId="{87654A2B-2314-48DB-9D97-E3E5E11A4F1D}" dt="2024-10-31T12:31:31.872" v="6603" actId="120"/>
        <pc:sldMkLst>
          <pc:docMk/>
          <pc:sldMk cId="1191094100" sldId="266"/>
        </pc:sldMkLst>
        <pc:spChg chg="add mod">
          <ac:chgData name="Huterová Dana" userId="0102eba5-eccc-4646-bed6-054c30c4fbb1" providerId="ADAL" clId="{87654A2B-2314-48DB-9D97-E3E5E11A4F1D}" dt="2024-10-31T12:31:31.872" v="6603" actId="120"/>
          <ac:spMkLst>
            <pc:docMk/>
            <pc:sldMk cId="1191094100" sldId="266"/>
            <ac:spMk id="4" creationId="{FDD990D5-B2F9-0098-0A70-C75C96BEDC82}"/>
          </ac:spMkLst>
        </pc:spChg>
      </pc:sldChg>
      <pc:sldChg chg="addSp modSp mod modNotesTx">
        <pc:chgData name="Huterová Dana" userId="0102eba5-eccc-4646-bed6-054c30c4fbb1" providerId="ADAL" clId="{87654A2B-2314-48DB-9D97-E3E5E11A4F1D}" dt="2024-10-31T12:32:52.430" v="6613" actId="20577"/>
        <pc:sldMkLst>
          <pc:docMk/>
          <pc:sldMk cId="2787500151" sldId="267"/>
        </pc:sldMkLst>
        <pc:spChg chg="add mod">
          <ac:chgData name="Huterová Dana" userId="0102eba5-eccc-4646-bed6-054c30c4fbb1" providerId="ADAL" clId="{87654A2B-2314-48DB-9D97-E3E5E11A4F1D}" dt="2024-10-31T12:32:52.430" v="6613" actId="20577"/>
          <ac:spMkLst>
            <pc:docMk/>
            <pc:sldMk cId="2787500151" sldId="267"/>
            <ac:spMk id="4" creationId="{7AE64DE0-A04C-8A75-814B-FC6B13325C4B}"/>
          </ac:spMkLst>
        </pc:spChg>
      </pc:sldChg>
      <pc:sldChg chg="addSp modSp add del mod modNotesTx">
        <pc:chgData name="Huterová Dana" userId="0102eba5-eccc-4646-bed6-054c30c4fbb1" providerId="ADAL" clId="{87654A2B-2314-48DB-9D97-E3E5E11A4F1D}" dt="2024-11-02T16:57:47.733" v="7178" actId="2696"/>
        <pc:sldMkLst>
          <pc:docMk/>
          <pc:sldMk cId="2864047203" sldId="268"/>
        </pc:sldMkLst>
        <pc:spChg chg="add mod">
          <ac:chgData name="Huterová Dana" userId="0102eba5-eccc-4646-bed6-054c30c4fbb1" providerId="ADAL" clId="{87654A2B-2314-48DB-9D97-E3E5E11A4F1D}" dt="2024-10-31T12:21:27.630" v="6492" actId="2710"/>
          <ac:spMkLst>
            <pc:docMk/>
            <pc:sldMk cId="2864047203" sldId="268"/>
            <ac:spMk id="4" creationId="{86921BEF-370A-3548-9A55-3DC5441E38DC}"/>
          </ac:spMkLst>
        </pc:spChg>
      </pc:sldChg>
      <pc:sldChg chg="new del">
        <pc:chgData name="Huterová Dana" userId="0102eba5-eccc-4646-bed6-054c30c4fbb1" providerId="ADAL" clId="{87654A2B-2314-48DB-9D97-E3E5E11A4F1D}" dt="2024-10-30T13:50:25.117" v="820" actId="2696"/>
        <pc:sldMkLst>
          <pc:docMk/>
          <pc:sldMk cId="1582334036" sldId="269"/>
        </pc:sldMkLst>
      </pc:sldChg>
      <pc:sldChg chg="modSp add del mod modNotesTx">
        <pc:chgData name="Huterová Dana" userId="0102eba5-eccc-4646-bed6-054c30c4fbb1" providerId="ADAL" clId="{87654A2B-2314-48DB-9D97-E3E5E11A4F1D}" dt="2024-11-02T16:57:52.182" v="7179" actId="2696"/>
        <pc:sldMkLst>
          <pc:docMk/>
          <pc:sldMk cId="3870080527" sldId="270"/>
        </pc:sldMkLst>
        <pc:spChg chg="mod">
          <ac:chgData name="Huterová Dana" userId="0102eba5-eccc-4646-bed6-054c30c4fbb1" providerId="ADAL" clId="{87654A2B-2314-48DB-9D97-E3E5E11A4F1D}" dt="2024-10-31T12:20:02.369" v="6478" actId="20577"/>
          <ac:spMkLst>
            <pc:docMk/>
            <pc:sldMk cId="3870080527" sldId="270"/>
            <ac:spMk id="4" creationId="{86921BEF-370A-3548-9A55-3DC5441E38DC}"/>
          </ac:spMkLst>
        </pc:spChg>
      </pc:sldChg>
      <pc:sldChg chg="delSp modSp add mod modNotesTx">
        <pc:chgData name="Huterová Dana" userId="0102eba5-eccc-4646-bed6-054c30c4fbb1" providerId="ADAL" clId="{87654A2B-2314-48DB-9D97-E3E5E11A4F1D}" dt="2024-10-31T12:16:46.611" v="6459" actId="20577"/>
        <pc:sldMkLst>
          <pc:docMk/>
          <pc:sldMk cId="720332928" sldId="271"/>
        </pc:sldMkLst>
        <pc:spChg chg="mod">
          <ac:chgData name="Huterová Dana" userId="0102eba5-eccc-4646-bed6-054c30c4fbb1" providerId="ADAL" clId="{87654A2B-2314-48DB-9D97-E3E5E11A4F1D}" dt="2024-10-30T15:36:35.513" v="2748" actId="20577"/>
          <ac:spMkLst>
            <pc:docMk/>
            <pc:sldMk cId="720332928" sldId="271"/>
            <ac:spMk id="2" creationId="{8DE41AB1-2C48-03B4-C99A-82067082F753}"/>
          </ac:spMkLst>
        </pc:spChg>
        <pc:spChg chg="mod">
          <ac:chgData name="Huterová Dana" userId="0102eba5-eccc-4646-bed6-054c30c4fbb1" providerId="ADAL" clId="{87654A2B-2314-48DB-9D97-E3E5E11A4F1D}" dt="2024-10-31T12:16:46.611" v="6459" actId="20577"/>
          <ac:spMkLst>
            <pc:docMk/>
            <pc:sldMk cId="720332928" sldId="271"/>
            <ac:spMk id="4" creationId="{4D4C6B7D-E6DB-0E60-19C1-9E08F2D89305}"/>
          </ac:spMkLst>
        </pc:spChg>
        <pc:picChg chg="del">
          <ac:chgData name="Huterová Dana" userId="0102eba5-eccc-4646-bed6-054c30c4fbb1" providerId="ADAL" clId="{87654A2B-2314-48DB-9D97-E3E5E11A4F1D}" dt="2024-10-30T15:36:22.718" v="2739" actId="478"/>
          <ac:picMkLst>
            <pc:docMk/>
            <pc:sldMk cId="720332928" sldId="271"/>
            <ac:picMk id="5" creationId="{B95EA4A2-5295-218C-98EF-C9D35D94C6B1}"/>
          </ac:picMkLst>
        </pc:picChg>
      </pc:sldChg>
      <pc:sldChg chg="modSp add mod modNotesTx">
        <pc:chgData name="Huterová Dana" userId="0102eba5-eccc-4646-bed6-054c30c4fbb1" providerId="ADAL" clId="{87654A2B-2314-48DB-9D97-E3E5E11A4F1D}" dt="2024-10-30T16:16:54.601" v="4184"/>
        <pc:sldMkLst>
          <pc:docMk/>
          <pc:sldMk cId="2359518279" sldId="272"/>
        </pc:sldMkLst>
        <pc:spChg chg="mod">
          <ac:chgData name="Huterová Dana" userId="0102eba5-eccc-4646-bed6-054c30c4fbb1" providerId="ADAL" clId="{87654A2B-2314-48DB-9D97-E3E5E11A4F1D}" dt="2024-10-30T15:44:21.537" v="3092" actId="20577"/>
          <ac:spMkLst>
            <pc:docMk/>
            <pc:sldMk cId="2359518279" sldId="272"/>
            <ac:spMk id="2" creationId="{8DE41AB1-2C48-03B4-C99A-82067082F753}"/>
          </ac:spMkLst>
        </pc:spChg>
        <pc:spChg chg="mod">
          <ac:chgData name="Huterová Dana" userId="0102eba5-eccc-4646-bed6-054c30c4fbb1" providerId="ADAL" clId="{87654A2B-2314-48DB-9D97-E3E5E11A4F1D}" dt="2024-10-30T16:09:13.616" v="4068" actId="20577"/>
          <ac:spMkLst>
            <pc:docMk/>
            <pc:sldMk cId="2359518279" sldId="272"/>
            <ac:spMk id="4" creationId="{4D4C6B7D-E6DB-0E60-19C1-9E08F2D89305}"/>
          </ac:spMkLst>
        </pc:spChg>
      </pc:sldChg>
      <pc:sldChg chg="modSp add mod modNotesTx">
        <pc:chgData name="Huterová Dana" userId="0102eba5-eccc-4646-bed6-054c30c4fbb1" providerId="ADAL" clId="{87654A2B-2314-48DB-9D97-E3E5E11A4F1D}" dt="2024-10-31T12:16:14.757" v="6457" actId="255"/>
        <pc:sldMkLst>
          <pc:docMk/>
          <pc:sldMk cId="2459365370" sldId="273"/>
        </pc:sldMkLst>
        <pc:spChg chg="mod">
          <ac:chgData name="Huterová Dana" userId="0102eba5-eccc-4646-bed6-054c30c4fbb1" providerId="ADAL" clId="{87654A2B-2314-48DB-9D97-E3E5E11A4F1D}" dt="2024-10-30T15:48:28.081" v="3280" actId="20577"/>
          <ac:spMkLst>
            <pc:docMk/>
            <pc:sldMk cId="2459365370" sldId="273"/>
            <ac:spMk id="2" creationId="{8DE41AB1-2C48-03B4-C99A-82067082F753}"/>
          </ac:spMkLst>
        </pc:spChg>
        <pc:spChg chg="mod">
          <ac:chgData name="Huterová Dana" userId="0102eba5-eccc-4646-bed6-054c30c4fbb1" providerId="ADAL" clId="{87654A2B-2314-48DB-9D97-E3E5E11A4F1D}" dt="2024-10-31T12:16:14.757" v="6457" actId="255"/>
          <ac:spMkLst>
            <pc:docMk/>
            <pc:sldMk cId="2459365370" sldId="273"/>
            <ac:spMk id="4" creationId="{4D4C6B7D-E6DB-0E60-19C1-9E08F2D89305}"/>
          </ac:spMkLst>
        </pc:spChg>
      </pc:sldChg>
      <pc:sldChg chg="modSp add mod modNotesTx">
        <pc:chgData name="Huterová Dana" userId="0102eba5-eccc-4646-bed6-054c30c4fbb1" providerId="ADAL" clId="{87654A2B-2314-48DB-9D97-E3E5E11A4F1D}" dt="2024-11-02T18:14:37.447" v="7555" actId="20577"/>
        <pc:sldMkLst>
          <pc:docMk/>
          <pc:sldMk cId="746071239" sldId="274"/>
        </pc:sldMkLst>
        <pc:spChg chg="mod">
          <ac:chgData name="Huterová Dana" userId="0102eba5-eccc-4646-bed6-054c30c4fbb1" providerId="ADAL" clId="{87654A2B-2314-48DB-9D97-E3E5E11A4F1D}" dt="2024-10-30T15:52:02.498" v="3520" actId="20577"/>
          <ac:spMkLst>
            <pc:docMk/>
            <pc:sldMk cId="746071239" sldId="274"/>
            <ac:spMk id="2" creationId="{8DE41AB1-2C48-03B4-C99A-82067082F753}"/>
          </ac:spMkLst>
        </pc:spChg>
        <pc:spChg chg="mod">
          <ac:chgData name="Huterová Dana" userId="0102eba5-eccc-4646-bed6-054c30c4fbb1" providerId="ADAL" clId="{87654A2B-2314-48DB-9D97-E3E5E11A4F1D}" dt="2024-11-02T18:12:58.444" v="7530" actId="2710"/>
          <ac:spMkLst>
            <pc:docMk/>
            <pc:sldMk cId="746071239" sldId="274"/>
            <ac:spMk id="4" creationId="{4D4C6B7D-E6DB-0E60-19C1-9E08F2D89305}"/>
          </ac:spMkLst>
        </pc:spChg>
      </pc:sldChg>
      <pc:sldChg chg="modSp add mod modNotesTx">
        <pc:chgData name="Huterová Dana" userId="0102eba5-eccc-4646-bed6-054c30c4fbb1" providerId="ADAL" clId="{87654A2B-2314-48DB-9D97-E3E5E11A4F1D}" dt="2024-11-02T17:46:33.292" v="7455"/>
        <pc:sldMkLst>
          <pc:docMk/>
          <pc:sldMk cId="718719691" sldId="275"/>
        </pc:sldMkLst>
        <pc:spChg chg="mod">
          <ac:chgData name="Huterová Dana" userId="0102eba5-eccc-4646-bed6-054c30c4fbb1" providerId="ADAL" clId="{87654A2B-2314-48DB-9D97-E3E5E11A4F1D}" dt="2024-10-31T12:15:37.277" v="6453" actId="255"/>
          <ac:spMkLst>
            <pc:docMk/>
            <pc:sldMk cId="718719691" sldId="275"/>
            <ac:spMk id="4" creationId="{4D4C6B7D-E6DB-0E60-19C1-9E08F2D89305}"/>
          </ac:spMkLst>
        </pc:spChg>
      </pc:sldChg>
      <pc:sldChg chg="addSp modSp add mod modNotesTx">
        <pc:chgData name="Huterová Dana" userId="0102eba5-eccc-4646-bed6-054c30c4fbb1" providerId="ADAL" clId="{87654A2B-2314-48DB-9D97-E3E5E11A4F1D}" dt="2024-10-31T12:15:18.963" v="6452" actId="2710"/>
        <pc:sldMkLst>
          <pc:docMk/>
          <pc:sldMk cId="2535484736" sldId="276"/>
        </pc:sldMkLst>
        <pc:spChg chg="mod">
          <ac:chgData name="Huterová Dana" userId="0102eba5-eccc-4646-bed6-054c30c4fbb1" providerId="ADAL" clId="{87654A2B-2314-48DB-9D97-E3E5E11A4F1D}" dt="2024-10-31T11:16:42.567" v="6380" actId="20577"/>
          <ac:spMkLst>
            <pc:docMk/>
            <pc:sldMk cId="2535484736" sldId="276"/>
            <ac:spMk id="2" creationId="{8DE41AB1-2C48-03B4-C99A-82067082F753}"/>
          </ac:spMkLst>
        </pc:spChg>
        <pc:spChg chg="mod">
          <ac:chgData name="Huterová Dana" userId="0102eba5-eccc-4646-bed6-054c30c4fbb1" providerId="ADAL" clId="{87654A2B-2314-48DB-9D97-E3E5E11A4F1D}" dt="2024-10-31T12:15:18.963" v="6452" actId="2710"/>
          <ac:spMkLst>
            <pc:docMk/>
            <pc:sldMk cId="2535484736" sldId="276"/>
            <ac:spMk id="4" creationId="{4D4C6B7D-E6DB-0E60-19C1-9E08F2D89305}"/>
          </ac:spMkLst>
        </pc:spChg>
        <pc:picChg chg="add mod">
          <ac:chgData name="Huterová Dana" userId="0102eba5-eccc-4646-bed6-054c30c4fbb1" providerId="ADAL" clId="{87654A2B-2314-48DB-9D97-E3E5E11A4F1D}" dt="2024-10-31T11:20:06.964" v="6398" actId="1076"/>
          <ac:picMkLst>
            <pc:docMk/>
            <pc:sldMk cId="2535484736" sldId="276"/>
            <ac:picMk id="3" creationId="{D9A6E611-8C85-166D-C613-F2E6CF53EBEC}"/>
          </ac:picMkLst>
        </pc:picChg>
        <pc:picChg chg="add mod">
          <ac:chgData name="Huterová Dana" userId="0102eba5-eccc-4646-bed6-054c30c4fbb1" providerId="ADAL" clId="{87654A2B-2314-48DB-9D97-E3E5E11A4F1D}" dt="2024-10-31T11:20:47.931" v="6403" actId="1076"/>
          <ac:picMkLst>
            <pc:docMk/>
            <pc:sldMk cId="2535484736" sldId="276"/>
            <ac:picMk id="5" creationId="{83AA5C8E-F1F5-6EA2-B20F-B9AE9CB334B2}"/>
          </ac:picMkLst>
        </pc:picChg>
        <pc:picChg chg="add mod">
          <ac:chgData name="Huterová Dana" userId="0102eba5-eccc-4646-bed6-054c30c4fbb1" providerId="ADAL" clId="{87654A2B-2314-48DB-9D97-E3E5E11A4F1D}" dt="2024-10-31T11:20:45.873" v="6402" actId="1076"/>
          <ac:picMkLst>
            <pc:docMk/>
            <pc:sldMk cId="2535484736" sldId="276"/>
            <ac:picMk id="6" creationId="{D49A0E02-9430-4F76-AD99-F8CC71BC6734}"/>
          </ac:picMkLst>
        </pc:picChg>
      </pc:sldChg>
      <pc:sldChg chg="addSp modSp add mod">
        <pc:chgData name="Huterová Dana" userId="0102eba5-eccc-4646-bed6-054c30c4fbb1" providerId="ADAL" clId="{87654A2B-2314-48DB-9D97-E3E5E11A4F1D}" dt="2024-11-02T17:07:00.022" v="7295" actId="113"/>
        <pc:sldMkLst>
          <pc:docMk/>
          <pc:sldMk cId="740854982" sldId="277"/>
        </pc:sldMkLst>
        <pc:spChg chg="mod">
          <ac:chgData name="Huterová Dana" userId="0102eba5-eccc-4646-bed6-054c30c4fbb1" providerId="ADAL" clId="{87654A2B-2314-48DB-9D97-E3E5E11A4F1D}" dt="2024-11-02T16:13:50.694" v="6884" actId="20577"/>
          <ac:spMkLst>
            <pc:docMk/>
            <pc:sldMk cId="740854982" sldId="277"/>
            <ac:spMk id="2" creationId="{644A549A-79BA-02CB-0134-2425476352B1}"/>
          </ac:spMkLst>
        </pc:spChg>
        <pc:spChg chg="add mod">
          <ac:chgData name="Huterová Dana" userId="0102eba5-eccc-4646-bed6-054c30c4fbb1" providerId="ADAL" clId="{87654A2B-2314-48DB-9D97-E3E5E11A4F1D}" dt="2024-11-02T17:06:53.388" v="7293" actId="113"/>
          <ac:spMkLst>
            <pc:docMk/>
            <pc:sldMk cId="740854982" sldId="277"/>
            <ac:spMk id="4" creationId="{4131434F-78FA-ECA1-0AAB-733B050608B0}"/>
          </ac:spMkLst>
        </pc:spChg>
        <pc:graphicFrameChg chg="add mod modGraphic">
          <ac:chgData name="Huterová Dana" userId="0102eba5-eccc-4646-bed6-054c30c4fbb1" providerId="ADAL" clId="{87654A2B-2314-48DB-9D97-E3E5E11A4F1D}" dt="2024-11-02T17:07:00.022" v="7295" actId="113"/>
          <ac:graphicFrameMkLst>
            <pc:docMk/>
            <pc:sldMk cId="740854982" sldId="277"/>
            <ac:graphicFrameMk id="5" creationId="{FA04205C-91C0-428A-7E49-3A355B5567FA}"/>
          </ac:graphicFrameMkLst>
        </pc:graphicFrameChg>
      </pc:sldChg>
      <pc:sldChg chg="addSp delSp modSp add mod">
        <pc:chgData name="Huterová Dana" userId="0102eba5-eccc-4646-bed6-054c30c4fbb1" providerId="ADAL" clId="{87654A2B-2314-48DB-9D97-E3E5E11A4F1D}" dt="2024-11-02T17:23:55.457" v="7359" actId="255"/>
        <pc:sldMkLst>
          <pc:docMk/>
          <pc:sldMk cId="4085339840" sldId="278"/>
        </pc:sldMkLst>
        <pc:spChg chg="mod">
          <ac:chgData name="Huterová Dana" userId="0102eba5-eccc-4646-bed6-054c30c4fbb1" providerId="ADAL" clId="{87654A2B-2314-48DB-9D97-E3E5E11A4F1D}" dt="2024-11-02T16:13:18.114" v="6849" actId="20577"/>
          <ac:spMkLst>
            <pc:docMk/>
            <pc:sldMk cId="4085339840" sldId="278"/>
            <ac:spMk id="2" creationId="{644A549A-79BA-02CB-0134-2425476352B1}"/>
          </ac:spMkLst>
        </pc:spChg>
        <pc:spChg chg="add mod">
          <ac:chgData name="Huterová Dana" userId="0102eba5-eccc-4646-bed6-054c30c4fbb1" providerId="ADAL" clId="{87654A2B-2314-48DB-9D97-E3E5E11A4F1D}" dt="2024-11-02T17:05:52.815" v="7278" actId="113"/>
          <ac:spMkLst>
            <pc:docMk/>
            <pc:sldMk cId="4085339840" sldId="278"/>
            <ac:spMk id="4" creationId="{B7D80B08-87AB-A401-09C2-44061232C153}"/>
          </ac:spMkLst>
        </pc:spChg>
        <pc:spChg chg="add del">
          <ac:chgData name="Huterová Dana" userId="0102eba5-eccc-4646-bed6-054c30c4fbb1" providerId="ADAL" clId="{87654A2B-2314-48DB-9D97-E3E5E11A4F1D}" dt="2024-11-02T16:09:22.288" v="6783" actId="22"/>
          <ac:spMkLst>
            <pc:docMk/>
            <pc:sldMk cId="4085339840" sldId="278"/>
            <ac:spMk id="6" creationId="{EBB56543-268F-0A65-B472-11CC67AEFC83}"/>
          </ac:spMkLst>
        </pc:spChg>
        <pc:spChg chg="add del">
          <ac:chgData name="Huterová Dana" userId="0102eba5-eccc-4646-bed6-054c30c4fbb1" providerId="ADAL" clId="{87654A2B-2314-48DB-9D97-E3E5E11A4F1D}" dt="2024-11-02T16:10:11.158" v="6792" actId="22"/>
          <ac:spMkLst>
            <pc:docMk/>
            <pc:sldMk cId="4085339840" sldId="278"/>
            <ac:spMk id="8" creationId="{E58A6852-DFC1-4DE3-2740-6386840344C8}"/>
          </ac:spMkLst>
        </pc:spChg>
        <pc:spChg chg="add del">
          <ac:chgData name="Huterová Dana" userId="0102eba5-eccc-4646-bed6-054c30c4fbb1" providerId="ADAL" clId="{87654A2B-2314-48DB-9D97-E3E5E11A4F1D}" dt="2024-11-02T16:10:34.041" v="6794" actId="22"/>
          <ac:spMkLst>
            <pc:docMk/>
            <pc:sldMk cId="4085339840" sldId="278"/>
            <ac:spMk id="10" creationId="{A8D3A243-32A1-09B7-A472-44116AD72C57}"/>
          </ac:spMkLst>
        </pc:spChg>
        <pc:graphicFrameChg chg="add mod modGraphic">
          <ac:chgData name="Huterová Dana" userId="0102eba5-eccc-4646-bed6-054c30c4fbb1" providerId="ADAL" clId="{87654A2B-2314-48DB-9D97-E3E5E11A4F1D}" dt="2024-11-02T17:23:55.457" v="7359" actId="255"/>
          <ac:graphicFrameMkLst>
            <pc:docMk/>
            <pc:sldMk cId="4085339840" sldId="278"/>
            <ac:graphicFrameMk id="11" creationId="{1F971C4E-9A06-6D52-274B-79C726B0209D}"/>
          </ac:graphicFrameMkLst>
        </pc:graphicFrameChg>
      </pc:sldChg>
      <pc:sldChg chg="addSp modSp add mod modNotesTx">
        <pc:chgData name="Huterová Dana" userId="0102eba5-eccc-4646-bed6-054c30c4fbb1" providerId="ADAL" clId="{87654A2B-2314-48DB-9D97-E3E5E11A4F1D}" dt="2024-11-02T17:07:54.806" v="7297" actId="113"/>
        <pc:sldMkLst>
          <pc:docMk/>
          <pc:sldMk cId="266973917" sldId="279"/>
        </pc:sldMkLst>
        <pc:spChg chg="mod">
          <ac:chgData name="Huterová Dana" userId="0102eba5-eccc-4646-bed6-054c30c4fbb1" providerId="ADAL" clId="{87654A2B-2314-48DB-9D97-E3E5E11A4F1D}" dt="2024-11-02T16:44:10.211" v="7064" actId="20577"/>
          <ac:spMkLst>
            <pc:docMk/>
            <pc:sldMk cId="266973917" sldId="279"/>
            <ac:spMk id="2" creationId="{981B88B2-FAF7-2059-E2B8-55041EE0BDE0}"/>
          </ac:spMkLst>
        </pc:spChg>
        <pc:spChg chg="mod">
          <ac:chgData name="Huterová Dana" userId="0102eba5-eccc-4646-bed6-054c30c4fbb1" providerId="ADAL" clId="{87654A2B-2314-48DB-9D97-E3E5E11A4F1D}" dt="2024-11-02T17:07:41.215" v="7296" actId="113"/>
          <ac:spMkLst>
            <pc:docMk/>
            <pc:sldMk cId="266973917" sldId="279"/>
            <ac:spMk id="4" creationId="{FC55B442-7A81-E220-C22D-A9C6A864960A}"/>
          </ac:spMkLst>
        </pc:spChg>
        <pc:graphicFrameChg chg="add mod modGraphic">
          <ac:chgData name="Huterová Dana" userId="0102eba5-eccc-4646-bed6-054c30c4fbb1" providerId="ADAL" clId="{87654A2B-2314-48DB-9D97-E3E5E11A4F1D}" dt="2024-11-02T17:07:54.806" v="7297" actId="113"/>
          <ac:graphicFrameMkLst>
            <pc:docMk/>
            <pc:sldMk cId="266973917" sldId="279"/>
            <ac:graphicFrameMk id="3" creationId="{A85AE905-7732-9775-5815-7EE2C082161A}"/>
          </ac:graphicFrameMkLst>
        </pc:graphicFrameChg>
      </pc:sldChg>
      <pc:sldChg chg="addSp modSp add del mod">
        <pc:chgData name="Huterová Dana" userId="0102eba5-eccc-4646-bed6-054c30c4fbb1" providerId="ADAL" clId="{87654A2B-2314-48DB-9D97-E3E5E11A4F1D}" dt="2024-11-02T16:41:49.734" v="7033" actId="2696"/>
        <pc:sldMkLst>
          <pc:docMk/>
          <pc:sldMk cId="3510217382" sldId="279"/>
        </pc:sldMkLst>
        <pc:spChg chg="add mod">
          <ac:chgData name="Huterová Dana" userId="0102eba5-eccc-4646-bed6-054c30c4fbb1" providerId="ADAL" clId="{87654A2B-2314-48DB-9D97-E3E5E11A4F1D}" dt="2024-11-02T16:17:21.212" v="6900" actId="1076"/>
          <ac:spMkLst>
            <pc:docMk/>
            <pc:sldMk cId="3510217382" sldId="279"/>
            <ac:spMk id="4" creationId="{2FC8B38A-A007-4868-1443-1FA3AE71453F}"/>
          </ac:spMkLst>
        </pc:spChg>
      </pc:sldChg>
      <pc:sldChg chg="add del">
        <pc:chgData name="Huterová Dana" userId="0102eba5-eccc-4646-bed6-054c30c4fbb1" providerId="ADAL" clId="{87654A2B-2314-48DB-9D97-E3E5E11A4F1D}" dt="2024-11-02T16:16:44.782" v="6896" actId="2696"/>
        <pc:sldMkLst>
          <pc:docMk/>
          <pc:sldMk cId="1392515500" sldId="280"/>
        </pc:sldMkLst>
      </pc:sldChg>
      <pc:sldChg chg="addSp delSp modSp add mod modNotesTx">
        <pc:chgData name="Huterová Dana" userId="0102eba5-eccc-4646-bed6-054c30c4fbb1" providerId="ADAL" clId="{87654A2B-2314-48DB-9D97-E3E5E11A4F1D}" dt="2024-11-02T17:08:26.599" v="7299" actId="113"/>
        <pc:sldMkLst>
          <pc:docMk/>
          <pc:sldMk cId="4099106414" sldId="280"/>
        </pc:sldMkLst>
        <pc:spChg chg="del mod">
          <ac:chgData name="Huterová Dana" userId="0102eba5-eccc-4646-bed6-054c30c4fbb1" providerId="ADAL" clId="{87654A2B-2314-48DB-9D97-E3E5E11A4F1D}" dt="2024-11-02T16:48:37.462" v="7115"/>
          <ac:spMkLst>
            <pc:docMk/>
            <pc:sldMk cId="4099106414" sldId="280"/>
            <ac:spMk id="4" creationId="{86921BEF-370A-3548-9A55-3DC5441E38DC}"/>
          </ac:spMkLst>
        </pc:spChg>
        <pc:spChg chg="add mod">
          <ac:chgData name="Huterová Dana" userId="0102eba5-eccc-4646-bed6-054c30c4fbb1" providerId="ADAL" clId="{87654A2B-2314-48DB-9D97-E3E5E11A4F1D}" dt="2024-11-02T17:08:26.599" v="7299" actId="113"/>
          <ac:spMkLst>
            <pc:docMk/>
            <pc:sldMk cId="4099106414" sldId="280"/>
            <ac:spMk id="6" creationId="{955D30B8-7A32-DFC9-EF94-E91B16795E9B}"/>
          </ac:spMkLst>
        </pc:spChg>
        <pc:graphicFrameChg chg="add mod modGraphic">
          <ac:chgData name="Huterová Dana" userId="0102eba5-eccc-4646-bed6-054c30c4fbb1" providerId="ADAL" clId="{87654A2B-2314-48DB-9D97-E3E5E11A4F1D}" dt="2024-11-02T17:08:14.318" v="7298" actId="113"/>
          <ac:graphicFrameMkLst>
            <pc:docMk/>
            <pc:sldMk cId="4099106414" sldId="280"/>
            <ac:graphicFrameMk id="3" creationId="{68A7B301-7E42-C9A1-9072-FDA4EE634507}"/>
          </ac:graphicFrameMkLst>
        </pc:graphicFrameChg>
      </pc:sldChg>
      <pc:sldChg chg="addSp modSp add mod">
        <pc:chgData name="Huterová Dana" userId="0102eba5-eccc-4646-bed6-054c30c4fbb1" providerId="ADAL" clId="{87654A2B-2314-48DB-9D97-E3E5E11A4F1D}" dt="2024-11-02T17:23:07.151" v="7357" actId="122"/>
        <pc:sldMkLst>
          <pc:docMk/>
          <pc:sldMk cId="2735809308" sldId="281"/>
        </pc:sldMkLst>
        <pc:spChg chg="add mod">
          <ac:chgData name="Huterová Dana" userId="0102eba5-eccc-4646-bed6-054c30c4fbb1" providerId="ADAL" clId="{87654A2B-2314-48DB-9D97-E3E5E11A4F1D}" dt="2024-11-02T17:14:01.305" v="7341" actId="122"/>
          <ac:spMkLst>
            <pc:docMk/>
            <pc:sldMk cId="2735809308" sldId="281"/>
            <ac:spMk id="3" creationId="{19A454CF-FE81-CD4B-E831-404BFADCF77C}"/>
          </ac:spMkLst>
        </pc:spChg>
        <pc:spChg chg="mod">
          <ac:chgData name="Huterová Dana" userId="0102eba5-eccc-4646-bed6-054c30c4fbb1" providerId="ADAL" clId="{87654A2B-2314-48DB-9D97-E3E5E11A4F1D}" dt="2024-11-02T17:13:13.633" v="7302" actId="6549"/>
          <ac:spMkLst>
            <pc:docMk/>
            <pc:sldMk cId="2735809308" sldId="281"/>
            <ac:spMk id="7" creationId="{0B06D04D-5CF3-A71B-1AFF-A4A503D0D325}"/>
          </ac:spMkLst>
        </pc:spChg>
        <pc:graphicFrameChg chg="add mod modGraphic">
          <ac:chgData name="Huterová Dana" userId="0102eba5-eccc-4646-bed6-054c30c4fbb1" providerId="ADAL" clId="{87654A2B-2314-48DB-9D97-E3E5E11A4F1D}" dt="2024-11-02T17:23:07.151" v="7357" actId="122"/>
          <ac:graphicFrameMkLst>
            <pc:docMk/>
            <pc:sldMk cId="2735809308" sldId="281"/>
            <ac:graphicFrameMk id="2" creationId="{4E76C7FB-1A52-E73D-48C3-A5C0193E2F30}"/>
          </ac:graphicFrameMkLst>
        </pc:graphicFrameChg>
      </pc:sldChg>
      <pc:sldChg chg="modSp add mod modNotesTx">
        <pc:chgData name="Huterová Dana" userId="0102eba5-eccc-4646-bed6-054c30c4fbb1" providerId="ADAL" clId="{87654A2B-2314-48DB-9D97-E3E5E11A4F1D}" dt="2024-11-02T18:17:42.727" v="7608" actId="115"/>
        <pc:sldMkLst>
          <pc:docMk/>
          <pc:sldMk cId="2961455722" sldId="282"/>
        </pc:sldMkLst>
        <pc:spChg chg="mod">
          <ac:chgData name="Huterová Dana" userId="0102eba5-eccc-4646-bed6-054c30c4fbb1" providerId="ADAL" clId="{87654A2B-2314-48DB-9D97-E3E5E11A4F1D}" dt="2024-11-02T18:17:42.727" v="7608" actId="115"/>
          <ac:spMkLst>
            <pc:docMk/>
            <pc:sldMk cId="2961455722" sldId="282"/>
            <ac:spMk id="4" creationId="{4D4C6B7D-E6DB-0E60-19C1-9E08F2D89305}"/>
          </ac:spMkLst>
        </pc:spChg>
      </pc:sldChg>
      <pc:sldChg chg="addSp modSp add mod">
        <pc:chgData name="Huterová Dana" userId="0102eba5-eccc-4646-bed6-054c30c4fbb1" providerId="ADAL" clId="{87654A2B-2314-48DB-9D97-E3E5E11A4F1D}" dt="2024-11-02T19:00:08.619" v="7871" actId="20577"/>
        <pc:sldMkLst>
          <pc:docMk/>
          <pc:sldMk cId="2942136965" sldId="283"/>
        </pc:sldMkLst>
        <pc:spChg chg="mod">
          <ac:chgData name="Huterová Dana" userId="0102eba5-eccc-4646-bed6-054c30c4fbb1" providerId="ADAL" clId="{87654A2B-2314-48DB-9D97-E3E5E11A4F1D}" dt="2024-11-02T19:00:08.619" v="7871" actId="20577"/>
          <ac:spMkLst>
            <pc:docMk/>
            <pc:sldMk cId="2942136965" sldId="283"/>
            <ac:spMk id="4" creationId="{4D4C6B7D-E6DB-0E60-19C1-9E08F2D89305}"/>
          </ac:spMkLst>
        </pc:spChg>
        <pc:picChg chg="add mod">
          <ac:chgData name="Huterová Dana" userId="0102eba5-eccc-4646-bed6-054c30c4fbb1" providerId="ADAL" clId="{87654A2B-2314-48DB-9D97-E3E5E11A4F1D}" dt="2024-11-02T18:59:08.696" v="7864" actId="14100"/>
          <ac:picMkLst>
            <pc:docMk/>
            <pc:sldMk cId="2942136965" sldId="283"/>
            <ac:picMk id="5" creationId="{B82244F2-613B-2646-864D-EBC9B383376E}"/>
          </ac:picMkLst>
        </pc:picChg>
      </pc:sldChg>
      <pc:sldChg chg="modSp add mod modNotesTx">
        <pc:chgData name="Huterová Dana" userId="0102eba5-eccc-4646-bed6-054c30c4fbb1" providerId="ADAL" clId="{87654A2B-2314-48DB-9D97-E3E5E11A4F1D}" dt="2024-11-03T21:20:42.882" v="10103" actId="14100"/>
        <pc:sldMkLst>
          <pc:docMk/>
          <pc:sldMk cId="1696735915" sldId="284"/>
        </pc:sldMkLst>
        <pc:spChg chg="mod">
          <ac:chgData name="Huterová Dana" userId="0102eba5-eccc-4646-bed6-054c30c4fbb1" providerId="ADAL" clId="{87654A2B-2314-48DB-9D97-E3E5E11A4F1D}" dt="2024-11-03T20:21:59.146" v="7948" actId="14100"/>
          <ac:spMkLst>
            <pc:docMk/>
            <pc:sldMk cId="1696735915" sldId="284"/>
            <ac:spMk id="2" creationId="{981B88B2-FAF7-2059-E2B8-55041EE0BDE0}"/>
          </ac:spMkLst>
        </pc:spChg>
        <pc:spChg chg="mod">
          <ac:chgData name="Huterová Dana" userId="0102eba5-eccc-4646-bed6-054c30c4fbb1" providerId="ADAL" clId="{87654A2B-2314-48DB-9D97-E3E5E11A4F1D}" dt="2024-11-03T21:20:42.882" v="10103" actId="14100"/>
          <ac:spMkLst>
            <pc:docMk/>
            <pc:sldMk cId="1696735915" sldId="284"/>
            <ac:spMk id="4" creationId="{FC55B442-7A81-E220-C22D-A9C6A864960A}"/>
          </ac:spMkLst>
        </pc:spChg>
      </pc:sldChg>
      <pc:sldChg chg="modSp add mod modNotesTx">
        <pc:chgData name="Huterová Dana" userId="0102eba5-eccc-4646-bed6-054c30c4fbb1" providerId="ADAL" clId="{87654A2B-2314-48DB-9D97-E3E5E11A4F1D}" dt="2024-11-03T21:20:56.026" v="10104" actId="14100"/>
        <pc:sldMkLst>
          <pc:docMk/>
          <pc:sldMk cId="3038981331" sldId="285"/>
        </pc:sldMkLst>
        <pc:spChg chg="mod">
          <ac:chgData name="Huterová Dana" userId="0102eba5-eccc-4646-bed6-054c30c4fbb1" providerId="ADAL" clId="{87654A2B-2314-48DB-9D97-E3E5E11A4F1D}" dt="2024-11-03T20:39:59.031" v="8338" actId="14100"/>
          <ac:spMkLst>
            <pc:docMk/>
            <pc:sldMk cId="3038981331" sldId="285"/>
            <ac:spMk id="2" creationId="{981B88B2-FAF7-2059-E2B8-55041EE0BDE0}"/>
          </ac:spMkLst>
        </pc:spChg>
        <pc:spChg chg="mod">
          <ac:chgData name="Huterová Dana" userId="0102eba5-eccc-4646-bed6-054c30c4fbb1" providerId="ADAL" clId="{87654A2B-2314-48DB-9D97-E3E5E11A4F1D}" dt="2024-11-03T21:20:56.026" v="10104" actId="14100"/>
          <ac:spMkLst>
            <pc:docMk/>
            <pc:sldMk cId="3038981331" sldId="285"/>
            <ac:spMk id="4" creationId="{FC55B442-7A81-E220-C22D-A9C6A864960A}"/>
          </ac:spMkLst>
        </pc:spChg>
      </pc:sldChg>
      <pc:sldChg chg="modSp add mod">
        <pc:chgData name="Huterová Dana" userId="0102eba5-eccc-4646-bed6-054c30c4fbb1" providerId="ADAL" clId="{87654A2B-2314-48DB-9D97-E3E5E11A4F1D}" dt="2024-11-03T21:22:37.277" v="10142" actId="2710"/>
        <pc:sldMkLst>
          <pc:docMk/>
          <pc:sldMk cId="214208685" sldId="286"/>
        </pc:sldMkLst>
        <pc:spChg chg="mod">
          <ac:chgData name="Huterová Dana" userId="0102eba5-eccc-4646-bed6-054c30c4fbb1" providerId="ADAL" clId="{87654A2B-2314-48DB-9D97-E3E5E11A4F1D}" dt="2024-11-03T20:59:30.191" v="8829" actId="14100"/>
          <ac:spMkLst>
            <pc:docMk/>
            <pc:sldMk cId="214208685" sldId="286"/>
            <ac:spMk id="2" creationId="{981B88B2-FAF7-2059-E2B8-55041EE0BDE0}"/>
          </ac:spMkLst>
        </pc:spChg>
        <pc:spChg chg="mod">
          <ac:chgData name="Huterová Dana" userId="0102eba5-eccc-4646-bed6-054c30c4fbb1" providerId="ADAL" clId="{87654A2B-2314-48DB-9D97-E3E5E11A4F1D}" dt="2024-11-03T21:22:37.277" v="10142" actId="2710"/>
          <ac:spMkLst>
            <pc:docMk/>
            <pc:sldMk cId="214208685" sldId="286"/>
            <ac:spMk id="4" creationId="{FC55B442-7A81-E220-C22D-A9C6A864960A}"/>
          </ac:spMkLst>
        </pc:spChg>
      </pc:sldChg>
      <pc:sldChg chg="modSp add mod modNotesTx">
        <pc:chgData name="Huterová Dana" userId="0102eba5-eccc-4646-bed6-054c30c4fbb1" providerId="ADAL" clId="{87654A2B-2314-48DB-9D97-E3E5E11A4F1D}" dt="2024-11-03T21:21:11.784" v="10106" actId="5793"/>
        <pc:sldMkLst>
          <pc:docMk/>
          <pc:sldMk cId="1048761446" sldId="287"/>
        </pc:sldMkLst>
        <pc:spChg chg="mod">
          <ac:chgData name="Huterová Dana" userId="0102eba5-eccc-4646-bed6-054c30c4fbb1" providerId="ADAL" clId="{87654A2B-2314-48DB-9D97-E3E5E11A4F1D}" dt="2024-11-03T21:21:11.784" v="10106" actId="5793"/>
          <ac:spMkLst>
            <pc:docMk/>
            <pc:sldMk cId="1048761446" sldId="287"/>
            <ac:spMk id="4" creationId="{FC55B442-7A81-E220-C22D-A9C6A864960A}"/>
          </ac:spMkLst>
        </pc:spChg>
      </pc:sldChg>
      <pc:sldChg chg="modSp add mod modNotesTx">
        <pc:chgData name="Huterová Dana" userId="0102eba5-eccc-4646-bed6-054c30c4fbb1" providerId="ADAL" clId="{87654A2B-2314-48DB-9D97-E3E5E11A4F1D}" dt="2024-11-03T21:22:10.641" v="10140" actId="2710"/>
        <pc:sldMkLst>
          <pc:docMk/>
          <pc:sldMk cId="3190609568" sldId="288"/>
        </pc:sldMkLst>
        <pc:spChg chg="mod">
          <ac:chgData name="Huterová Dana" userId="0102eba5-eccc-4646-bed6-054c30c4fbb1" providerId="ADAL" clId="{87654A2B-2314-48DB-9D97-E3E5E11A4F1D}" dt="2024-11-03T21:22:10.641" v="10140" actId="2710"/>
          <ac:spMkLst>
            <pc:docMk/>
            <pc:sldMk cId="3190609568" sldId="288"/>
            <ac:spMk id="4" creationId="{FC55B442-7A81-E220-C22D-A9C6A864960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Zdůraznit, že</a:t>
            </a:r>
          </a:p>
          <a:p>
            <a:r>
              <a:rPr lang="cs-CZ" dirty="0"/>
              <a:t>- Odborníci – specializace poboček, členové PT, u vybraných SC specialisté na každé pobočce, taktéž specializace poboček na určité SC</a:t>
            </a:r>
          </a:p>
          <a:p>
            <a:pPr marL="171450" indent="-171450">
              <a:buFontTx/>
              <a:buChar char="-"/>
            </a:pPr>
            <a:r>
              <a:rPr lang="cs-CZ" dirty="0"/>
              <a:t>OAVZ – kde jsou, pod koho spadáme, kontrola VZ jde přes celou republiku řízením kapacit.</a:t>
            </a:r>
          </a:p>
          <a:p>
            <a:endParaRPr lang="cs-CZ" dirty="0"/>
          </a:p>
          <a:p>
            <a:r>
              <a:rPr lang="cs-CZ" dirty="0"/>
              <a:t>Semináře – pro všechny části projektového cyklu (žádost, realizace, udržitelnost), podle specializované VZ</a:t>
            </a:r>
          </a:p>
          <a:p>
            <a:r>
              <a:rPr lang="cs-CZ" dirty="0"/>
              <a:t>Konzultace – KS (viz dále), kulaté stoly, osobní, on-line</a:t>
            </a:r>
          </a:p>
          <a:p>
            <a:r>
              <a:rPr lang="cs-CZ" dirty="0"/>
              <a:t>Hledáme řešení, v našem zájmu je úspěšná realizace projektu u žadatele/příjemce, nikoliv sankce a krácení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22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71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Cíle jsou oba dva povinné.</a:t>
            </a:r>
          </a:p>
          <a:p>
            <a:r>
              <a:rPr lang="cs-CZ" dirty="0"/>
              <a:t>Cílová skupina: osoby spící venku;  osoby v nízkoprahové noclehárně; osoby sezonně užívající k přenocování prostory zařízení bez lůžek; osoby v azylovém domě; osoby v domě na půli cesty; osoby ve veřejné komerční ubytovně; osoby bez přístřeší po vystěhování z bytu; osoby ohrožené domácím násilím; žadatelé o azyl; migrující pracovníci – cizinci ve veřejné komerční ubytovně (nemají jinou možnost bydlení); osoby po opuštění věznice; osoby opouštějící instituce (např. pobytovou sociální službu); osoby před opuštěním zdravotnického zařízení; osoby po opuštění dětské instituce či pěstounské péče; osoby přechodně bydlící u příbuzných nebo přátel (nemají jinou možnost bydlení); osoby, kterým hrozí, že se v následujících 3 měsících stanou osobami v bytové nouzi; osoby bydlící v bytě bez právního důvodu; osoby v nezákonně obsazené budově; osoby na nezákonně obsazeném pozemku (zahrádkářské kolonie, zemnice); osoby, které dostaly výpověď z nájemního bytu; osoby žijící v mobilním obydlí, např. maringotka, karavan, hausbót; národnostní skupiny (zejména Romové); uprchlíci, migranti atd.</a:t>
            </a:r>
          </a:p>
          <a:p>
            <a:endParaRPr lang="cs-CZ" dirty="0"/>
          </a:p>
          <a:p>
            <a:r>
              <a:rPr lang="cs-CZ" dirty="0"/>
              <a:t>Sleduje se příjmový decil, tzn. výše příjmů.</a:t>
            </a:r>
          </a:p>
          <a:p>
            <a:r>
              <a:rPr lang="cs-CZ" dirty="0"/>
              <a:t>Jsou definovány parametry SB, stanovena výše nájmu, stanoveny doporučené rozměry SB a další.</a:t>
            </a:r>
          </a:p>
          <a:p>
            <a:r>
              <a:rPr lang="cs-CZ" dirty="0"/>
              <a:t>Struktura financování: MRR pro obce: 85% x 0 x 15%, PR mimo HSOÚ pro obce:70% x 0 x 30%; PR v HSOÚ pro obce:70% x 15% x 15%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86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Celkově zbývá vyhlásit výzvy na podporu integrované onkologické péče a vznik a modernizaci urgentních příjmů.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99./100. výzva (individuální výzvy) – aktivita=Integrovaná péče, integrace zdravotních a sociálních služeb - podpora integrované onkologické péče ve všeobecných nemocnicích (přístrojové vybavení), v komunitních zdravotních a sociálních službách.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Oprávnění žadatelé: •subjekty poskytující veřejnou službu v oblasti zdravotní péče podle zákona č. 372/2011 Sb.,  o zdravotních službách a podmínkách jejich poskytování; • příspěvkové organizace organizačních složek státu; • </a:t>
            </a:r>
            <a:r>
              <a:rPr lang="cs-CZ" strike="sngStrike" dirty="0"/>
              <a:t>státní organizace</a:t>
            </a:r>
            <a:r>
              <a:rPr lang="cs-CZ" dirty="0"/>
              <a:t>; • organizace zřizované nebo zakládané kraji; • organizace zřizované nebo zakládané obcemi; • NNO; • Kraje; • obce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103./104./105. výzva: aktivita=Primární péče - vznik a modernizace sítě urgentních příjmů, včetně opatření usnadňující přístup </a:t>
            </a:r>
            <a:r>
              <a:rPr lang="cs-CZ" dirty="0" err="1"/>
              <a:t>marginalizovaným</a:t>
            </a:r>
            <a:r>
              <a:rPr lang="cs-CZ" dirty="0"/>
              <a:t> skupinám a podpory lékařské pohotovostní služby.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Oprávnění žadatelé: • subjekty poskytující veřejnou službu v oblasti zdravotní péče podle zákona č. 372/2011 Sb.,  o zdravotních službách a podmínkách jejich poskytování; • příspěvkové organizace organizačních složek státu; </a:t>
            </a:r>
            <a:r>
              <a:rPr lang="cs-CZ" strike="sngStrike" dirty="0"/>
              <a:t>• státní organizace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• organizace zřizované nebo zakládané kraji; • organizace zřizované nebo zakládané obcemi; • NNO; • Kraje; • obce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81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Obecně vydána Závazná stanoviska ŘO IROP (24 a 50) na vyšší moc.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Umožněno např. v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yužití výstupů projektu pro zmírnění dopadů povodní.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798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Předpoklad ukončení krizového stavu nejpozději do 14. 11. 2024 na všech územích. </a:t>
            </a:r>
          </a:p>
          <a:p>
            <a:r>
              <a:rPr lang="cs-CZ" dirty="0"/>
              <a:t>Jednotlivé kraje do 21. 11. 2024 dodají podklady a následně MMR předloží Strategii obnovy území do 4. 12. 2024 vládě ČR.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126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Alokace výzvy = 800 mil. Kč, aktuálně vyčerpáno 1 %</a:t>
            </a:r>
          </a:p>
          <a:p>
            <a:r>
              <a:rPr lang="cs-CZ" b="0" i="0" dirty="0">
                <a:solidFill>
                  <a:srgbClr val="1A1F2A"/>
                </a:solidFill>
                <a:effectLst/>
                <a:latin typeface="Roboto" panose="02000000000000000000" pitchFamily="2" charset="0"/>
              </a:rPr>
              <a:t>Výzva je určena na rekonstrukci nebo opravu majetku obcí a krajů poškozeného živelní pohromou, popř. na pořízení nového majetku, např. mostů a komunikací, veřejného osvětlení, veřejných prostranství a veřejných budov a zařízení včetně obnovy staveb, zařízení technické a preventivní infrastruktury, odstranění nánosů ve vodních tocích a vodních dílech apod.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56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Definice obydlí: </a:t>
            </a:r>
          </a:p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byt v rodinném domě,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byt v bytovém domě,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rozestavěná stavba obydlí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554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Podpora bude poskytnuta bezodkladně, tj, bez vazby na Strategii obnovy území.</a:t>
            </a:r>
          </a:p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Předpokládané limity: celkem 1 mld. Kč</a:t>
            </a:r>
          </a:p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 do 3 tis. obyv. – max. 90 % CZV</a:t>
            </a:r>
          </a:p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 3 tis. – 10 tis. obyv. – max. 80 % CZV</a:t>
            </a:r>
          </a:p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 nad 10 tis. obyv. – max. 70 % CZV</a:t>
            </a:r>
          </a:p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Kraj – max. 50 % CZV atd.</a:t>
            </a:r>
          </a:p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  <a:defRPr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 případě, že výše vlastních nákladů všech akcí obce předložených do programu přesáhne v momentě podání konkrétní žádosti o dotaci 25 % rozpočtu obce v roce 2024, může obec požádat MMR o výjimku na úhradu CZV ve výši až 100 %.  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NEBUDE ZAKLÁDAT VEŘEJNOU PODPORU.</a:t>
            </a:r>
          </a:p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facto bude možné – rekonstrukce, údržba prostor pro ubytování/vzdělávání; mobilní/modulární prostory pro totéž – jen pronájem a jen na max. 2 roky. </a:t>
            </a:r>
          </a:p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Uznatelnost výdajů od 13. 9. 2024 do 31. 12. 2026 včetně.</a:t>
            </a:r>
          </a:p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769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453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71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019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dirty="0"/>
              <a:t>Nebo postačí strohé „Děkuji za pozornost“?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644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 fontAlgn="base">
              <a:buSzPts val="1000"/>
              <a:buFont typeface="Courier New" panose="02070309020205020404" pitchFamily="49" charset="0"/>
              <a:buNone/>
              <a:tabLst>
                <a:tab pos="457200" algn="l"/>
              </a:tabLst>
            </a:pPr>
            <a:r>
              <a:rPr lang="cs-CZ" dirty="0"/>
              <a:t>Nebo postačí strohé „Děkuji za pozornost“?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26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66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90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 zajímavost:</a:t>
            </a:r>
          </a:p>
          <a:p>
            <a:pPr lvl="1">
              <a:spcAft>
                <a:spcPts val="400"/>
              </a:spcAft>
            </a:pPr>
            <a:r>
              <a:rPr lang="cs-CZ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Největší zájem o výzvy na ZŠ, MŠ a nová vozidla pro MHD (naplněnost nad 70 %)</a:t>
            </a:r>
          </a:p>
          <a:p>
            <a:pPr lvl="1">
              <a:spcAft>
                <a:spcPts val="400"/>
              </a:spcAft>
            </a:pPr>
            <a:r>
              <a:rPr lang="cs-CZ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Nejvíce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volných finančních prostředků: </a:t>
            </a:r>
            <a:r>
              <a:rPr lang="cs-CZ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výzvy na plnící a dobíjení stanice, zelenou infrastrukturu, multimodální os. dopravu, soc. bydlení nebo cestovní ruch a další.</a:t>
            </a:r>
          </a:p>
          <a:p>
            <a:endParaRPr lang="cs-CZ" dirty="0"/>
          </a:p>
          <a:p>
            <a:r>
              <a:rPr lang="cs-CZ" dirty="0"/>
              <a:t>V CLLD – jako první byla vyhlášena výzva č. 49 na sociální služby, jako poslední výzva č. 86 na cestovní ruch.</a:t>
            </a:r>
          </a:p>
          <a:p>
            <a:pPr lvl="1">
              <a:spcAft>
                <a:spcPts val="400"/>
              </a:spcAft>
            </a:pPr>
            <a:r>
              <a:rPr lang="cs-CZ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Největší zájem o výzvy v oblasti kultury, vzdělávání a hasičů (nejvyšší naplněnost 52 %)</a:t>
            </a:r>
          </a:p>
          <a:p>
            <a:pPr lvl="1">
              <a:spcAft>
                <a:spcPts val="400"/>
              </a:spcAft>
            </a:pPr>
            <a:r>
              <a:rPr lang="cs-CZ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Nejvíce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volných finančních prostředků:</a:t>
            </a:r>
            <a:r>
              <a:rPr lang="cs-CZ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výzvy na soc. služby, veř. prostranství a CR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68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Vypíchla jsem to, co je zajímavé pro obce a je tam volná alokace, otevřených výzev je více, viz další slide.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Ještě bych doplnila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95./96. výzva IROP - Školská poradenská zařízení, speciální vzdělávání a střediska výchovné péče – to jsou ty paragrafové školy například.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67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Pořízení vybavení, techniky a technologií (např. IT techniky, SW) </a:t>
            </a:r>
          </a:p>
          <a:p>
            <a:r>
              <a:rPr lang="cs-CZ" dirty="0"/>
              <a:t>Budování sítí (např. technické infrastruktury aj.)</a:t>
            </a:r>
          </a:p>
          <a:p>
            <a:r>
              <a:rPr lang="cs-CZ" dirty="0"/>
              <a:t>Financování (MRR a PR) 70 % x 0 x 30%.....u celorepublikových odlišně</a:t>
            </a:r>
          </a:p>
          <a:p>
            <a:r>
              <a:rPr lang="cs-CZ" dirty="0"/>
              <a:t>ZV např. </a:t>
            </a:r>
          </a:p>
          <a:p>
            <a:pPr marL="171450" indent="-171450">
              <a:buFontTx/>
              <a:buChar char="-"/>
            </a:pPr>
            <a:r>
              <a:rPr lang="cs-CZ" dirty="0"/>
              <a:t>nákup vybudovaných komunikačních tras – optických vláken; </a:t>
            </a:r>
          </a:p>
          <a:p>
            <a:pPr marL="171450" indent="-171450">
              <a:buFontTx/>
              <a:buChar char="-"/>
            </a:pPr>
            <a:r>
              <a:rPr lang="cs-CZ" dirty="0"/>
              <a:t>nákup HDPE trubky (následný </a:t>
            </a:r>
            <a:r>
              <a:rPr lang="cs-CZ" dirty="0" err="1"/>
              <a:t>záfuk</a:t>
            </a:r>
            <a:r>
              <a:rPr lang="cs-CZ" dirty="0"/>
              <a:t> vlákna), nákup </a:t>
            </a:r>
            <a:r>
              <a:rPr lang="cs-CZ" dirty="0" err="1"/>
              <a:t>mikrotrubičky</a:t>
            </a:r>
            <a:r>
              <a:rPr lang="cs-CZ" dirty="0"/>
              <a:t> (následný </a:t>
            </a:r>
            <a:r>
              <a:rPr lang="cs-CZ" dirty="0" err="1"/>
              <a:t>záfuk</a:t>
            </a:r>
            <a:r>
              <a:rPr lang="cs-CZ" dirty="0"/>
              <a:t> vlákna), přifouknutí vlákna do vlastněné </a:t>
            </a:r>
            <a:r>
              <a:rPr lang="cs-CZ" dirty="0" err="1"/>
              <a:t>mikrotrubičky</a:t>
            </a:r>
            <a:r>
              <a:rPr lang="cs-CZ" dirty="0"/>
              <a:t> do stávající telekomunikační trasy, nákup odděleného prostoru v </a:t>
            </a:r>
            <a:r>
              <a:rPr lang="cs-CZ" dirty="0" err="1"/>
              <a:t>kabelovodu</a:t>
            </a:r>
            <a:r>
              <a:rPr lang="cs-CZ" dirty="0"/>
              <a:t>, nákup trasy v kolektoru a další související prvky; </a:t>
            </a:r>
          </a:p>
          <a:p>
            <a:pPr marL="171450" indent="-171450">
              <a:buFontTx/>
              <a:buChar char="-"/>
            </a:pPr>
            <a:r>
              <a:rPr lang="cs-CZ" dirty="0"/>
              <a:t>výdaje na zemní a stavební práce spjaté s budováním a modernizací komunikační infrastruktury </a:t>
            </a:r>
          </a:p>
          <a:p>
            <a:pPr marL="171450" indent="-171450">
              <a:buFontTx/>
              <a:buChar char="-"/>
            </a:pPr>
            <a:r>
              <a:rPr lang="cs-CZ" dirty="0"/>
              <a:t>pořízení drobného hmotného majetku – HW s výjimkou koncových HW zařízení; </a:t>
            </a:r>
          </a:p>
          <a:p>
            <a:pPr marL="171450" indent="-171450">
              <a:buFontTx/>
              <a:buChar char="-"/>
            </a:pPr>
            <a:r>
              <a:rPr lang="cs-CZ" dirty="0"/>
              <a:t>pořízení drobného nehmotného majetku – SW; </a:t>
            </a:r>
          </a:p>
          <a:p>
            <a:pPr marL="171450" indent="-171450">
              <a:buFontTx/>
              <a:buChar char="-"/>
            </a:pPr>
            <a:r>
              <a:rPr lang="cs-CZ" dirty="0"/>
              <a:t>pořízení dlouhodobého hmotného majetku – HW s výjimkou koncových HW zařízení; </a:t>
            </a:r>
          </a:p>
          <a:p>
            <a:pPr marL="171450" indent="-171450">
              <a:buFontTx/>
              <a:buChar char="-"/>
            </a:pPr>
            <a:r>
              <a:rPr lang="cs-CZ" dirty="0"/>
              <a:t>pořízení dlouhodobého nehmotného majetku – SW;</a:t>
            </a:r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98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Ve výzvě nebudou podporovány podnikatelské aktivity. Dále nebudou podporovány aktivity zaměřené na výstavbu, modernizaci a rekonstrukci rozhleden, lanovek, vleků, pláží, aquaparků, bazénů, umělých koupališť, biotopů, golfových hřišť, skate parků, pump tracků, lanových center, půjčoven sportovních potřeb, ubytovacích a stravovacích zařízení, parkovacích domů, </a:t>
            </a:r>
            <a:r>
              <a:rPr lang="cs-CZ" dirty="0" err="1"/>
              <a:t>cyklověží</a:t>
            </a:r>
            <a:r>
              <a:rPr lang="cs-CZ" dirty="0"/>
              <a:t> a nákupu vozidel.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96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b="0" i="0" u="none" strike="noStrike" baseline="0" dirty="0">
                <a:solidFill>
                  <a:srgbClr val="585858"/>
                </a:solidFill>
                <a:latin typeface="Arial" panose="020B0604020202020204" pitchFamily="34" charset="0"/>
              </a:rPr>
              <a:t>Celková výše podpory de minimis poskytnutá jednomu příjemci nesmí v žádném tříletém období přesáhnout částku </a:t>
            </a:r>
            <a:r>
              <a:rPr lang="cs-CZ" sz="1800" b="1" i="0" u="none" strike="noStrike" baseline="0" dirty="0">
                <a:solidFill>
                  <a:srgbClr val="585858"/>
                </a:solidFill>
                <a:latin typeface="Arial" panose="020B0604020202020204" pitchFamily="34" charset="0"/>
              </a:rPr>
              <a:t>300 000 EUR</a:t>
            </a:r>
            <a:r>
              <a:rPr lang="cs-CZ" sz="1800" b="0" i="0" u="none" strike="noStrike" baseline="0" dirty="0">
                <a:solidFill>
                  <a:srgbClr val="585858"/>
                </a:solidFill>
                <a:latin typeface="Arial" panose="020B0604020202020204" pitchFamily="34" charset="0"/>
              </a:rPr>
              <a:t>. 	</a:t>
            </a:r>
          </a:p>
          <a:p>
            <a:r>
              <a:rPr lang="cs-CZ" dirty="0"/>
              <a:t>Struktura financování PRO OBCE: MRR 60% x 0 x 40 %; PR 45% x 5% x 50%; </a:t>
            </a:r>
          </a:p>
          <a:p>
            <a:r>
              <a:rPr lang="cs-CZ" dirty="0"/>
              <a:t>PR (pro organizace zakládané obcemi/kraji): 45% x 0 x 55%</a:t>
            </a:r>
          </a:p>
          <a:p>
            <a:r>
              <a:rPr lang="cs-CZ" dirty="0"/>
              <a:t>ZV:</a:t>
            </a:r>
          </a:p>
          <a:p>
            <a:pPr marL="171450" indent="-171450">
              <a:buFontTx/>
              <a:buChar char="-"/>
            </a:pPr>
            <a:r>
              <a:rPr lang="cs-CZ" dirty="0"/>
              <a:t>výstavba stezek </a:t>
            </a:r>
          </a:p>
          <a:p>
            <a:pPr marL="171450" indent="-171450">
              <a:buFontTx/>
              <a:buChar char="-"/>
            </a:pPr>
            <a:r>
              <a:rPr lang="cs-CZ" dirty="0"/>
              <a:t>modernizace a výstavba/instalace SMART navigačních a informačních systémů měst </a:t>
            </a:r>
            <a:r>
              <a:rPr lang="cs-CZ"/>
              <a:t>a obcí</a:t>
            </a: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informační tabule / panely, </a:t>
            </a:r>
            <a:r>
              <a:rPr lang="cs-CZ" dirty="0" err="1"/>
              <a:t>infopointy</a:t>
            </a: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budování odpočívadel, mobiliář, parkovací místa pro jízdní kola</a:t>
            </a:r>
          </a:p>
          <a:p>
            <a:pPr marL="171450" indent="-171450">
              <a:buFontTx/>
              <a:buChar char="-"/>
            </a:pPr>
            <a:r>
              <a:rPr lang="cs-CZ" dirty="0"/>
              <a:t>budování záchytných parkovišť na výchozích bodech pro turistické trasy a naučné stezky, </a:t>
            </a:r>
          </a:p>
          <a:p>
            <a:pPr marL="171450" indent="-171450">
              <a:buFontTx/>
              <a:buChar char="-"/>
            </a:pPr>
            <a:r>
              <a:rPr lang="cs-CZ" dirty="0"/>
              <a:t>budování a revitalizace sociálního zařízení</a:t>
            </a:r>
          </a:p>
          <a:p>
            <a:pPr marL="171450" indent="-171450">
              <a:buFontTx/>
              <a:buChar char="-"/>
            </a:pPr>
            <a:r>
              <a:rPr lang="cs-CZ" dirty="0"/>
              <a:t>rekonstrukce a modernizace stávajících a budování nových TIC,</a:t>
            </a:r>
          </a:p>
          <a:p>
            <a:pPr marL="171450" indent="-171450">
              <a:buFontTx/>
              <a:buChar char="-"/>
            </a:pPr>
            <a:r>
              <a:rPr lang="cs-CZ" dirty="0"/>
              <a:t>budování a revitalizace sítě značení turistických tras</a:t>
            </a:r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3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93EC13-5756-1BD6-1DA7-11EA10CAD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CA8D-4A02-4206-97EC-F96689D24692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7A343C4-225C-98F7-B6DE-2E73E62B3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0" y="0"/>
            <a:ext cx="5319475" cy="615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30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8B68E-4268-B902-BE3C-46E307FE8A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D2C4BC-97FB-0EB4-1982-154A187EF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710DAE-68C1-72C8-FC85-6DC0FE923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CA8D-4A02-4206-97EC-F96689D24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12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FF6C2-E6EF-C6FC-D0C4-0B8727AD81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459" y="1709738"/>
            <a:ext cx="10870549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dirty="0"/>
              <a:t>Kliknutím lze upravit.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0F4F72-D5ED-CD25-6DB2-B498027C3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5459" y="4589464"/>
            <a:ext cx="10870549" cy="1284212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C8332C-A911-F6CD-63E8-7C3F390B3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CA8D-4A02-4206-97EC-F96689D24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33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C6FC7-3AF0-DB1A-264A-038ADFDD96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033BFC-776E-2400-8211-4E231F2DC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7363D9-D516-C990-2476-013A0A8767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8C95B7-A0AB-0D79-ED43-B543C0059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CA8D-4A02-4206-97EC-F96689D24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43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C0FEAB-8437-1C3E-9054-33B2BFA5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992" y="365125"/>
            <a:ext cx="10836998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A70F39-30DE-3FFA-2A20-298AFE22E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992" y="1681163"/>
            <a:ext cx="532158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8FA00B-F263-2456-7E94-589A609F1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992" y="2505075"/>
            <a:ext cx="5321583" cy="34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45048F-2DE7-4E7F-3B72-59102A9B9B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34380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573C442-6937-12AE-346F-C15ADFC26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343808" cy="3422389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A958C7-79F4-934E-04BB-B0DE776C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CA8D-4A02-4206-97EC-F96689D24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04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A4CD1-D81B-C495-6CCF-47D2675ED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992" y="457200"/>
            <a:ext cx="4096033" cy="16002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7990D3D-C429-CF5F-E07D-A62D6B45D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33282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54B959-5BD9-981C-3FC0-B0E384153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5992" y="2057400"/>
            <a:ext cx="4096033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921D5A-C252-1B74-64C6-829302356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CA8D-4A02-4206-97EC-F96689D24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41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3D3093-A0A9-46A4-0BBA-0D8FB0F6D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5B120A-999C-C44C-72AC-9DFC12CFF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CA8D-4A02-4206-97EC-F96689D24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97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B58668A-3A84-D82C-CF16-59163E5E1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010" y="365125"/>
            <a:ext cx="108369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F43F92-FFFD-19BC-6D23-9E717E883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9010" y="1825625"/>
            <a:ext cx="10836998" cy="4031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5DF2E0-A6A5-232F-857B-A81CB785E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2808" y="615813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rgbClr val="00529C"/>
                </a:solidFill>
              </a:defRPr>
            </a:lvl1pPr>
          </a:lstStyle>
          <a:p>
            <a:fld id="{4F70CA8D-4A02-4206-97EC-F96689D24692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5" name="Obrázek 4" descr="Obsah obrázku text, snímek obrazovky, Písmo, Grafika&#10;&#10;Popis byl vytvořen automaticky">
            <a:extLst>
              <a:ext uri="{FF2B5EF4-FFF2-40B4-BE49-F238E27FC236}">
                <a16:creationId xmlns:a16="http://schemas.microsoft.com/office/drawing/2014/main" id="{9B912818-29EF-DCB8-DFC2-53192E4F0B23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4945" y="6034692"/>
            <a:ext cx="4611192" cy="57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7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3" r:id="rId6"/>
    <p:sldLayoutId id="2147483670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rop.gov.cz/cs/vyzvy-2021-202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ks.crr.gov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crr.gov.cz/kontakty/kontakty-sekce-irop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D432C-0B19-57A4-9069-7F09B496CC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657790" y="447601"/>
            <a:ext cx="8876419" cy="1655762"/>
          </a:xfrm>
        </p:spPr>
        <p:txBody>
          <a:bodyPr/>
          <a:lstStyle/>
          <a:p>
            <a:r>
              <a:rPr lang="cs-CZ" dirty="0"/>
              <a:t>IROP – dotační příležitosti pro obce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CB9FFE-038D-0F3B-1619-200F29C83AF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22962" y="4474724"/>
            <a:ext cx="9815208" cy="116407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cs-CZ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Ing. Aleš Marousek, ředitel ÚO IROP pro Olomoucký kraj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Olomouc, 5. 11. 2024</a:t>
            </a:r>
          </a:p>
          <a:p>
            <a:pPr marL="0" indent="0">
              <a:buNone/>
            </a:pPr>
            <a:endParaRPr lang="cs-CZ" b="1" dirty="0">
              <a:solidFill>
                <a:srgbClr val="00529C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8795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B88B2-FAF7-2059-E2B8-55041EE0BDE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Otevřené výzvy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C55B442-7A81-E220-C22D-A9C6A864960A}"/>
              </a:ext>
            </a:extLst>
          </p:cNvPr>
          <p:cNvSpPr txBox="1"/>
          <p:nvPr/>
        </p:nvSpPr>
        <p:spPr>
          <a:xfrm>
            <a:off x="1389029" y="1408586"/>
            <a:ext cx="9413941" cy="4149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Přehledný seznam výzev dostupný na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https://irop.gov.cz/cs/vyzvy-2021-2027</a:t>
            </a: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50000"/>
              </a:lnSpc>
            </a:pP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50000"/>
              </a:lnSpc>
            </a:pP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Aktuálně otevřené výzvy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45./46./47. výzva IROP 				Neveřejná síťová infrastruktura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81./82. výzva IROP					Cestovní ruch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101./102./115./116. výzva IROP		Sociální bydlení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50000"/>
              </a:lnSpc>
            </a:pPr>
            <a:endParaRPr lang="cs-CZ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75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B88B2-FAF7-2059-E2B8-55041EE0BDE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8216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Otevřené výzvy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C55B442-7A81-E220-C22D-A9C6A864960A}"/>
              </a:ext>
            </a:extLst>
          </p:cNvPr>
          <p:cNvSpPr txBox="1"/>
          <p:nvPr/>
        </p:nvSpPr>
        <p:spPr>
          <a:xfrm>
            <a:off x="933855" y="1243215"/>
            <a:ext cx="10350230" cy="4657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cs-CZ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Neveřejná síťová infrastruktura</a:t>
            </a:r>
          </a:p>
          <a:p>
            <a:pPr algn="just">
              <a:lnSpc>
                <a:spcPct val="150000"/>
              </a:lnSpc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Rozvoj neveřejné síťové infrastruktury VS a rozvoj </a:t>
            </a: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backofficových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služeb prostřednictvím Centrálního místa služeb („CMS“) a rozvoj </a:t>
            </a: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backofficových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služeb VS v CMS a přístupu k nim prostřednictvím komunikační infrastruktury VS a neveřejných sítí VS, včetně doprovodné infrastruktury (aktivní a pasivní prvky), její územní rozšíření a užití pro kvalitnější výkon tzv. digitálního úřadování státu</a:t>
            </a:r>
          </a:p>
          <a:p>
            <a:pPr algn="l">
              <a:lnSpc>
                <a:spcPct val="150000"/>
              </a:lnSpc>
            </a:pPr>
            <a:endParaRPr lang="cs-CZ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Cíl: Nové či lepší připojení subjektů veřejné správy k neveřejné síťové infrastruktuře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Příjem žádostí do 30. 4. 2025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Ukončení realizace projektu do 31. 12. 2027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Limity: 1 mil. Kč – 100 mil. Kč/projekt</a:t>
            </a:r>
          </a:p>
        </p:txBody>
      </p:sp>
    </p:spTree>
    <p:extLst>
      <p:ext uri="{BB962C8B-B14F-4D97-AF65-F5344CB8AC3E}">
        <p14:creationId xmlns:p14="http://schemas.microsoft.com/office/powerpoint/2010/main" val="1696735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B88B2-FAF7-2059-E2B8-55041EE0BDE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8994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Otevřené výzvy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C55B442-7A81-E220-C22D-A9C6A864960A}"/>
              </a:ext>
            </a:extLst>
          </p:cNvPr>
          <p:cNvSpPr txBox="1"/>
          <p:nvPr/>
        </p:nvSpPr>
        <p:spPr>
          <a:xfrm>
            <a:off x="953311" y="1272399"/>
            <a:ext cx="10262680" cy="4657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cs-CZ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Veřejná infrastruktura udržitelného cestovního ruchu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budování a revitalizace doprovodné infrastruktury CR (např. odpočívadla, sociální zařízení, fyzické prvky navigačních systémů) s preferencí integrovaných řešení;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budování páteřních, regionálních a lokálních turistických tras a revitalizace sítě značení;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naučné stezky;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propojená a otevřená IT řešení návštěvnického provozu a navigačních systémů měst a obcí;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rekonstrukce stávajících a budování nových turistických informačních center;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veřejná infrastruktura pro vodáckou a vodní turistiku / rekreační plavbu;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parkoviště u atraktivit cestovního ruchu.</a:t>
            </a:r>
          </a:p>
          <a:p>
            <a:pPr algn="l">
              <a:lnSpc>
                <a:spcPct val="150000"/>
              </a:lnSpc>
            </a:pPr>
            <a:endParaRPr lang="cs-CZ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981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B88B2-FAF7-2059-E2B8-55041EE0BDE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8994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Otevřené výzvy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C55B442-7A81-E220-C22D-A9C6A864960A}"/>
              </a:ext>
            </a:extLst>
          </p:cNvPr>
          <p:cNvSpPr txBox="1"/>
          <p:nvPr/>
        </p:nvSpPr>
        <p:spPr>
          <a:xfrm>
            <a:off x="1157591" y="1272399"/>
            <a:ext cx="10058400" cy="3826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cs-CZ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Veřejná infrastruktura udržitelného cestovního ruchu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Cíl: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rozvoj veřejné infrastruktury CR sloužící návštěvníkům a rezidentům s důrazem na rekreační a volnočasové využití.</a:t>
            </a:r>
          </a:p>
          <a:p>
            <a:pPr algn="l">
              <a:lnSpc>
                <a:spcPct val="150000"/>
              </a:lnSpc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Příjem žádostí do 10. 9. 2025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Ukončení realizace projektu do 31. 12. 2028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Limity: min. 1 mil. Kč</a:t>
            </a:r>
          </a:p>
          <a:p>
            <a:pPr lvl="2">
              <a:lnSpc>
                <a:spcPct val="150000"/>
              </a:lnSpc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max. 20 mil. Kč (mimo režim VP)</a:t>
            </a:r>
          </a:p>
          <a:p>
            <a:pPr lvl="2">
              <a:lnSpc>
                <a:spcPct val="150000"/>
              </a:lnSpc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max. do výše nevyčerpaného limitu podpory de minimis</a:t>
            </a:r>
          </a:p>
        </p:txBody>
      </p:sp>
    </p:spTree>
    <p:extLst>
      <p:ext uri="{BB962C8B-B14F-4D97-AF65-F5344CB8AC3E}">
        <p14:creationId xmlns:p14="http://schemas.microsoft.com/office/powerpoint/2010/main" val="1048761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B88B2-FAF7-2059-E2B8-55041EE0BDE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86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Otevřené výzvy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C55B442-7A81-E220-C22D-A9C6A864960A}"/>
              </a:ext>
            </a:extLst>
          </p:cNvPr>
          <p:cNvSpPr txBox="1"/>
          <p:nvPr/>
        </p:nvSpPr>
        <p:spPr>
          <a:xfrm>
            <a:off x="1099227" y="1225686"/>
            <a:ext cx="10087582" cy="5073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cs-CZ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 bydlení</a:t>
            </a:r>
          </a:p>
          <a:p>
            <a:pPr algn="just">
              <a:lnSpc>
                <a:spcPct val="150000"/>
              </a:lnSpc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Pořízení a adaptace bytů, bytových domů a nebytových prostor pro potřeby SB a pořízení nezbytného základního vybavení, včetně zajištění přístupnosti osobám s postižením. </a:t>
            </a:r>
          </a:p>
          <a:p>
            <a:pPr algn="just"/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nákup objektů, domů, bytů a pozemků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výstavba nových SB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rekonstrukce a úpravy objektu, domu nebo bytu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nákup nezbytného základního vybavení bytové jednotky včetně nábytku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rekonstrukce a úpravy společných prostor objektu nebo bytového domu a odpovídajících částí dalších souvisejících drobných staveb nezbytných k zajištění provozu a správy domu</a:t>
            </a:r>
          </a:p>
          <a:p>
            <a:pPr algn="l">
              <a:lnSpc>
                <a:spcPct val="150000"/>
              </a:lnSpc>
            </a:pPr>
            <a:endParaRPr lang="cs-CZ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08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B88B2-FAF7-2059-E2B8-55041EE0BDE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86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Otevřené výzvy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C55B442-7A81-E220-C22D-A9C6A864960A}"/>
              </a:ext>
            </a:extLst>
          </p:cNvPr>
          <p:cNvSpPr txBox="1"/>
          <p:nvPr/>
        </p:nvSpPr>
        <p:spPr>
          <a:xfrm>
            <a:off x="1099227" y="1225686"/>
            <a:ext cx="10087582" cy="5073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cs-CZ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 bydlení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Cíl: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Zajištění využití SB osobami náležícími do cílové skupiny v souladu s podmínkami pro uzavření nájemních smluv do 4 měsíců od ukončení realizace projektu, resp. ukončení nájemní smlouvy s předchozím nájemcem bytu.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Cíl: Zajištění sociální práce v souladu se zákonem č. 108/2006 Sb., o sociálních službách, po celou dobu poskytování dlouhodobého nájemního bydlení osobám užívajícím SB.</a:t>
            </a:r>
          </a:p>
          <a:p>
            <a:pPr algn="just"/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Příjem žádostí do 21. 2. 2025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Ukončení realizace projektu do 31. 12. 2028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Limity: 500 000 Kč – 90 mil. Kč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Cílová skupina – osoby v bytové nouzi dle typologie  ETHOS</a:t>
            </a:r>
          </a:p>
        </p:txBody>
      </p:sp>
    </p:spTree>
    <p:extLst>
      <p:ext uri="{BB962C8B-B14F-4D97-AF65-F5344CB8AC3E}">
        <p14:creationId xmlns:p14="http://schemas.microsoft.com/office/powerpoint/2010/main" val="3190609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A5506F-DDAF-24D5-1F21-DAEA31FA194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Plánované výzvy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5D4996C-4860-0CF7-192F-16D3BB3233E2}"/>
              </a:ext>
            </a:extLst>
          </p:cNvPr>
          <p:cNvSpPr txBox="1"/>
          <p:nvPr/>
        </p:nvSpPr>
        <p:spPr>
          <a:xfrm>
            <a:off x="1498060" y="1430765"/>
            <a:ext cx="965956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99. výzva IROP 	Podpora integrované onkologické péče - SC 4.3 (MRR)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100. výzva IROP 	Podpora integrované onkologické péče - SC 4.3 (PR)</a:t>
            </a:r>
          </a:p>
          <a:p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Předpoklad vyhlášení 11/2024</a:t>
            </a:r>
          </a:p>
          <a:p>
            <a:pPr>
              <a:lnSpc>
                <a:spcPct val="200000"/>
              </a:lnSpc>
            </a:pP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103. výzva IROP 	Vznik a modernizace urgentních příjmů - SC 4.3 (MRR)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104. výzva IROP 	Vznik a modernizace urgentních příjmů - SC 4.3 (PR)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105. výzva IROP 	Vznik a modernizace urgentních příjmů - SC 4.3 ( ČR)</a:t>
            </a:r>
          </a:p>
          <a:p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Předpoklad vyhlášení 12/2024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0835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41AB1-2C48-03B4-C99A-82067082F75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Popovodňová pomoc - Živel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D4C6B7D-E6DB-0E60-19C1-9E08F2D89305}"/>
              </a:ext>
            </a:extLst>
          </p:cNvPr>
          <p:cNvSpPr txBox="1"/>
          <p:nvPr/>
        </p:nvSpPr>
        <p:spPr>
          <a:xfrm>
            <a:off x="1128409" y="1525824"/>
            <a:ext cx="6321873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Živel 1 – byl/je stav nebezpečí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Živel 2 – nebyl stav nebezpečí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Živel 3 – podprogram ve správě SFPI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Živel 4 – MSK, OLK a LIB</a:t>
            </a:r>
          </a:p>
          <a:p>
            <a:pPr>
              <a:lnSpc>
                <a:spcPct val="150000"/>
              </a:lnSpc>
            </a:pP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Konzultační servis:</a:t>
            </a:r>
          </a:p>
          <a:p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https://ks.crr.gov.cz/</a:t>
            </a: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Kontakty CRR</a:t>
            </a:r>
          </a:p>
          <a:p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https://crr.gov.cz/kontakty/kontakty-sekce-irop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/</a:t>
            </a: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obrázek 6" descr="Stavební zákon pamatuje na povodně – majitelům poškozených domů nabízí úlevy">
            <a:extLst>
              <a:ext uri="{FF2B5EF4-FFF2-40B4-BE49-F238E27FC236}">
                <a16:creationId xmlns:a16="http://schemas.microsoft.com/office/drawing/2014/main" id="{B95EA4A2-5295-218C-98EF-C9D35D94C6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875" y="1690688"/>
            <a:ext cx="4309411" cy="28710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9357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41AB1-2C48-03B4-C99A-82067082F75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Popovodňová pomoc – Živel 1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D4C6B7D-E6DB-0E60-19C1-9E08F2D89305}"/>
              </a:ext>
            </a:extLst>
          </p:cNvPr>
          <p:cNvSpPr txBox="1"/>
          <p:nvPr/>
        </p:nvSpPr>
        <p:spPr>
          <a:xfrm>
            <a:off x="1128409" y="1564675"/>
            <a:ext cx="9640110" cy="4190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 území, kde </a:t>
            </a:r>
            <a:r>
              <a:rPr lang="cs-CZ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byl/je vyhlášen stav nebezpečí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Obnova základních funkcí území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Spuštění až po ukončení stavu nebezpečí a po schválení vládou ČR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Strategie na obnovu území</a:t>
            </a:r>
          </a:p>
          <a:p>
            <a:pPr>
              <a:lnSpc>
                <a:spcPct val="150000"/>
              </a:lnSpc>
            </a:pP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Zapojení Centra: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Pomoc se sčítáním škod v postižených oblastech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Komunikační bod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Následná administrace předložených projektů</a:t>
            </a:r>
          </a:p>
        </p:txBody>
      </p:sp>
    </p:spTree>
    <p:extLst>
      <p:ext uri="{BB962C8B-B14F-4D97-AF65-F5344CB8AC3E}">
        <p14:creationId xmlns:p14="http://schemas.microsoft.com/office/powerpoint/2010/main" val="720332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41AB1-2C48-03B4-C99A-82067082F75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Popovodňová pomoc – Živel 2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D4C6B7D-E6DB-0E60-19C1-9E08F2D89305}"/>
              </a:ext>
            </a:extLst>
          </p:cNvPr>
          <p:cNvSpPr txBox="1"/>
          <p:nvPr/>
        </p:nvSpPr>
        <p:spPr>
          <a:xfrm>
            <a:off x="1128409" y="1564675"/>
            <a:ext cx="9640110" cy="3226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 území, kde </a:t>
            </a:r>
            <a:r>
              <a:rPr lang="cs-CZ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nebyl vyhlášen stav nebezpečí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Obnova obecního a krajského majetku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Výzva již vyhlášena, uzávěrka žádostí 30. 9. 2025</a:t>
            </a:r>
          </a:p>
          <a:p>
            <a:pPr>
              <a:lnSpc>
                <a:spcPct val="150000"/>
              </a:lnSpc>
            </a:pP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Zapojení Centra: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Předpokládá se zapojení v roce 2025</a:t>
            </a:r>
          </a:p>
          <a:p>
            <a:pPr>
              <a:lnSpc>
                <a:spcPct val="150000"/>
              </a:lnSpc>
            </a:pPr>
            <a:endParaRPr lang="cs-CZ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518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4A549A-79BA-02CB-0134-2425476352B1}"/>
              </a:ext>
            </a:extLst>
          </p:cNvPr>
          <p:cNvSpPr txBox="1">
            <a:spLocks/>
          </p:cNvSpPr>
          <p:nvPr/>
        </p:nvSpPr>
        <p:spPr>
          <a:xfrm>
            <a:off x="1981200" y="320346"/>
            <a:ext cx="8229600" cy="124468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Centrum pro regionální rozvoj České republiky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DD990D5-B2F9-0098-0A70-C75C96BEDC82}"/>
              </a:ext>
            </a:extLst>
          </p:cNvPr>
          <p:cNvSpPr txBox="1"/>
          <p:nvPr/>
        </p:nvSpPr>
        <p:spPr>
          <a:xfrm>
            <a:off x="1293780" y="1915225"/>
            <a:ext cx="9406646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Implementační struktura IROP 2021-2027</a:t>
            </a:r>
          </a:p>
          <a:p>
            <a:pPr>
              <a:lnSpc>
                <a:spcPct val="150000"/>
              </a:lnSpc>
            </a:pP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Řídicí orgán IROP = Ministerstvo pro místní rozvoj; odbor řízení operačních programů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​</a:t>
            </a: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Zprostředkující subjekt = Centrum pro regionální rozvoj České republiky </a:t>
            </a:r>
          </a:p>
          <a:p>
            <a:pPr fontAlgn="base"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s krajskými pobočkami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​</a:t>
            </a: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Nositelé integrovaných strategií ITI a CLLD</a:t>
            </a:r>
            <a:endParaRPr lang="cs-CZ" b="1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094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41AB1-2C48-03B4-C99A-82067082F75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Popovodňová pomoc – Živel 3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D4C6B7D-E6DB-0E60-19C1-9E08F2D89305}"/>
              </a:ext>
            </a:extLst>
          </p:cNvPr>
          <p:cNvSpPr txBox="1"/>
          <p:nvPr/>
        </p:nvSpPr>
        <p:spPr>
          <a:xfrm>
            <a:off x="1128409" y="1564675"/>
            <a:ext cx="9640110" cy="3688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SFPI – podprogram se připravuje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Obnova obydlí po živelné katastrofě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Kombinace dotace a úvěru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Zapojení Centra: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jednání je delegace kontrolních činností na Centrum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Předpokládá se součinnost Centra a SFPI</a:t>
            </a:r>
          </a:p>
          <a:p>
            <a:pPr>
              <a:lnSpc>
                <a:spcPct val="150000"/>
              </a:lnSpc>
            </a:pPr>
            <a:endParaRPr lang="cs-CZ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365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41AB1-2C48-03B4-C99A-82067082F75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Popovodňová pomoc – Živel 4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D4C6B7D-E6DB-0E60-19C1-9E08F2D89305}"/>
              </a:ext>
            </a:extLst>
          </p:cNvPr>
          <p:cNvSpPr txBox="1"/>
          <p:nvPr/>
        </p:nvSpPr>
        <p:spPr>
          <a:xfrm>
            <a:off x="1128409" y="1179954"/>
            <a:ext cx="9640110" cy="4959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Výzva vyhlášena 1. 11. 2024; ex-ante záloha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Zacíleno jen na Olomoucký, Moravskoslezský a Liberecký kraj (ORP Frýdlant)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Zajistit dočasnou a provizorní klíčovou infrastrukturu pro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Dočasné ubytování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Vzdělávání</a:t>
            </a:r>
          </a:p>
          <a:p>
            <a:pPr>
              <a:lnSpc>
                <a:spcPct val="2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Zapojení Centra: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Mobilní terénní týmy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Pomoc s přípravou a podáním projektové žádosti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Administrace předložených projektů</a:t>
            </a:r>
          </a:p>
        </p:txBody>
      </p:sp>
    </p:spTree>
    <p:extLst>
      <p:ext uri="{BB962C8B-B14F-4D97-AF65-F5344CB8AC3E}">
        <p14:creationId xmlns:p14="http://schemas.microsoft.com/office/powerpoint/2010/main" val="746071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41AB1-2C48-03B4-C99A-82067082F75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Popovodňová pomoc – Živel 4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D4C6B7D-E6DB-0E60-19C1-9E08F2D89305}"/>
              </a:ext>
            </a:extLst>
          </p:cNvPr>
          <p:cNvSpPr txBox="1"/>
          <p:nvPr/>
        </p:nvSpPr>
        <p:spPr>
          <a:xfrm>
            <a:off x="1128409" y="1408485"/>
            <a:ext cx="9640110" cy="3728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Aktivita 1:</a:t>
            </a: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Přípravy ubytovacích kapacit/prostor rekonstrukcí nebo údržbou;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Aktivita 2:</a:t>
            </a: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Pronájem mobilních/modulárních nebo jiných prostor pro nouzové ubytování;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Aktivita 3:</a:t>
            </a: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Příprava nouzových prostor pro vzdělávání rekonstrukcí nebo údržbou;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Aktivita 4:</a:t>
            </a: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Pronájem mobilních/modulárních nebo jiných prostor pro zajištění vzdělávání a školské služby (provoz školského zařízení);</a:t>
            </a:r>
          </a:p>
        </p:txBody>
      </p:sp>
    </p:spTree>
    <p:extLst>
      <p:ext uri="{BB962C8B-B14F-4D97-AF65-F5344CB8AC3E}">
        <p14:creationId xmlns:p14="http://schemas.microsoft.com/office/powerpoint/2010/main" val="2961455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41AB1-2C48-03B4-C99A-82067082F75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Popovodňová pomoc – Živel 4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D4C6B7D-E6DB-0E60-19C1-9E08F2D89305}"/>
              </a:ext>
            </a:extLst>
          </p:cNvPr>
          <p:cNvSpPr txBox="1"/>
          <p:nvPr/>
        </p:nvSpPr>
        <p:spPr>
          <a:xfrm>
            <a:off x="838199" y="1501260"/>
            <a:ext cx="5180273" cy="3728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11. 2024 – 30. 6. 2025 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= příjem žádostí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31. 12. 2026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= konec realizace projektu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13. 9. 2024 – konec realizace projektu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= uznatelné výdaje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počet žádostí není omezen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82244F2-613B-2646-864D-EBC9B38337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1131" y="1501260"/>
            <a:ext cx="5180273" cy="338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1369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41AB1-2C48-03B4-C99A-82067082F75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Doporučení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D4C6B7D-E6DB-0E60-19C1-9E08F2D89305}"/>
              </a:ext>
            </a:extLst>
          </p:cNvPr>
          <p:cNvSpPr txBox="1"/>
          <p:nvPr/>
        </p:nvSpPr>
        <p:spPr>
          <a:xfrm>
            <a:off x="4690371" y="1991717"/>
            <a:ext cx="4260715" cy="3180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1D70B8"/>
              </a:buClr>
              <a:buSzTx/>
              <a:buFont typeface="Arial"/>
              <a:buNone/>
              <a:tabLst/>
              <a:defRPr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  <a:sym typeface="Arial"/>
              </a:rPr>
              <a:t>INSPIROVAT SE</a:t>
            </a:r>
          </a:p>
          <a:p>
            <a:pPr marL="0" marR="0" lvl="1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1D70B8"/>
              </a:buClr>
              <a:buSzTx/>
              <a:buFont typeface="Arial"/>
              <a:buNone/>
              <a:tabLst/>
              <a:defRPr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  <a:sym typeface="Arial"/>
              </a:rPr>
              <a:t>KONZULTOVAT</a:t>
            </a:r>
          </a:p>
          <a:p>
            <a:pPr marL="0" marR="0" lvl="1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1D70B8"/>
              </a:buClr>
              <a:buSzTx/>
              <a:buFont typeface="Arial"/>
              <a:buNone/>
              <a:tabLst/>
              <a:defRPr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  <a:sym typeface="Arial"/>
              </a:rPr>
              <a:t>NEČEKAT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Grafický objekt 2" descr="Skupinová pracovní debata">
            <a:extLst>
              <a:ext uri="{FF2B5EF4-FFF2-40B4-BE49-F238E27FC236}">
                <a16:creationId xmlns:a16="http://schemas.microsoft.com/office/drawing/2014/main" id="{D9A6E611-8C85-166D-C613-F2E6CF53EB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40540" y="2071371"/>
            <a:ext cx="817213" cy="817213"/>
          </a:xfrm>
          <a:prstGeom prst="rect">
            <a:avLst/>
          </a:prstGeom>
        </p:spPr>
      </p:pic>
      <p:pic>
        <p:nvPicPr>
          <p:cNvPr id="5" name="Grafický objekt 4" descr="Chat">
            <a:extLst>
              <a:ext uri="{FF2B5EF4-FFF2-40B4-BE49-F238E27FC236}">
                <a16:creationId xmlns:a16="http://schemas.microsoft.com/office/drawing/2014/main" id="{83AA5C8E-F1F5-6EA2-B20F-B9AE9CB334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25338" y="3040766"/>
            <a:ext cx="647615" cy="647615"/>
          </a:xfrm>
          <a:prstGeom prst="rect">
            <a:avLst/>
          </a:prstGeom>
        </p:spPr>
      </p:pic>
      <p:pic>
        <p:nvPicPr>
          <p:cNvPr id="6" name="Grafický objekt 5" descr="Běh">
            <a:extLst>
              <a:ext uri="{FF2B5EF4-FFF2-40B4-BE49-F238E27FC236}">
                <a16:creationId xmlns:a16="http://schemas.microsoft.com/office/drawing/2014/main" id="{D49A0E02-9430-4F76-AD99-F8CC71BC67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40540" y="3840564"/>
            <a:ext cx="647615" cy="64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4847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41AB1-2C48-03B4-C99A-82067082F753}"/>
              </a:ext>
            </a:extLst>
          </p:cNvPr>
          <p:cNvSpPr txBox="1">
            <a:spLocks/>
          </p:cNvSpPr>
          <p:nvPr/>
        </p:nvSpPr>
        <p:spPr>
          <a:xfrm>
            <a:off x="3494809" y="2766218"/>
            <a:ext cx="5202382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112646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4A549A-79BA-02CB-0134-2425476352B1}"/>
              </a:ext>
            </a:extLst>
          </p:cNvPr>
          <p:cNvSpPr txBox="1">
            <a:spLocks/>
          </p:cNvSpPr>
          <p:nvPr/>
        </p:nvSpPr>
        <p:spPr>
          <a:xfrm>
            <a:off x="1981200" y="320346"/>
            <a:ext cx="8229600" cy="124468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Centrum pro regionální rozvoj České republiky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AE64DE0-A04C-8A75-814B-FC6B13325C4B}"/>
              </a:ext>
            </a:extLst>
          </p:cNvPr>
          <p:cNvSpPr txBox="1"/>
          <p:nvPr/>
        </p:nvSpPr>
        <p:spPr>
          <a:xfrm>
            <a:off x="1206230" y="1582699"/>
            <a:ext cx="9786025" cy="41107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base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Máme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zkušenost</a:t>
            </a: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 administrací </a:t>
            </a: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kontrolou projektů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​</a:t>
            </a: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od roku 1998</a:t>
            </a:r>
          </a:p>
          <a:p>
            <a:pPr marL="285750" indent="-285750" fontAlgn="base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Máme pobočky ve 13 krajských městech ČR</a:t>
            </a:r>
          </a:p>
          <a:p>
            <a:pPr marL="285750" indent="-285750" fontAlgn="base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Etablovali jsme odborná pracoviště pro administraci VZ v IROP</a:t>
            </a:r>
          </a:p>
          <a:p>
            <a:pPr marL="285750" indent="-285750" fontAlgn="base">
              <a:lnSpc>
                <a:spcPts val="2500"/>
              </a:lnSpc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base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Jsme konzultační místo pro vaše dotazy při přípravě projektů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​</a:t>
            </a:r>
          </a:p>
          <a:p>
            <a:pPr marL="285750" indent="-285750" fontAlgn="base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Pořádáme semináře pro žadatele a příjemce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​</a:t>
            </a:r>
          </a:p>
          <a:p>
            <a:pPr marL="285750" indent="-285750" fontAlgn="base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 podání projektu hodnotíme a připravujeme pro ŘO IROP doporučení/nedoporučení k financování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​</a:t>
            </a:r>
          </a:p>
          <a:p>
            <a:pPr marL="285750" indent="-285750" fontAlgn="base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 vydání právního aktu řešíme veškeré změny v projektu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​</a:t>
            </a:r>
          </a:p>
          <a:p>
            <a:pPr marL="285750" indent="-285750" fontAlgn="base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Administrujeme žádosti o platbu 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​</a:t>
            </a:r>
          </a:p>
          <a:p>
            <a:pPr marL="285750" indent="-285750" fontAlgn="base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Kontrolujeme veřejné zakázky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​</a:t>
            </a:r>
          </a:p>
          <a:p>
            <a:pPr marL="285750" indent="-285750" fontAlgn="base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Provádíme kontrolu projektů v udržitelnosti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2787500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0B06D04D-5CF3-A71B-1AFF-A4A503D0D325}"/>
              </a:ext>
            </a:extLst>
          </p:cNvPr>
          <p:cNvSpPr txBox="1">
            <a:spLocks/>
          </p:cNvSpPr>
          <p:nvPr/>
        </p:nvSpPr>
        <p:spPr>
          <a:xfrm>
            <a:off x="1449753" y="1576754"/>
            <a:ext cx="9494767" cy="370449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rgbClr val="00529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2000" b="1" dirty="0"/>
              <a:t>Vyhlášeno 109 výzev s alokací 114 mld. Kč z EU </a:t>
            </a:r>
            <a:br>
              <a:rPr lang="cs-CZ" sz="2000" b="1" dirty="0"/>
            </a:br>
            <a:r>
              <a:rPr lang="cs-CZ" sz="2000" b="1" dirty="0"/>
              <a:t>	(ze 117 mld. Kč celkové alokace programu)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2000" b="1" dirty="0"/>
              <a:t>Z toho 34 výzev uzavřeno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2000" b="1" dirty="0"/>
              <a:t>Vydáno 3 571 právních aktů za 55 mld. Kč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2000" b="1" dirty="0"/>
              <a:t>Příjemcům proplaceno v žádostech o platbu 6,2 mld. Kč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Ukončeno prvních 432 projektů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9460F297-F632-EC56-C1BA-74DFC283B4BD}"/>
              </a:ext>
            </a:extLst>
          </p:cNvPr>
          <p:cNvSpPr txBox="1">
            <a:spLocks/>
          </p:cNvSpPr>
          <p:nvPr/>
        </p:nvSpPr>
        <p:spPr>
          <a:xfrm>
            <a:off x="2082336" y="425855"/>
            <a:ext cx="8229600" cy="7423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Aktuality z IROP 2021 - 2027</a:t>
            </a:r>
          </a:p>
        </p:txBody>
      </p:sp>
    </p:spTree>
    <p:extLst>
      <p:ext uri="{BB962C8B-B14F-4D97-AF65-F5344CB8AC3E}">
        <p14:creationId xmlns:p14="http://schemas.microsoft.com/office/powerpoint/2010/main" val="926026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0B06D04D-5CF3-A71B-1AFF-A4A503D0D325}"/>
              </a:ext>
            </a:extLst>
          </p:cNvPr>
          <p:cNvSpPr txBox="1">
            <a:spLocks/>
          </p:cNvSpPr>
          <p:nvPr/>
        </p:nvSpPr>
        <p:spPr>
          <a:xfrm>
            <a:off x="1449753" y="1576754"/>
            <a:ext cx="9494767" cy="370449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rgbClr val="00529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</a:pP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9460F297-F632-EC56-C1BA-74DFC283B4BD}"/>
              </a:ext>
            </a:extLst>
          </p:cNvPr>
          <p:cNvSpPr txBox="1">
            <a:spLocks/>
          </p:cNvSpPr>
          <p:nvPr/>
        </p:nvSpPr>
        <p:spPr>
          <a:xfrm>
            <a:off x="2082336" y="425855"/>
            <a:ext cx="8229600" cy="7423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Aktuality z IROP 2021 - 2027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9A454CF-FE81-CD4B-E831-404BFADCF77C}"/>
              </a:ext>
            </a:extLst>
          </p:cNvPr>
          <p:cNvSpPr txBox="1"/>
          <p:nvPr/>
        </p:nvSpPr>
        <p:spPr>
          <a:xfrm>
            <a:off x="1528834" y="1029856"/>
            <a:ext cx="894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/>
              <a:t>Typy příjemců (realizace projektu)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5C117C3-1334-F0CB-23ED-25DB4D7436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523969"/>
              </p:ext>
            </p:extLst>
          </p:nvPr>
        </p:nvGraphicFramePr>
        <p:xfrm>
          <a:off x="1825769" y="1619515"/>
          <a:ext cx="8486167" cy="4442460"/>
        </p:xfrm>
        <a:graphic>
          <a:graphicData uri="http://schemas.openxmlformats.org/drawingml/2006/table">
            <a:tbl>
              <a:tblPr/>
              <a:tblGrid>
                <a:gridCol w="3615489">
                  <a:extLst>
                    <a:ext uri="{9D8B030D-6E8A-4147-A177-3AD203B41FA5}">
                      <a16:colId xmlns:a16="http://schemas.microsoft.com/office/drawing/2014/main" val="254120348"/>
                    </a:ext>
                  </a:extLst>
                </a:gridCol>
                <a:gridCol w="1582629">
                  <a:extLst>
                    <a:ext uri="{9D8B030D-6E8A-4147-A177-3AD203B41FA5}">
                      <a16:colId xmlns:a16="http://schemas.microsoft.com/office/drawing/2014/main" val="514498896"/>
                    </a:ext>
                  </a:extLst>
                </a:gridCol>
                <a:gridCol w="1596273">
                  <a:extLst>
                    <a:ext uri="{9D8B030D-6E8A-4147-A177-3AD203B41FA5}">
                      <a16:colId xmlns:a16="http://schemas.microsoft.com/office/drawing/2014/main" val="841080768"/>
                    </a:ext>
                  </a:extLst>
                </a:gridCol>
                <a:gridCol w="1691776">
                  <a:extLst>
                    <a:ext uri="{9D8B030D-6E8A-4147-A177-3AD203B41FA5}">
                      <a16:colId xmlns:a16="http://schemas.microsoft.com/office/drawing/2014/main" val="180868114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Typ příjemce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Objem EFRR projektů schválených k realizaci dle typu příjemce (v %)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Počet projektů schválených k realizaci dle typu příjemce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Počet schválených projektů k realizaci dle typu příjemce (v %)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6490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Církevní instituce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162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4,68%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9346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Kraj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10,71%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126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3,64%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6633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Obec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42,75%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2 292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66,28%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0237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Organizační složky státu, státní příspěvkové organizace aj.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13,06%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128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613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Příspěvková organizace zřízená územním samosprávným celkem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13,10%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540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15,62%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6610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Soukromý sektor (a.s., s.r.o., FO)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16,32%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210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221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80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4A549A-79BA-02CB-0134-2425476352B1}"/>
              </a:ext>
            </a:extLst>
          </p:cNvPr>
          <p:cNvSpPr txBox="1">
            <a:spLocks/>
          </p:cNvSpPr>
          <p:nvPr/>
        </p:nvSpPr>
        <p:spPr>
          <a:xfrm>
            <a:off x="2082336" y="182982"/>
            <a:ext cx="8229600" cy="7423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Aktuality z IROP 2021 - 2027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AF7F91A-3043-8157-DD6C-F154A2C21A44}"/>
              </a:ext>
            </a:extLst>
          </p:cNvPr>
          <p:cNvSpPr txBox="1"/>
          <p:nvPr/>
        </p:nvSpPr>
        <p:spPr>
          <a:xfrm>
            <a:off x="953311" y="753415"/>
            <a:ext cx="10077855" cy="496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cs-CZ" sz="2000" b="1" dirty="0"/>
              <a:t>Jednotlivé oblasti podpory</a:t>
            </a:r>
          </a:p>
        </p:txBody>
      </p:sp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14FD02D1-67D2-5972-046A-3C9CE2E280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368400"/>
              </p:ext>
            </p:extLst>
          </p:nvPr>
        </p:nvGraphicFramePr>
        <p:xfrm>
          <a:off x="1961324" y="1391996"/>
          <a:ext cx="8471624" cy="4620915"/>
        </p:xfrm>
        <a:graphic>
          <a:graphicData uri="http://schemas.openxmlformats.org/drawingml/2006/table">
            <a:tbl>
              <a:tblPr/>
              <a:tblGrid>
                <a:gridCol w="4272645">
                  <a:extLst>
                    <a:ext uri="{9D8B030D-6E8A-4147-A177-3AD203B41FA5}">
                      <a16:colId xmlns:a16="http://schemas.microsoft.com/office/drawing/2014/main" val="1360121831"/>
                    </a:ext>
                  </a:extLst>
                </a:gridCol>
                <a:gridCol w="1694770">
                  <a:extLst>
                    <a:ext uri="{9D8B030D-6E8A-4147-A177-3AD203B41FA5}">
                      <a16:colId xmlns:a16="http://schemas.microsoft.com/office/drawing/2014/main" val="3406111481"/>
                    </a:ext>
                  </a:extLst>
                </a:gridCol>
                <a:gridCol w="2504209">
                  <a:extLst>
                    <a:ext uri="{9D8B030D-6E8A-4147-A177-3AD203B41FA5}">
                      <a16:colId xmlns:a16="http://schemas.microsoft.com/office/drawing/2014/main" val="3309583626"/>
                    </a:ext>
                  </a:extLst>
                </a:gridCol>
              </a:tblGrid>
              <a:tr h="27751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Název SC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Počet projektů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Příspěvek EU (Kč)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81176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 eGovernment a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kybernetická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bezpečnost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330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6 343 </a:t>
                      </a: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889 716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627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 IZS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43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1 763 146 156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3836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 Zelená infrastruktura měst a obcí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153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3 501 350 419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3987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 Silnice </a:t>
                      </a:r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II.třídy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52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4 434 948 004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7847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 Vzdělávací infrastruktura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696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11 438 446 312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291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 Sociální infrastruktura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162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2 339 368 146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94457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 Infrastruktura ve zdravotnictví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70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1 766 065 220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494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 Kulturní dědictví a cestovní ruch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229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5 876 179 760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5220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 Komunitní místní rozvoj (CLLD)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1 334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2 730 662 891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5759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 Čistá a aktivní mobilita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500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12 730 268 304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755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851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4A549A-79BA-02CB-0134-2425476352B1}"/>
              </a:ext>
            </a:extLst>
          </p:cNvPr>
          <p:cNvSpPr txBox="1">
            <a:spLocks/>
          </p:cNvSpPr>
          <p:nvPr/>
        </p:nvSpPr>
        <p:spPr>
          <a:xfrm>
            <a:off x="2082336" y="280382"/>
            <a:ext cx="8229600" cy="7423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Aktuality z IROP 2021 - 2027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7D80B08-87AB-A401-09C2-44061232C153}"/>
              </a:ext>
            </a:extLst>
          </p:cNvPr>
          <p:cNvSpPr txBox="1"/>
          <p:nvPr/>
        </p:nvSpPr>
        <p:spPr>
          <a:xfrm>
            <a:off x="836579" y="901424"/>
            <a:ext cx="103307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000" b="1" dirty="0"/>
              <a:t>Očekávané výsledky doposud podpořených projektů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9BC4306-1478-DF3B-AE75-D77E07B25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196904"/>
              </p:ext>
            </p:extLst>
          </p:nvPr>
        </p:nvGraphicFramePr>
        <p:xfrm>
          <a:off x="1301738" y="1538811"/>
          <a:ext cx="9588523" cy="4127752"/>
        </p:xfrm>
        <a:graphic>
          <a:graphicData uri="http://schemas.openxmlformats.org/drawingml/2006/table">
            <a:tbl>
              <a:tblPr/>
              <a:tblGrid>
                <a:gridCol w="3333809">
                  <a:extLst>
                    <a:ext uri="{9D8B030D-6E8A-4147-A177-3AD203B41FA5}">
                      <a16:colId xmlns:a16="http://schemas.microsoft.com/office/drawing/2014/main" val="395376906"/>
                    </a:ext>
                  </a:extLst>
                </a:gridCol>
                <a:gridCol w="4985420">
                  <a:extLst>
                    <a:ext uri="{9D8B030D-6E8A-4147-A177-3AD203B41FA5}">
                      <a16:colId xmlns:a16="http://schemas.microsoft.com/office/drawing/2014/main" val="1237064144"/>
                    </a:ext>
                  </a:extLst>
                </a:gridCol>
                <a:gridCol w="1269294">
                  <a:extLst>
                    <a:ext uri="{9D8B030D-6E8A-4147-A177-3AD203B41FA5}">
                      <a16:colId xmlns:a16="http://schemas.microsoft.com/office/drawing/2014/main" val="3316416652"/>
                    </a:ext>
                  </a:extLst>
                </a:gridCol>
              </a:tblGrid>
              <a:tr h="30991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Kategorie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Název indikátoru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Cílová hodnota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991988"/>
                  </a:ext>
                </a:extLst>
              </a:tr>
              <a:tr h="309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Dopravní infrastruktura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Délka rekonstruovaných nebo modernizovaných silnic - mimo TEN-T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215451"/>
                  </a:ext>
                </a:extLst>
              </a:tr>
              <a:tr h="11776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 nově pořízených vozidel pro veřejnou dopravu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520268"/>
                  </a:ext>
                </a:extLst>
              </a:tr>
              <a:tr h="309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Podpořená specializovaná cyklistická infrastruktura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289112"/>
                  </a:ext>
                </a:extLst>
              </a:tr>
              <a:tr h="309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IZS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 kusů nové techniky složek IZS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674439"/>
                  </a:ext>
                </a:extLst>
              </a:tr>
              <a:tr h="309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Kulturní dědictví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 podpořených knihoven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293127"/>
                  </a:ext>
                </a:extLst>
              </a:tr>
              <a:tr h="309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 podpořených muzeí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378561"/>
                  </a:ext>
                </a:extLst>
              </a:tr>
              <a:tr h="309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 revitalizovaných památkových objektů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31744"/>
                  </a:ext>
                </a:extLst>
              </a:tr>
              <a:tr h="309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Sociální infrastruktura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 nových bytů pro sociální bydlení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475951"/>
                  </a:ext>
                </a:extLst>
              </a:tr>
              <a:tr h="309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Vzdělávání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Kapacita tříd v nových nebo modernizovaných vzdělávacích zařízeních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49547"/>
                  </a:ext>
                </a:extLst>
              </a:tr>
              <a:tr h="309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 podpořených škol či vzdělávacích zařízení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1 225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313287"/>
                  </a:ext>
                </a:extLst>
              </a:tr>
              <a:tr h="309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Zdravotnictví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Podpořená pracoviště zdravotní péče a ochrany veřejného zdraví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94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339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4A549A-79BA-02CB-0134-2425476352B1}"/>
              </a:ext>
            </a:extLst>
          </p:cNvPr>
          <p:cNvSpPr txBox="1">
            <a:spLocks/>
          </p:cNvSpPr>
          <p:nvPr/>
        </p:nvSpPr>
        <p:spPr>
          <a:xfrm>
            <a:off x="2082336" y="425855"/>
            <a:ext cx="8229600" cy="74231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IROP 2021 – 2027 v Olomouckém kraji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131434F-78FA-ECA1-0AAB-733B050608B0}"/>
              </a:ext>
            </a:extLst>
          </p:cNvPr>
          <p:cNvSpPr txBox="1"/>
          <p:nvPr/>
        </p:nvSpPr>
        <p:spPr>
          <a:xfrm>
            <a:off x="1196502" y="1168167"/>
            <a:ext cx="98541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000" b="1" dirty="0"/>
              <a:t>Největší </a:t>
            </a:r>
            <a:r>
              <a:rPr lang="cs-CZ" sz="2000" b="1" u="sng" dirty="0"/>
              <a:t>doposud</a:t>
            </a:r>
            <a:r>
              <a:rPr lang="cs-CZ" sz="2000" b="1" dirty="0"/>
              <a:t> podpořené projekty realizované v Olomouckém kraji (TOP 10)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FA04205C-91C0-428A-7E49-3A355B556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348974"/>
              </p:ext>
            </p:extLst>
          </p:nvPr>
        </p:nvGraphicFramePr>
        <p:xfrm>
          <a:off x="1575881" y="1838528"/>
          <a:ext cx="9095362" cy="3978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9224">
                  <a:extLst>
                    <a:ext uri="{9D8B030D-6E8A-4147-A177-3AD203B41FA5}">
                      <a16:colId xmlns:a16="http://schemas.microsoft.com/office/drawing/2014/main" val="3049627565"/>
                    </a:ext>
                  </a:extLst>
                </a:gridCol>
                <a:gridCol w="4417031">
                  <a:extLst>
                    <a:ext uri="{9D8B030D-6E8A-4147-A177-3AD203B41FA5}">
                      <a16:colId xmlns:a16="http://schemas.microsoft.com/office/drawing/2014/main" val="2894743960"/>
                    </a:ext>
                  </a:extLst>
                </a:gridCol>
                <a:gridCol w="1749107">
                  <a:extLst>
                    <a:ext uri="{9D8B030D-6E8A-4147-A177-3AD203B41FA5}">
                      <a16:colId xmlns:a16="http://schemas.microsoft.com/office/drawing/2014/main" val="1948733052"/>
                    </a:ext>
                  </a:extLst>
                </a:gridCol>
              </a:tblGrid>
              <a:tr h="256081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Příjemce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Název projektu</a:t>
                      </a:r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Příspěvek EU (Kč)</a:t>
                      </a:r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267917"/>
                  </a:ext>
                </a:extLst>
              </a:tr>
              <a:tr h="329565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Dopravní podnik města Olomouce, a.s.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Obnova vozového parku tramvají DPMO a.s.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255 000 000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7834986"/>
                  </a:ext>
                </a:extLst>
              </a:tr>
              <a:tr h="329565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Olomoucký kraj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ZZS OK - Nákup sanitních vozidel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98 120 965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0087613"/>
                  </a:ext>
                </a:extLst>
              </a:tr>
              <a:tr h="329565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Olomoucký kraj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II/436 Přerov - Doloplazy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93 516 870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8672073"/>
                  </a:ext>
                </a:extLst>
              </a:tr>
              <a:tr h="329565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>
                          <a:effectLst/>
                        </a:rPr>
                        <a:t>Správa silnic Olomouckého kraje, příspěvková organizace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II/437 Přáslavice - Lipník nad Bečvou (I. etapa)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85 406 028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4570237"/>
                  </a:ext>
                </a:extLst>
              </a:tr>
              <a:tr h="329565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Město Jeseník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Regenerace sídliště pod Chlumem - Jeseník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84 999 999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8553800"/>
                  </a:ext>
                </a:extLst>
              </a:tr>
              <a:tr h="329565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>
                          <a:effectLst/>
                        </a:rPr>
                        <a:t>Charita Přerov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Zázemí pro poskytování sociálních služeb Charity Přerov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73 367 147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6353892"/>
                  </a:ext>
                </a:extLst>
              </a:tr>
              <a:tr h="329565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>
                          <a:effectLst/>
                        </a:rPr>
                        <a:t>Statutární město Prostějov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Újezd - parkovací dům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64 230 031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8932121"/>
                  </a:ext>
                </a:extLst>
              </a:tr>
              <a:tr h="329565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>
                          <a:effectLst/>
                        </a:rPr>
                        <a:t>Statutární město Prostějov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Dopravní terminál Újezd, Prostějov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61 560 986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1661639"/>
                  </a:ext>
                </a:extLst>
              </a:tr>
              <a:tr h="329565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>
                          <a:effectLst/>
                        </a:rPr>
                        <a:t>Charita Hranice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Podpora a zkvalitnění infrastruktury sociálních služeb Charity Hranice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60 144 348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7751858"/>
                  </a:ext>
                </a:extLst>
              </a:tr>
              <a:tr h="329565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>
                          <a:effectLst/>
                        </a:rPr>
                        <a:t>Město Plumlov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Obnova fasády Zámku Plumlov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u="none" strike="noStrike" dirty="0">
                          <a:effectLst/>
                        </a:rPr>
                        <a:t>56 000 000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0695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854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5CC54-5DE1-3011-918B-166FC08CFFF2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/>
              <a:t>Stav integrovaných nástrojů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EBDA8C-349A-0750-A855-543F56747DFC}"/>
              </a:ext>
            </a:extLst>
          </p:cNvPr>
          <p:cNvSpPr txBox="1">
            <a:spLocks/>
          </p:cNvSpPr>
          <p:nvPr/>
        </p:nvSpPr>
        <p:spPr>
          <a:xfrm>
            <a:off x="1274322" y="1318198"/>
            <a:ext cx="10079477" cy="470322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rgbClr val="00529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Administrace ITI (městské aglomerace) 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Vyhlášeno 17 výzev ŘO určených pro ITI (u žádné ještě není vyčerpaná alokace)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Jako první vyhlášena 16. výzva ITI na knihovny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Poslední výzva určená pro ITI – Plnicí a dobíjecí stanice – vyhlášena 12/2023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Schváleno všech 13 programových rámců ITI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Celkem </a:t>
            </a:r>
            <a:r>
              <a:rPr lang="cs-CZ" sz="1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zbývá přes 13 mld. Kč 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 celkových 24 mld. Kč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Administrace CLLD (venkovské aglomerace)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Vyhlášeny všechny výzvy ŘO určené pro CLLD – 8 výzev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Schváleno všech 180 programových rámců CLLD</a:t>
            </a:r>
          </a:p>
          <a:p>
            <a:pPr lvl="1">
              <a:lnSpc>
                <a:spcPct val="100000"/>
              </a:lnSpc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Celkem </a:t>
            </a:r>
            <a:r>
              <a:rPr lang="cs-CZ" sz="1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zbývá přes 5 mld. Kč 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 celkových 9 mld. Kč</a:t>
            </a:r>
          </a:p>
        </p:txBody>
      </p:sp>
    </p:spTree>
    <p:extLst>
      <p:ext uri="{BB962C8B-B14F-4D97-AF65-F5344CB8AC3E}">
        <p14:creationId xmlns:p14="http://schemas.microsoft.com/office/powerpoint/2010/main" val="2155424079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B8D86AC3B5A3C4A870FE08A4AFE13C5" ma:contentTypeVersion="15" ma:contentTypeDescription="Vytvoří nový dokument" ma:contentTypeScope="" ma:versionID="360704f74bd6eb36287eab54b17353b6">
  <xsd:schema xmlns:xsd="http://www.w3.org/2001/XMLSchema" xmlns:xs="http://www.w3.org/2001/XMLSchema" xmlns:p="http://schemas.microsoft.com/office/2006/metadata/properties" xmlns:ns2="913ff78c-8145-49bc-92c7-825c2a948565" xmlns:ns3="8d514c59-15ed-4ede-8a38-b9913b465219" targetNamespace="http://schemas.microsoft.com/office/2006/metadata/properties" ma:root="true" ma:fieldsID="1ac64fc621fdc0939dc26d3e3b5b6fbd" ns2:_="" ns3:_="">
    <xsd:import namespace="913ff78c-8145-49bc-92c7-825c2a948565"/>
    <xsd:import namespace="8d514c59-15ed-4ede-8a38-b9913b4652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3ff78c-8145-49bc-92c7-825c2a9485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Značky obrázků" ma:readOnly="false" ma:fieldId="{5cf76f15-5ced-4ddc-b409-7134ff3c332f}" ma:taxonomyMulti="true" ma:sspId="ee38a382-c502-43bf-abac-d2fc793617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14c59-15ed-4ede-8a38-b9913b46521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8c876e1-21fd-4e15-94d2-a7fe74bb5e8d}" ma:internalName="TaxCatchAll" ma:showField="CatchAllData" ma:web="8d514c59-15ed-4ede-8a38-b9913b4652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3ff78c-8145-49bc-92c7-825c2a948565">
      <Terms xmlns="http://schemas.microsoft.com/office/infopath/2007/PartnerControls"/>
    </lcf76f155ced4ddcb4097134ff3c332f>
    <TaxCatchAll xmlns="8d514c59-15ed-4ede-8a38-b9913b465219" xsi:nil="true"/>
  </documentManagement>
</p:properties>
</file>

<file path=customXml/itemProps1.xml><?xml version="1.0" encoding="utf-8"?>
<ds:datastoreItem xmlns:ds="http://schemas.openxmlformats.org/officeDocument/2006/customXml" ds:itemID="{CE1E9CFD-5641-4D7A-B2D8-3AEB3ECB37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3ff78c-8145-49bc-92c7-825c2a948565"/>
    <ds:schemaRef ds:uri="8d514c59-15ed-4ede-8a38-b9913b4652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5A5F4A-FC80-4E4C-A6BC-F166386D6F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3563E0-341D-4110-BD0C-D1F331EFC07C}">
  <ds:schemaRefs>
    <ds:schemaRef ds:uri="http://schemas.microsoft.com/office/2006/metadata/properties"/>
    <ds:schemaRef ds:uri="http://schemas.microsoft.com/office/infopath/2007/PartnerControls"/>
    <ds:schemaRef ds:uri="913ff78c-8145-49bc-92c7-825c2a948565"/>
    <ds:schemaRef ds:uri="8d514c59-15ed-4ede-8a38-b9913b46521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2131</TotalTime>
  <Words>3205</Words>
  <Application>Microsoft Office PowerPoint</Application>
  <PresentationFormat>Širokoúhlá obrazovka</PresentationFormat>
  <Paragraphs>405</Paragraphs>
  <Slides>25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Courier New</vt:lpstr>
      <vt:lpstr>Open Sans</vt:lpstr>
      <vt:lpstr>Roboto</vt:lpstr>
      <vt:lpstr>Tahoma</vt:lpstr>
      <vt:lpstr>Times New Roman</vt:lpstr>
      <vt:lpstr>Vlastní návrh</vt:lpstr>
      <vt:lpstr>IROP – dotační příležitosti pro obce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 na více řádků, třeba i na tři anebo dokonce i na čtyři.</dc:title>
  <dc:subject/>
  <dc:creator>Microsoft Office User</dc:creator>
  <cp:keywords/>
  <dc:description/>
  <cp:lastModifiedBy>Marousek Aleš</cp:lastModifiedBy>
  <cp:revision>12</cp:revision>
  <dcterms:created xsi:type="dcterms:W3CDTF">2021-01-13T14:58:16Z</dcterms:created>
  <dcterms:modified xsi:type="dcterms:W3CDTF">2024-11-04T16:47:15Z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0x010100BB8D86AC3B5A3C4A870FE08A4AFE13C5</vt:lpwstr>
  </property>
</Properties>
</file>