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4"/>
  </p:sldMasterIdLst>
  <p:notesMasterIdLst>
    <p:notesMasterId r:id="rId31"/>
  </p:notesMasterIdLst>
  <p:handoutMasterIdLst>
    <p:handoutMasterId r:id="rId32"/>
  </p:handoutMasterIdLst>
  <p:sldIdLst>
    <p:sldId id="2561" r:id="rId5"/>
    <p:sldId id="2586" r:id="rId6"/>
    <p:sldId id="2583" r:id="rId7"/>
    <p:sldId id="2581" r:id="rId8"/>
    <p:sldId id="2587" r:id="rId9"/>
    <p:sldId id="2580" r:id="rId10"/>
    <p:sldId id="2584" r:id="rId11"/>
    <p:sldId id="2608" r:id="rId12"/>
    <p:sldId id="2585" r:id="rId13"/>
    <p:sldId id="2604" r:id="rId14"/>
    <p:sldId id="2594" r:id="rId15"/>
    <p:sldId id="2589" r:id="rId16"/>
    <p:sldId id="2609" r:id="rId17"/>
    <p:sldId id="2590" r:id="rId18"/>
    <p:sldId id="2593" r:id="rId19"/>
    <p:sldId id="2605" r:id="rId20"/>
    <p:sldId id="2592" r:id="rId21"/>
    <p:sldId id="2596" r:id="rId22"/>
    <p:sldId id="2595" r:id="rId23"/>
    <p:sldId id="2597" r:id="rId24"/>
    <p:sldId id="2598" r:id="rId25"/>
    <p:sldId id="2599" r:id="rId26"/>
    <p:sldId id="2601" r:id="rId27"/>
    <p:sldId id="2600" r:id="rId28"/>
    <p:sldId id="2602" r:id="rId29"/>
    <p:sldId id="2607" r:id="rId30"/>
  </p:sldIdLst>
  <p:sldSz cx="12192000" cy="6858000"/>
  <p:notesSz cx="9296400" cy="70104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F316D"/>
    <a:srgbClr val="FFFFFF"/>
    <a:srgbClr val="31639F"/>
    <a:srgbClr val="001A4F"/>
    <a:srgbClr val="2C3C46"/>
    <a:srgbClr val="8A8EA3"/>
    <a:srgbClr val="2C3D47"/>
    <a:srgbClr val="2D62A1"/>
    <a:srgbClr val="AEB8C3"/>
    <a:srgbClr val="D4D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268D62-7086-434A-9167-B26544B9ABFA}" v="787" dt="2025-10-06T09:25:49.1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073" autoAdjust="0"/>
  </p:normalViewPr>
  <p:slideViewPr>
    <p:cSldViewPr>
      <p:cViewPr varScale="1">
        <p:scale>
          <a:sx n="133" d="100"/>
          <a:sy n="133" d="100"/>
        </p:scale>
        <p:origin x="1302" y="3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8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8" d="100"/>
          <a:sy n="108" d="100"/>
        </p:scale>
        <p:origin x="-102" y="-120"/>
      </p:cViewPr>
      <p:guideLst>
        <p:guide orient="horz" pos="2208"/>
        <p:guide pos="29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Vorel" userId="c471378b-152e-4c54-911c-296c2d0d8e89" providerId="ADAL" clId="{A83AC1AF-81A3-443B-927E-6017F531AA93}"/>
    <pc:docChg chg="undo custSel addSld modSld">
      <pc:chgData name="Jan Vorel" userId="c471378b-152e-4c54-911c-296c2d0d8e89" providerId="ADAL" clId="{A83AC1AF-81A3-443B-927E-6017F531AA93}" dt="2025-06-24T14:16:23.850" v="1160" actId="6549"/>
      <pc:docMkLst>
        <pc:docMk/>
      </pc:docMkLst>
      <pc:sldChg chg="modSp">
        <pc:chgData name="Jan Vorel" userId="c471378b-152e-4c54-911c-296c2d0d8e89" providerId="ADAL" clId="{A83AC1AF-81A3-443B-927E-6017F531AA93}" dt="2025-06-23T10:34:47.190" v="500" actId="20577"/>
        <pc:sldMkLst>
          <pc:docMk/>
          <pc:sldMk cId="3845680243" sldId="2561"/>
        </pc:sldMkLst>
      </pc:sldChg>
      <pc:sldChg chg="modSp">
        <pc:chgData name="Jan Vorel" userId="c471378b-152e-4c54-911c-296c2d0d8e89" providerId="ADAL" clId="{A83AC1AF-81A3-443B-927E-6017F531AA93}" dt="2025-06-24T12:51:32.856" v="711" actId="20577"/>
        <pc:sldMkLst>
          <pc:docMk/>
          <pc:sldMk cId="367354413" sldId="2562"/>
        </pc:sldMkLst>
      </pc:sldChg>
      <pc:sldChg chg="modSp mod">
        <pc:chgData name="Jan Vorel" userId="c471378b-152e-4c54-911c-296c2d0d8e89" providerId="ADAL" clId="{A83AC1AF-81A3-443B-927E-6017F531AA93}" dt="2025-06-24T14:16:23.850" v="1160" actId="6549"/>
        <pc:sldMkLst>
          <pc:docMk/>
          <pc:sldMk cId="3562513331" sldId="2580"/>
        </pc:sldMkLst>
      </pc:sldChg>
      <pc:sldChg chg="modSp mod">
        <pc:chgData name="Jan Vorel" userId="c471378b-152e-4c54-911c-296c2d0d8e89" providerId="ADAL" clId="{A83AC1AF-81A3-443B-927E-6017F531AA93}" dt="2025-06-24T13:18:23.502" v="1090" actId="20577"/>
        <pc:sldMkLst>
          <pc:docMk/>
          <pc:sldMk cId="2092693370" sldId="2581"/>
        </pc:sldMkLst>
      </pc:sldChg>
      <pc:sldChg chg="addSp delSp modSp mod">
        <pc:chgData name="Jan Vorel" userId="c471378b-152e-4c54-911c-296c2d0d8e89" providerId="ADAL" clId="{A83AC1AF-81A3-443B-927E-6017F531AA93}" dt="2025-06-24T13:00:03.698" v="1045" actId="20577"/>
        <pc:sldMkLst>
          <pc:docMk/>
          <pc:sldMk cId="2438729971" sldId="2582"/>
        </pc:sldMkLst>
      </pc:sldChg>
      <pc:sldChg chg="modSp mod">
        <pc:chgData name="Jan Vorel" userId="c471378b-152e-4c54-911c-296c2d0d8e89" providerId="ADAL" clId="{A83AC1AF-81A3-443B-927E-6017F531AA93}" dt="2025-06-24T13:19:17.068" v="1159" actId="20577"/>
        <pc:sldMkLst>
          <pc:docMk/>
          <pc:sldMk cId="3563767464" sldId="2583"/>
        </pc:sldMkLst>
      </pc:sldChg>
      <pc:sldChg chg="modSp mod">
        <pc:chgData name="Jan Vorel" userId="c471378b-152e-4c54-911c-296c2d0d8e89" providerId="ADAL" clId="{A83AC1AF-81A3-443B-927E-6017F531AA93}" dt="2025-06-24T12:56:29.906" v="949" actId="20577"/>
        <pc:sldMkLst>
          <pc:docMk/>
          <pc:sldMk cId="1978608935" sldId="2584"/>
        </pc:sldMkLst>
      </pc:sldChg>
      <pc:sldChg chg="modSp new mod">
        <pc:chgData name="Jan Vorel" userId="c471378b-152e-4c54-911c-296c2d0d8e89" providerId="ADAL" clId="{A83AC1AF-81A3-443B-927E-6017F531AA93}" dt="2025-06-23T10:34:34.895" v="498" actId="20577"/>
        <pc:sldMkLst>
          <pc:docMk/>
          <pc:sldMk cId="2573579072" sldId="2585"/>
        </pc:sldMkLst>
      </pc:sldChg>
    </pc:docChg>
  </pc:docChgLst>
  <pc:docChgLst>
    <pc:chgData name="Jan Vorel" userId="c471378b-152e-4c54-911c-296c2d0d8e89" providerId="ADAL" clId="{05A9272A-576B-4C13-BE23-9DE1CA2FBC6B}"/>
    <pc:docChg chg="undo redo custSel addSld delSld modSld sldOrd modMainMaster modNotesMaster modHandout">
      <pc:chgData name="Jan Vorel" userId="c471378b-152e-4c54-911c-296c2d0d8e89" providerId="ADAL" clId="{05A9272A-576B-4C13-BE23-9DE1CA2FBC6B}" dt="2025-10-06T09:25:53.168" v="5714" actId="1076"/>
      <pc:docMkLst>
        <pc:docMk/>
      </pc:docMkLst>
      <pc:sldChg chg="modSp mod modAnim modNotesTx">
        <pc:chgData name="Jan Vorel" userId="c471378b-152e-4c54-911c-296c2d0d8e89" providerId="ADAL" clId="{05A9272A-576B-4C13-BE23-9DE1CA2FBC6B}" dt="2025-10-03T07:18:28.861" v="5704" actId="14100"/>
        <pc:sldMkLst>
          <pc:docMk/>
          <pc:sldMk cId="3845680243" sldId="2561"/>
        </pc:sldMkLst>
        <pc:spChg chg="mod">
          <ac:chgData name="Jan Vorel" userId="c471378b-152e-4c54-911c-296c2d0d8e89" providerId="ADAL" clId="{05A9272A-576B-4C13-BE23-9DE1CA2FBC6B}" dt="2025-10-02T10:54:08.229" v="5440" actId="20577"/>
          <ac:spMkLst>
            <pc:docMk/>
            <pc:sldMk cId="3845680243" sldId="2561"/>
            <ac:spMk id="2" creationId="{00D97DDF-3DEF-0B0A-634D-5B2A2AC10BBC}"/>
          </ac:spMkLst>
        </pc:spChg>
        <pc:spChg chg="mod">
          <ac:chgData name="Jan Vorel" userId="c471378b-152e-4c54-911c-296c2d0d8e89" providerId="ADAL" clId="{05A9272A-576B-4C13-BE23-9DE1CA2FBC6B}" dt="2025-10-03T07:18:28.861" v="5704" actId="14100"/>
          <ac:spMkLst>
            <pc:docMk/>
            <pc:sldMk cId="3845680243" sldId="2561"/>
            <ac:spMk id="3" creationId="{3BC92AF2-A1AA-11ED-E7E2-F58362260498}"/>
          </ac:spMkLst>
        </pc:spChg>
      </pc:sldChg>
      <pc:sldChg chg="del">
        <pc:chgData name="Jan Vorel" userId="c471378b-152e-4c54-911c-296c2d0d8e89" providerId="ADAL" clId="{05A9272A-576B-4C13-BE23-9DE1CA2FBC6B}" dt="2025-09-26T10:12:19.702" v="1187" actId="2696"/>
        <pc:sldMkLst>
          <pc:docMk/>
          <pc:sldMk cId="367354413" sldId="2562"/>
        </pc:sldMkLst>
      </pc:sldChg>
      <pc:sldChg chg="addSp delSp modSp mod modAnim">
        <pc:chgData name="Jan Vorel" userId="c471378b-152e-4c54-911c-296c2d0d8e89" providerId="ADAL" clId="{05A9272A-576B-4C13-BE23-9DE1CA2FBC6B}" dt="2025-10-02T09:17:27.714" v="5080" actId="20577"/>
        <pc:sldMkLst>
          <pc:docMk/>
          <pc:sldMk cId="3562513331" sldId="2580"/>
        </pc:sldMkLst>
        <pc:spChg chg="add mod">
          <ac:chgData name="Jan Vorel" userId="c471378b-152e-4c54-911c-296c2d0d8e89" providerId="ADAL" clId="{05A9272A-576B-4C13-BE23-9DE1CA2FBC6B}" dt="2025-09-30T06:41:05.968" v="2495" actId="1076"/>
          <ac:spMkLst>
            <pc:docMk/>
            <pc:sldMk cId="3562513331" sldId="2580"/>
            <ac:spMk id="8" creationId="{C2BE5349-2BE0-CABE-48DE-D9265EE75E65}"/>
          </ac:spMkLst>
        </pc:spChg>
        <pc:spChg chg="add mod">
          <ac:chgData name="Jan Vorel" userId="c471378b-152e-4c54-911c-296c2d0d8e89" providerId="ADAL" clId="{05A9272A-576B-4C13-BE23-9DE1CA2FBC6B}" dt="2025-10-02T07:59:27.235" v="3220" actId="6549"/>
          <ac:spMkLst>
            <pc:docMk/>
            <pc:sldMk cId="3562513331" sldId="2580"/>
            <ac:spMk id="11" creationId="{6F31EFB0-19D9-BE83-0245-3AF666330E0C}"/>
          </ac:spMkLst>
        </pc:spChg>
        <pc:spChg chg="mod topLvl">
          <ac:chgData name="Jan Vorel" userId="c471378b-152e-4c54-911c-296c2d0d8e89" providerId="ADAL" clId="{05A9272A-576B-4C13-BE23-9DE1CA2FBC6B}" dt="2025-09-26T11:20:54.009" v="1593" actId="1076"/>
          <ac:spMkLst>
            <pc:docMk/>
            <pc:sldMk cId="3562513331" sldId="2580"/>
            <ac:spMk id="22" creationId="{44C5E28B-AA0E-A5F2-697C-4D15AF0B91E4}"/>
          </ac:spMkLst>
        </pc:spChg>
        <pc:spChg chg="mod topLvl">
          <ac:chgData name="Jan Vorel" userId="c471378b-152e-4c54-911c-296c2d0d8e89" providerId="ADAL" clId="{05A9272A-576B-4C13-BE23-9DE1CA2FBC6B}" dt="2025-09-26T11:20:54.009" v="1593" actId="1076"/>
          <ac:spMkLst>
            <pc:docMk/>
            <pc:sldMk cId="3562513331" sldId="2580"/>
            <ac:spMk id="30" creationId="{1ACB1089-919A-B556-C311-54D921A87DFD}"/>
          </ac:spMkLst>
        </pc:spChg>
        <pc:spChg chg="mod topLvl">
          <ac:chgData name="Jan Vorel" userId="c471378b-152e-4c54-911c-296c2d0d8e89" providerId="ADAL" clId="{05A9272A-576B-4C13-BE23-9DE1CA2FBC6B}" dt="2025-09-26T11:20:54.009" v="1593" actId="1076"/>
          <ac:spMkLst>
            <pc:docMk/>
            <pc:sldMk cId="3562513331" sldId="2580"/>
            <ac:spMk id="31" creationId="{91BD9DF9-EF76-85FD-03BA-FC2E8C01142C}"/>
          </ac:spMkLst>
        </pc:spChg>
        <pc:spChg chg="mod">
          <ac:chgData name="Jan Vorel" userId="c471378b-152e-4c54-911c-296c2d0d8e89" providerId="ADAL" clId="{05A9272A-576B-4C13-BE23-9DE1CA2FBC6B}" dt="2025-09-26T11:20:54.009" v="1593" actId="1076"/>
          <ac:spMkLst>
            <pc:docMk/>
            <pc:sldMk cId="3562513331" sldId="2580"/>
            <ac:spMk id="34" creationId="{85AFEDAF-76DD-5707-2FF6-EEFC7CCF9A5A}"/>
          </ac:spMkLst>
        </pc:spChg>
        <pc:spChg chg="mod">
          <ac:chgData name="Jan Vorel" userId="c471378b-152e-4c54-911c-296c2d0d8e89" providerId="ADAL" clId="{05A9272A-576B-4C13-BE23-9DE1CA2FBC6B}" dt="2025-10-02T09:17:27.714" v="5080" actId="20577"/>
          <ac:spMkLst>
            <pc:docMk/>
            <pc:sldMk cId="3562513331" sldId="2580"/>
            <ac:spMk id="37" creationId="{A4C11E9E-8099-219E-E3F9-F9426700A13F}"/>
          </ac:spMkLst>
        </pc:spChg>
        <pc:spChg chg="mod topLvl">
          <ac:chgData name="Jan Vorel" userId="c471378b-152e-4c54-911c-296c2d0d8e89" providerId="ADAL" clId="{05A9272A-576B-4C13-BE23-9DE1CA2FBC6B}" dt="2025-09-26T09:00:51.327" v="734" actId="164"/>
          <ac:spMkLst>
            <pc:docMk/>
            <pc:sldMk cId="3562513331" sldId="2580"/>
            <ac:spMk id="40" creationId="{888D1830-5E77-AD88-8F60-0C4483124989}"/>
          </ac:spMkLst>
        </pc:spChg>
        <pc:spChg chg="mod topLvl">
          <ac:chgData name="Jan Vorel" userId="c471378b-152e-4c54-911c-296c2d0d8e89" providerId="ADAL" clId="{05A9272A-576B-4C13-BE23-9DE1CA2FBC6B}" dt="2025-09-26T09:00:51.327" v="734" actId="164"/>
          <ac:spMkLst>
            <pc:docMk/>
            <pc:sldMk cId="3562513331" sldId="2580"/>
            <ac:spMk id="43" creationId="{FD2C5DCC-B221-2372-7D8A-8C167C3CC572}"/>
          </ac:spMkLst>
        </pc:spChg>
        <pc:spChg chg="mod">
          <ac:chgData name="Jan Vorel" userId="c471378b-152e-4c54-911c-296c2d0d8e89" providerId="ADAL" clId="{05A9272A-576B-4C13-BE23-9DE1CA2FBC6B}" dt="2025-10-02T08:35:01.773" v="3712" actId="1038"/>
          <ac:spMkLst>
            <pc:docMk/>
            <pc:sldMk cId="3562513331" sldId="2580"/>
            <ac:spMk id="48" creationId="{4C0C3B7B-340C-CFF7-143A-520C4D523E6F}"/>
          </ac:spMkLst>
        </pc:spChg>
        <pc:spChg chg="mod">
          <ac:chgData name="Jan Vorel" userId="c471378b-152e-4c54-911c-296c2d0d8e89" providerId="ADAL" clId="{05A9272A-576B-4C13-BE23-9DE1CA2FBC6B}" dt="2025-09-26T09:01:01.340" v="735" actId="164"/>
          <ac:spMkLst>
            <pc:docMk/>
            <pc:sldMk cId="3562513331" sldId="2580"/>
            <ac:spMk id="53" creationId="{EE0F06E9-5E5C-60F2-BDC4-D511DE0A3517}"/>
          </ac:spMkLst>
        </pc:spChg>
        <pc:spChg chg="mod">
          <ac:chgData name="Jan Vorel" userId="c471378b-152e-4c54-911c-296c2d0d8e89" providerId="ADAL" clId="{05A9272A-576B-4C13-BE23-9DE1CA2FBC6B}" dt="2025-09-30T09:05:48.810" v="2542" actId="165"/>
          <ac:spMkLst>
            <pc:docMk/>
            <pc:sldMk cId="3562513331" sldId="2580"/>
            <ac:spMk id="59" creationId="{84BC877B-523E-EE0A-9C1F-D8056F7177E8}"/>
          </ac:spMkLst>
        </pc:spChg>
        <pc:spChg chg="mod">
          <ac:chgData name="Jan Vorel" userId="c471378b-152e-4c54-911c-296c2d0d8e89" providerId="ADAL" clId="{05A9272A-576B-4C13-BE23-9DE1CA2FBC6B}" dt="2025-09-30T09:06:26.797" v="2548" actId="1076"/>
          <ac:spMkLst>
            <pc:docMk/>
            <pc:sldMk cId="3562513331" sldId="2580"/>
            <ac:spMk id="62" creationId="{0ACB2EBD-5CF1-C534-DEA3-08272FE66721}"/>
          </ac:spMkLst>
        </pc:spChg>
        <pc:spChg chg="mod">
          <ac:chgData name="Jan Vorel" userId="c471378b-152e-4c54-911c-296c2d0d8e89" providerId="ADAL" clId="{05A9272A-576B-4C13-BE23-9DE1CA2FBC6B}" dt="2025-09-30T09:08:18.696" v="2593" actId="1076"/>
          <ac:spMkLst>
            <pc:docMk/>
            <pc:sldMk cId="3562513331" sldId="2580"/>
            <ac:spMk id="64" creationId="{4EC4A293-21D1-174D-F36F-5DEA1A8ABDA1}"/>
          </ac:spMkLst>
        </pc:spChg>
        <pc:spChg chg="mod">
          <ac:chgData name="Jan Vorel" userId="c471378b-152e-4c54-911c-296c2d0d8e89" providerId="ADAL" clId="{05A9272A-576B-4C13-BE23-9DE1CA2FBC6B}" dt="2025-09-30T09:09:11.789" v="2604" actId="1035"/>
          <ac:spMkLst>
            <pc:docMk/>
            <pc:sldMk cId="3562513331" sldId="2580"/>
            <ac:spMk id="66" creationId="{C21D8A96-5425-7D17-7B02-5375BD1840ED}"/>
          </ac:spMkLst>
        </pc:spChg>
        <pc:spChg chg="add mod">
          <ac:chgData name="Jan Vorel" userId="c471378b-152e-4c54-911c-296c2d0d8e89" providerId="ADAL" clId="{05A9272A-576B-4C13-BE23-9DE1CA2FBC6B}" dt="2025-09-30T06:39:44.723" v="2410" actId="1076"/>
          <ac:spMkLst>
            <pc:docMk/>
            <pc:sldMk cId="3562513331" sldId="2580"/>
            <ac:spMk id="74" creationId="{A5F47B50-374E-9724-7FF9-50F2EB8870AC}"/>
          </ac:spMkLst>
        </pc:spChg>
        <pc:grpChg chg="add mod">
          <ac:chgData name="Jan Vorel" userId="c471378b-152e-4c54-911c-296c2d0d8e89" providerId="ADAL" clId="{05A9272A-576B-4C13-BE23-9DE1CA2FBC6B}" dt="2025-09-30T09:09:31.247" v="2605" actId="164"/>
          <ac:grpSpMkLst>
            <pc:docMk/>
            <pc:sldMk cId="3562513331" sldId="2580"/>
            <ac:grpSpMk id="13" creationId="{3A71752F-DCA7-6E54-1B17-A98E371DDE7A}"/>
          </ac:grpSpMkLst>
        </pc:grpChg>
        <pc:grpChg chg="mod">
          <ac:chgData name="Jan Vorel" userId="c471378b-152e-4c54-911c-296c2d0d8e89" providerId="ADAL" clId="{05A9272A-576B-4C13-BE23-9DE1CA2FBC6B}" dt="2025-09-26T08:47:19.845" v="660" actId="1076"/>
          <ac:grpSpMkLst>
            <pc:docMk/>
            <pc:sldMk cId="3562513331" sldId="2580"/>
            <ac:grpSpMk id="33" creationId="{1D82593B-B77E-867B-D008-BCB428DDD9F5}"/>
          </ac:grpSpMkLst>
        </pc:grpChg>
        <pc:grpChg chg="mod">
          <ac:chgData name="Jan Vorel" userId="c471378b-152e-4c54-911c-296c2d0d8e89" providerId="ADAL" clId="{05A9272A-576B-4C13-BE23-9DE1CA2FBC6B}" dt="2025-09-26T09:01:01.340" v="735" actId="164"/>
          <ac:grpSpMkLst>
            <pc:docMk/>
            <pc:sldMk cId="3562513331" sldId="2580"/>
            <ac:grpSpMk id="46" creationId="{D44A81C4-1501-A888-F126-E3D6B33D7EA6}"/>
          </ac:grpSpMkLst>
        </pc:grpChg>
        <pc:grpChg chg="mod topLvl">
          <ac:chgData name="Jan Vorel" userId="c471378b-152e-4c54-911c-296c2d0d8e89" providerId="ADAL" clId="{05A9272A-576B-4C13-BE23-9DE1CA2FBC6B}" dt="2025-09-30T09:09:31.247" v="2605" actId="164"/>
          <ac:grpSpMkLst>
            <pc:docMk/>
            <pc:sldMk cId="3562513331" sldId="2580"/>
            <ac:grpSpMk id="57" creationId="{0B9383EF-A33A-435B-1971-D2646A8B37EE}"/>
          </ac:grpSpMkLst>
        </pc:grpChg>
        <pc:grpChg chg="add mod">
          <ac:chgData name="Jan Vorel" userId="c471378b-152e-4c54-911c-296c2d0d8e89" providerId="ADAL" clId="{05A9272A-576B-4C13-BE23-9DE1CA2FBC6B}" dt="2025-09-26T09:00:40.682" v="733" actId="164"/>
          <ac:grpSpMkLst>
            <pc:docMk/>
            <pc:sldMk cId="3562513331" sldId="2580"/>
            <ac:grpSpMk id="75" creationId="{4A58AAFD-D616-3D6F-B61D-3A27A7454B5D}"/>
          </ac:grpSpMkLst>
        </pc:grpChg>
        <pc:grpChg chg="add mod">
          <ac:chgData name="Jan Vorel" userId="c471378b-152e-4c54-911c-296c2d0d8e89" providerId="ADAL" clId="{05A9272A-576B-4C13-BE23-9DE1CA2FBC6B}" dt="2025-09-26T09:00:40.682" v="733" actId="164"/>
          <ac:grpSpMkLst>
            <pc:docMk/>
            <pc:sldMk cId="3562513331" sldId="2580"/>
            <ac:grpSpMk id="80" creationId="{C8C5FE60-8251-6896-6BB6-CFD20953353A}"/>
          </ac:grpSpMkLst>
        </pc:grpChg>
        <pc:grpChg chg="add mod">
          <ac:chgData name="Jan Vorel" userId="c471378b-152e-4c54-911c-296c2d0d8e89" providerId="ADAL" clId="{05A9272A-576B-4C13-BE23-9DE1CA2FBC6B}" dt="2025-09-26T09:00:51.327" v="734" actId="164"/>
          <ac:grpSpMkLst>
            <pc:docMk/>
            <pc:sldMk cId="3562513331" sldId="2580"/>
            <ac:grpSpMk id="81" creationId="{78C17701-707E-E25D-35BB-E0D506CABD1E}"/>
          </ac:grpSpMkLst>
        </pc:grpChg>
        <pc:grpChg chg="add mod">
          <ac:chgData name="Jan Vorel" userId="c471378b-152e-4c54-911c-296c2d0d8e89" providerId="ADAL" clId="{05A9272A-576B-4C13-BE23-9DE1CA2FBC6B}" dt="2025-09-26T09:01:01.340" v="735" actId="164"/>
          <ac:grpSpMkLst>
            <pc:docMk/>
            <pc:sldMk cId="3562513331" sldId="2580"/>
            <ac:grpSpMk id="82" creationId="{07713E34-159A-1D24-EE33-CEFB24325C43}"/>
          </ac:grpSpMkLst>
        </pc:grpChg>
        <pc:picChg chg="add mod topLvl">
          <ac:chgData name="Jan Vorel" userId="c471378b-152e-4c54-911c-296c2d0d8e89" providerId="ADAL" clId="{05A9272A-576B-4C13-BE23-9DE1CA2FBC6B}" dt="2025-09-30T09:09:31.247" v="2605" actId="164"/>
          <ac:picMkLst>
            <pc:docMk/>
            <pc:sldMk cId="3562513331" sldId="2580"/>
            <ac:picMk id="6" creationId="{48F58025-68FE-4CB9-2060-BFA44DF114E2}"/>
          </ac:picMkLst>
        </pc:picChg>
        <pc:picChg chg="add mod">
          <ac:chgData name="Jan Vorel" userId="c471378b-152e-4c54-911c-296c2d0d8e89" providerId="ADAL" clId="{05A9272A-576B-4C13-BE23-9DE1CA2FBC6B}" dt="2025-09-30T09:09:31.247" v="2605" actId="164"/>
          <ac:picMkLst>
            <pc:docMk/>
            <pc:sldMk cId="3562513331" sldId="2580"/>
            <ac:picMk id="10" creationId="{38C53F97-869C-0AC9-D3C9-09FF2060165C}"/>
          </ac:picMkLst>
        </pc:picChg>
        <pc:picChg chg="add mod">
          <ac:chgData name="Jan Vorel" userId="c471378b-152e-4c54-911c-296c2d0d8e89" providerId="ADAL" clId="{05A9272A-576B-4C13-BE23-9DE1CA2FBC6B}" dt="2025-09-30T09:09:31.247" v="2605" actId="164"/>
          <ac:picMkLst>
            <pc:docMk/>
            <pc:sldMk cId="3562513331" sldId="2580"/>
            <ac:picMk id="12" creationId="{6C985A66-727E-4978-965F-625E54B4851B}"/>
          </ac:picMkLst>
        </pc:picChg>
        <pc:picChg chg="mod topLvl">
          <ac:chgData name="Jan Vorel" userId="c471378b-152e-4c54-911c-296c2d0d8e89" providerId="ADAL" clId="{05A9272A-576B-4C13-BE23-9DE1CA2FBC6B}" dt="2025-09-29T14:35:31.481" v="1915" actId="1076"/>
          <ac:picMkLst>
            <pc:docMk/>
            <pc:sldMk cId="3562513331" sldId="2580"/>
            <ac:picMk id="25" creationId="{A39F687A-149B-A713-DCB4-0C3BD5319ED7}"/>
          </ac:picMkLst>
        </pc:picChg>
        <pc:picChg chg="mod">
          <ac:chgData name="Jan Vorel" userId="c471378b-152e-4c54-911c-296c2d0d8e89" providerId="ADAL" clId="{05A9272A-576B-4C13-BE23-9DE1CA2FBC6B}" dt="2025-09-30T06:27:04.054" v="2285" actId="1076"/>
          <ac:picMkLst>
            <pc:docMk/>
            <pc:sldMk cId="3562513331" sldId="2580"/>
            <ac:picMk id="36" creationId="{C44208AF-D389-30C0-4F35-060A85C445E3}"/>
          </ac:picMkLst>
        </pc:picChg>
        <pc:picChg chg="add del mod topLvl">
          <ac:chgData name="Jan Vorel" userId="c471378b-152e-4c54-911c-296c2d0d8e89" providerId="ADAL" clId="{05A9272A-576B-4C13-BE23-9DE1CA2FBC6B}" dt="2025-10-02T08:38:09.314" v="3731" actId="14100"/>
          <ac:picMkLst>
            <pc:docMk/>
            <pc:sldMk cId="3562513331" sldId="2580"/>
            <ac:picMk id="42" creationId="{3D2D1220-2F13-1CCD-807C-FFD7DA510679}"/>
          </ac:picMkLst>
        </pc:picChg>
        <pc:picChg chg="mod">
          <ac:chgData name="Jan Vorel" userId="c471378b-152e-4c54-911c-296c2d0d8e89" providerId="ADAL" clId="{05A9272A-576B-4C13-BE23-9DE1CA2FBC6B}" dt="2025-10-02T08:35:01.773" v="3712" actId="1038"/>
          <ac:picMkLst>
            <pc:docMk/>
            <pc:sldMk cId="3562513331" sldId="2580"/>
            <ac:picMk id="47" creationId="{FBBDF63B-F74B-586D-F0B1-4AB5CA7839C5}"/>
          </ac:picMkLst>
        </pc:picChg>
        <pc:picChg chg="mod">
          <ac:chgData name="Jan Vorel" userId="c471378b-152e-4c54-911c-296c2d0d8e89" providerId="ADAL" clId="{05A9272A-576B-4C13-BE23-9DE1CA2FBC6B}" dt="2025-09-30T09:06:29.307" v="2549" actId="1076"/>
          <ac:picMkLst>
            <pc:docMk/>
            <pc:sldMk cId="3562513331" sldId="2580"/>
            <ac:picMk id="58" creationId="{DFDED3EC-6A68-D614-C6F8-F1206529ECA6}"/>
          </ac:picMkLst>
        </pc:picChg>
        <pc:picChg chg="add mod">
          <ac:chgData name="Jan Vorel" userId="c471378b-152e-4c54-911c-296c2d0d8e89" providerId="ADAL" clId="{05A9272A-576B-4C13-BE23-9DE1CA2FBC6B}" dt="2025-09-26T09:00:51.327" v="734" actId="164"/>
          <ac:picMkLst>
            <pc:docMk/>
            <pc:sldMk cId="3562513331" sldId="2580"/>
            <ac:picMk id="69" creationId="{53018F43-4AE4-6EDA-3EF3-F8F3D6D7AC88}"/>
          </ac:picMkLst>
        </pc:picChg>
        <pc:picChg chg="add mod">
          <ac:chgData name="Jan Vorel" userId="c471378b-152e-4c54-911c-296c2d0d8e89" providerId="ADAL" clId="{05A9272A-576B-4C13-BE23-9DE1CA2FBC6B}" dt="2025-09-26T09:00:51.327" v="734" actId="164"/>
          <ac:picMkLst>
            <pc:docMk/>
            <pc:sldMk cId="3562513331" sldId="2580"/>
            <ac:picMk id="71" creationId="{9B865701-2E32-4759-5895-53C3A6B36D93}"/>
          </ac:picMkLst>
        </pc:picChg>
        <pc:picChg chg="add mod">
          <ac:chgData name="Jan Vorel" userId="c471378b-152e-4c54-911c-296c2d0d8e89" providerId="ADAL" clId="{05A9272A-576B-4C13-BE23-9DE1CA2FBC6B}" dt="2025-09-26T09:00:40.682" v="733" actId="164"/>
          <ac:picMkLst>
            <pc:docMk/>
            <pc:sldMk cId="3562513331" sldId="2580"/>
            <ac:picMk id="73" creationId="{F75AEDC7-A194-8A86-895B-FE9FA7B50020}"/>
          </ac:picMkLst>
        </pc:picChg>
        <pc:picChg chg="add mod">
          <ac:chgData name="Jan Vorel" userId="c471378b-152e-4c54-911c-296c2d0d8e89" providerId="ADAL" clId="{05A9272A-576B-4C13-BE23-9DE1CA2FBC6B}" dt="2025-09-26T09:00:17.397" v="731" actId="1076"/>
          <ac:picMkLst>
            <pc:docMk/>
            <pc:sldMk cId="3562513331" sldId="2580"/>
            <ac:picMk id="1026" creationId="{D35384CC-C7E9-4E95-6F92-BDC86BE406C5}"/>
          </ac:picMkLst>
        </pc:picChg>
        <pc:cxnChg chg="mod">
          <ac:chgData name="Jan Vorel" userId="c471378b-152e-4c54-911c-296c2d0d8e89" providerId="ADAL" clId="{05A9272A-576B-4C13-BE23-9DE1CA2FBC6B}" dt="2025-10-02T08:34:28.316" v="3707" actId="692"/>
          <ac:cxnSpMkLst>
            <pc:docMk/>
            <pc:sldMk cId="3562513331" sldId="2580"/>
            <ac:cxnSpMk id="19" creationId="{2B87DD02-5A05-2670-B887-396E7565FA8D}"/>
          </ac:cxnSpMkLst>
        </pc:cxnChg>
        <pc:cxnChg chg="mod">
          <ac:chgData name="Jan Vorel" userId="c471378b-152e-4c54-911c-296c2d0d8e89" providerId="ADAL" clId="{05A9272A-576B-4C13-BE23-9DE1CA2FBC6B}" dt="2025-10-02T08:34:12.251" v="3703" actId="692"/>
          <ac:cxnSpMkLst>
            <pc:docMk/>
            <pc:sldMk cId="3562513331" sldId="2580"/>
            <ac:cxnSpMk id="20" creationId="{9BA55916-B171-5DAE-0C1D-A6856EDCA691}"/>
          </ac:cxnSpMkLst>
        </pc:cxnChg>
        <pc:cxnChg chg="mod">
          <ac:chgData name="Jan Vorel" userId="c471378b-152e-4c54-911c-296c2d0d8e89" providerId="ADAL" clId="{05A9272A-576B-4C13-BE23-9DE1CA2FBC6B}" dt="2025-10-02T08:34:19.776" v="3705" actId="692"/>
          <ac:cxnSpMkLst>
            <pc:docMk/>
            <pc:sldMk cId="3562513331" sldId="2580"/>
            <ac:cxnSpMk id="55" creationId="{FD5A76D7-57E7-4F85-D5E1-063FCF62DA23}"/>
          </ac:cxnSpMkLst>
        </pc:cxnChg>
        <pc:cxnChg chg="add mod">
          <ac:chgData name="Jan Vorel" userId="c471378b-152e-4c54-911c-296c2d0d8e89" providerId="ADAL" clId="{05A9272A-576B-4C13-BE23-9DE1CA2FBC6B}" dt="2025-10-02T09:06:43.062" v="4668" actId="14100"/>
          <ac:cxnSpMkLst>
            <pc:docMk/>
            <pc:sldMk cId="3562513331" sldId="2580"/>
            <ac:cxnSpMk id="76" creationId="{79872AC4-3DED-92D3-71A8-34196E07EF28}"/>
          </ac:cxnSpMkLst>
        </pc:cxnChg>
      </pc:sldChg>
      <pc:sldChg chg="addSp delSp modSp mod modAnim">
        <pc:chgData name="Jan Vorel" userId="c471378b-152e-4c54-911c-296c2d0d8e89" providerId="ADAL" clId="{05A9272A-576B-4C13-BE23-9DE1CA2FBC6B}" dt="2025-10-02T10:29:52.283" v="5306" actId="20577"/>
        <pc:sldMkLst>
          <pc:docMk/>
          <pc:sldMk cId="2092693370" sldId="2581"/>
        </pc:sldMkLst>
        <pc:spChg chg="mod">
          <ac:chgData name="Jan Vorel" userId="c471378b-152e-4c54-911c-296c2d0d8e89" providerId="ADAL" clId="{05A9272A-576B-4C13-BE23-9DE1CA2FBC6B}" dt="2025-10-02T08:26:56.033" v="3555" actId="20577"/>
          <ac:spMkLst>
            <pc:docMk/>
            <pc:sldMk cId="2092693370" sldId="2581"/>
            <ac:spMk id="2" creationId="{0F6724F8-5F1A-50F3-6C9C-0F8770DADA83}"/>
          </ac:spMkLst>
        </pc:spChg>
        <pc:spChg chg="mod">
          <ac:chgData name="Jan Vorel" userId="c471378b-152e-4c54-911c-296c2d0d8e89" providerId="ADAL" clId="{05A9272A-576B-4C13-BE23-9DE1CA2FBC6B}" dt="2025-10-02T08:58:58.127" v="4642" actId="6549"/>
          <ac:spMkLst>
            <pc:docMk/>
            <pc:sldMk cId="2092693370" sldId="2581"/>
            <ac:spMk id="3" creationId="{76CFECEE-6568-883A-3B22-B3992E0FDC51}"/>
          </ac:spMkLst>
        </pc:spChg>
        <pc:spChg chg="mod">
          <ac:chgData name="Jan Vorel" userId="c471378b-152e-4c54-911c-296c2d0d8e89" providerId="ADAL" clId="{05A9272A-576B-4C13-BE23-9DE1CA2FBC6B}" dt="2025-10-02T07:51:26.008" v="3012" actId="2711"/>
          <ac:spMkLst>
            <pc:docMk/>
            <pc:sldMk cId="2092693370" sldId="2581"/>
            <ac:spMk id="4" creationId="{C99A3D73-EFA5-166D-AE9C-437FFC388038}"/>
          </ac:spMkLst>
        </pc:spChg>
        <pc:spChg chg="add mod">
          <ac:chgData name="Jan Vorel" userId="c471378b-152e-4c54-911c-296c2d0d8e89" providerId="ADAL" clId="{05A9272A-576B-4C13-BE23-9DE1CA2FBC6B}" dt="2025-10-02T08:27:11.004" v="3560" actId="20577"/>
          <ac:spMkLst>
            <pc:docMk/>
            <pc:sldMk cId="2092693370" sldId="2581"/>
            <ac:spMk id="20" creationId="{F93FD702-F011-63BD-53E6-B284D5A5F6CF}"/>
          </ac:spMkLst>
        </pc:spChg>
        <pc:spChg chg="add mod">
          <ac:chgData name="Jan Vorel" userId="c471378b-152e-4c54-911c-296c2d0d8e89" providerId="ADAL" clId="{05A9272A-576B-4C13-BE23-9DE1CA2FBC6B}" dt="2025-10-02T10:29:52.283" v="5306" actId="20577"/>
          <ac:spMkLst>
            <pc:docMk/>
            <pc:sldMk cId="2092693370" sldId="2581"/>
            <ac:spMk id="22" creationId="{AAC2E741-9182-70C9-63A9-BF2BF6A9805D}"/>
          </ac:spMkLst>
        </pc:spChg>
        <pc:spChg chg="add mod">
          <ac:chgData name="Jan Vorel" userId="c471378b-152e-4c54-911c-296c2d0d8e89" providerId="ADAL" clId="{05A9272A-576B-4C13-BE23-9DE1CA2FBC6B}" dt="2025-10-02T08:29:43.331" v="3641" actId="14100"/>
          <ac:spMkLst>
            <pc:docMk/>
            <pc:sldMk cId="2092693370" sldId="2581"/>
            <ac:spMk id="24" creationId="{0470DE2E-1BAE-C2C8-75D4-784D975BE777}"/>
          </ac:spMkLst>
        </pc:spChg>
        <pc:spChg chg="add mod">
          <ac:chgData name="Jan Vorel" userId="c471378b-152e-4c54-911c-296c2d0d8e89" providerId="ADAL" clId="{05A9272A-576B-4C13-BE23-9DE1CA2FBC6B}" dt="2025-10-02T08:59:25.151" v="4658" actId="20577"/>
          <ac:spMkLst>
            <pc:docMk/>
            <pc:sldMk cId="2092693370" sldId="2581"/>
            <ac:spMk id="26" creationId="{69AE9117-6BA1-1DB8-4850-3697A79CCA51}"/>
          </ac:spMkLst>
        </pc:spChg>
        <pc:picChg chg="add mod">
          <ac:chgData name="Jan Vorel" userId="c471378b-152e-4c54-911c-296c2d0d8e89" providerId="ADAL" clId="{05A9272A-576B-4C13-BE23-9DE1CA2FBC6B}" dt="2025-09-29T14:37:21.554" v="1923" actId="207"/>
          <ac:picMkLst>
            <pc:docMk/>
            <pc:sldMk cId="2092693370" sldId="2581"/>
            <ac:picMk id="10" creationId="{6B4C27AD-DABB-3BED-FC12-8F8D70A78223}"/>
          </ac:picMkLst>
        </pc:picChg>
        <pc:picChg chg="add mod">
          <ac:chgData name="Jan Vorel" userId="c471378b-152e-4c54-911c-296c2d0d8e89" providerId="ADAL" clId="{05A9272A-576B-4C13-BE23-9DE1CA2FBC6B}" dt="2025-09-29T14:37:21.554" v="1923" actId="207"/>
          <ac:picMkLst>
            <pc:docMk/>
            <pc:sldMk cId="2092693370" sldId="2581"/>
            <ac:picMk id="12" creationId="{E73AD5D7-5EFB-6A64-499F-1950EF997ADB}"/>
          </ac:picMkLst>
        </pc:picChg>
        <pc:picChg chg="add mod">
          <ac:chgData name="Jan Vorel" userId="c471378b-152e-4c54-911c-296c2d0d8e89" providerId="ADAL" clId="{05A9272A-576B-4C13-BE23-9DE1CA2FBC6B}" dt="2025-10-02T07:51:26.008" v="3012" actId="2711"/>
          <ac:picMkLst>
            <pc:docMk/>
            <pc:sldMk cId="2092693370" sldId="2581"/>
            <ac:picMk id="14" creationId="{7702B31C-2C38-5E92-051C-480EFA6C2F58}"/>
          </ac:picMkLst>
        </pc:picChg>
        <pc:picChg chg="add mod">
          <ac:chgData name="Jan Vorel" userId="c471378b-152e-4c54-911c-296c2d0d8e89" providerId="ADAL" clId="{05A9272A-576B-4C13-BE23-9DE1CA2FBC6B}" dt="2025-10-02T07:51:26.008" v="3012" actId="2711"/>
          <ac:picMkLst>
            <pc:docMk/>
            <pc:sldMk cId="2092693370" sldId="2581"/>
            <ac:picMk id="16" creationId="{E9961596-C79D-BCFF-2D92-520D00B4A19A}"/>
          </ac:picMkLst>
        </pc:picChg>
        <pc:picChg chg="add mod">
          <ac:chgData name="Jan Vorel" userId="c471378b-152e-4c54-911c-296c2d0d8e89" providerId="ADAL" clId="{05A9272A-576B-4C13-BE23-9DE1CA2FBC6B}" dt="2025-09-29T14:37:21.554" v="1923" actId="207"/>
          <ac:picMkLst>
            <pc:docMk/>
            <pc:sldMk cId="2092693370" sldId="2581"/>
            <ac:picMk id="18" creationId="{D5393068-F272-1684-E639-649C64A106D2}"/>
          </ac:picMkLst>
        </pc:picChg>
      </pc:sldChg>
      <pc:sldChg chg="modSp del mod ord">
        <pc:chgData name="Jan Vorel" userId="c471378b-152e-4c54-911c-296c2d0d8e89" providerId="ADAL" clId="{05A9272A-576B-4C13-BE23-9DE1CA2FBC6B}" dt="2025-09-29T15:45:28.198" v="2257" actId="47"/>
        <pc:sldMkLst>
          <pc:docMk/>
          <pc:sldMk cId="2438729971" sldId="2582"/>
        </pc:sldMkLst>
      </pc:sldChg>
      <pc:sldChg chg="addSp delSp modSp mod modAnim modNotesTx">
        <pc:chgData name="Jan Vorel" userId="c471378b-152e-4c54-911c-296c2d0d8e89" providerId="ADAL" clId="{05A9272A-576B-4C13-BE23-9DE1CA2FBC6B}" dt="2025-10-03T06:50:53.239" v="5448" actId="113"/>
        <pc:sldMkLst>
          <pc:docMk/>
          <pc:sldMk cId="3563767464" sldId="2583"/>
        </pc:sldMkLst>
        <pc:spChg chg="mod">
          <ac:chgData name="Jan Vorel" userId="c471378b-152e-4c54-911c-296c2d0d8e89" providerId="ADAL" clId="{05A9272A-576B-4C13-BE23-9DE1CA2FBC6B}" dt="2025-10-02T09:11:56.099" v="4743" actId="6549"/>
          <ac:spMkLst>
            <pc:docMk/>
            <pc:sldMk cId="3563767464" sldId="2583"/>
            <ac:spMk id="3" creationId="{76070FFB-CE7E-4FE5-C9B2-C5BB5D37BF14}"/>
          </ac:spMkLst>
        </pc:spChg>
        <pc:picChg chg="add mod">
          <ac:chgData name="Jan Vorel" userId="c471378b-152e-4c54-911c-296c2d0d8e89" providerId="ADAL" clId="{05A9272A-576B-4C13-BE23-9DE1CA2FBC6B}" dt="2025-10-02T09:10:57.373" v="4713" actId="1076"/>
          <ac:picMkLst>
            <pc:docMk/>
            <pc:sldMk cId="3563767464" sldId="2583"/>
            <ac:picMk id="13" creationId="{966F8C40-B7B3-011D-325C-FB3066010951}"/>
          </ac:picMkLst>
        </pc:picChg>
      </pc:sldChg>
      <pc:sldChg chg="modSp mod ord modAnim modNotesTx">
        <pc:chgData name="Jan Vorel" userId="c471378b-152e-4c54-911c-296c2d0d8e89" providerId="ADAL" clId="{05A9272A-576B-4C13-BE23-9DE1CA2FBC6B}" dt="2025-10-03T07:01:31.862" v="5549" actId="20577"/>
        <pc:sldMkLst>
          <pc:docMk/>
          <pc:sldMk cId="1978608935" sldId="2584"/>
        </pc:sldMkLst>
        <pc:spChg chg="mod">
          <ac:chgData name="Jan Vorel" userId="c471378b-152e-4c54-911c-296c2d0d8e89" providerId="ADAL" clId="{05A9272A-576B-4C13-BE23-9DE1CA2FBC6B}" dt="2025-10-02T08:42:23.325" v="3802" actId="6549"/>
          <ac:spMkLst>
            <pc:docMk/>
            <pc:sldMk cId="1978608935" sldId="2584"/>
            <ac:spMk id="2" creationId="{CCBCEB6D-F9A1-0DBD-794B-A67CD861BA29}"/>
          </ac:spMkLst>
        </pc:spChg>
        <pc:spChg chg="mod">
          <ac:chgData name="Jan Vorel" userId="c471378b-152e-4c54-911c-296c2d0d8e89" providerId="ADAL" clId="{05A9272A-576B-4C13-BE23-9DE1CA2FBC6B}" dt="2025-10-02T08:41:03.800" v="3796"/>
          <ac:spMkLst>
            <pc:docMk/>
            <pc:sldMk cId="1978608935" sldId="2584"/>
            <ac:spMk id="3" creationId="{475995A3-F8A8-D728-B2C4-865F4A9FFBAA}"/>
          </ac:spMkLst>
        </pc:spChg>
      </pc:sldChg>
      <pc:sldChg chg="delSp modSp mod modClrScheme chgLayout">
        <pc:chgData name="Jan Vorel" userId="c471378b-152e-4c54-911c-296c2d0d8e89" providerId="ADAL" clId="{05A9272A-576B-4C13-BE23-9DE1CA2FBC6B}" dt="2025-10-02T08:13:47.698" v="3388" actId="20577"/>
        <pc:sldMkLst>
          <pc:docMk/>
          <pc:sldMk cId="2573579072" sldId="2585"/>
        </pc:sldMkLst>
        <pc:spChg chg="mod ord">
          <ac:chgData name="Jan Vorel" userId="c471378b-152e-4c54-911c-296c2d0d8e89" providerId="ADAL" clId="{05A9272A-576B-4C13-BE23-9DE1CA2FBC6B}" dt="2025-10-02T08:13:47.698" v="3388" actId="20577"/>
          <ac:spMkLst>
            <pc:docMk/>
            <pc:sldMk cId="2573579072" sldId="2585"/>
            <ac:spMk id="2" creationId="{CE2206B2-5241-8817-F9DC-EEA40AA153FF}"/>
          </ac:spMkLst>
        </pc:spChg>
        <pc:spChg chg="mod ord">
          <ac:chgData name="Jan Vorel" userId="c471378b-152e-4c54-911c-296c2d0d8e89" providerId="ADAL" clId="{05A9272A-576B-4C13-BE23-9DE1CA2FBC6B}" dt="2025-10-02T08:12:58.098" v="3379" actId="700"/>
          <ac:spMkLst>
            <pc:docMk/>
            <pc:sldMk cId="2573579072" sldId="2585"/>
            <ac:spMk id="4" creationId="{DBAC3E41-37B9-9F0C-D4CE-7B954B262079}"/>
          </ac:spMkLst>
        </pc:spChg>
      </pc:sldChg>
      <pc:sldChg chg="modSp add mod ord modAnim modNotesTx">
        <pc:chgData name="Jan Vorel" userId="c471378b-152e-4c54-911c-296c2d0d8e89" providerId="ADAL" clId="{05A9272A-576B-4C13-BE23-9DE1CA2FBC6B}" dt="2025-10-02T10:28:32.489" v="5296" actId="20577"/>
        <pc:sldMkLst>
          <pc:docMk/>
          <pc:sldMk cId="703355093" sldId="2586"/>
        </pc:sldMkLst>
        <pc:spChg chg="mod">
          <ac:chgData name="Jan Vorel" userId="c471378b-152e-4c54-911c-296c2d0d8e89" providerId="ADAL" clId="{05A9272A-576B-4C13-BE23-9DE1CA2FBC6B}" dt="2025-10-02T08:20:56.822" v="3468" actId="20577"/>
          <ac:spMkLst>
            <pc:docMk/>
            <pc:sldMk cId="703355093" sldId="2586"/>
            <ac:spMk id="2" creationId="{16016C3D-BBEC-A7EB-4F23-955914470F24}"/>
          </ac:spMkLst>
        </pc:spChg>
        <pc:spChg chg="mod">
          <ac:chgData name="Jan Vorel" userId="c471378b-152e-4c54-911c-296c2d0d8e89" providerId="ADAL" clId="{05A9272A-576B-4C13-BE23-9DE1CA2FBC6B}" dt="2025-10-02T10:28:32.489" v="5296" actId="20577"/>
          <ac:spMkLst>
            <pc:docMk/>
            <pc:sldMk cId="703355093" sldId="2586"/>
            <ac:spMk id="4" creationId="{1604A268-4DCF-D5E9-9E6D-77F6D581A0EC}"/>
          </ac:spMkLst>
        </pc:spChg>
        <pc:spChg chg="mod">
          <ac:chgData name="Jan Vorel" userId="c471378b-152e-4c54-911c-296c2d0d8e89" providerId="ADAL" clId="{05A9272A-576B-4C13-BE23-9DE1CA2FBC6B}" dt="2025-09-26T07:23:49.834" v="47" actId="34807"/>
          <ac:spMkLst>
            <pc:docMk/>
            <pc:sldMk cId="703355093" sldId="2586"/>
            <ac:spMk id="5" creationId="{07A1D327-782A-6A31-234F-1356523B49A1}"/>
          </ac:spMkLst>
        </pc:spChg>
        <pc:picChg chg="mod ord">
          <ac:chgData name="Jan Vorel" userId="c471378b-152e-4c54-911c-296c2d0d8e89" providerId="ADAL" clId="{05A9272A-576B-4C13-BE23-9DE1CA2FBC6B}" dt="2025-09-26T09:26:18.328" v="834"/>
          <ac:picMkLst>
            <pc:docMk/>
            <pc:sldMk cId="703355093" sldId="2586"/>
            <ac:picMk id="7" creationId="{2BD7E489-B892-45A0-92FF-A2AA86F897EE}"/>
          </ac:picMkLst>
        </pc:picChg>
      </pc:sldChg>
      <pc:sldChg chg="addSp delSp modSp new del mod">
        <pc:chgData name="Jan Vorel" userId="c471378b-152e-4c54-911c-296c2d0d8e89" providerId="ADAL" clId="{05A9272A-576B-4C13-BE23-9DE1CA2FBC6B}" dt="2025-09-26T10:24:17.694" v="1590" actId="2696"/>
        <pc:sldMkLst>
          <pc:docMk/>
          <pc:sldMk cId="4050038571" sldId="2587"/>
        </pc:sldMkLst>
      </pc:sldChg>
      <pc:sldChg chg="addSp delSp modSp mod addAnim delAnim modAnim modNotesTx">
        <pc:chgData name="Jan Vorel" userId="c471378b-152e-4c54-911c-296c2d0d8e89" providerId="ADAL" clId="{05A9272A-576B-4C13-BE23-9DE1CA2FBC6B}" dt="2025-10-03T06:59:44.787" v="5452" actId="20577"/>
        <pc:sldMkLst>
          <pc:docMk/>
          <pc:sldMk cId="4176348740" sldId="2587"/>
        </pc:sldMkLst>
        <pc:graphicFrameChg chg="add mod modGraphic">
          <ac:chgData name="Jan Vorel" userId="c471378b-152e-4c54-911c-296c2d0d8e89" providerId="ADAL" clId="{05A9272A-576B-4C13-BE23-9DE1CA2FBC6B}" dt="2025-10-03T06:59:44.787" v="5452" actId="20577"/>
          <ac:graphicFrameMkLst>
            <pc:docMk/>
            <pc:sldMk cId="4176348740" sldId="2587"/>
            <ac:graphicFrameMk id="6" creationId="{FE787F66-D894-6B9C-6AEC-A68F43023F65}"/>
          </ac:graphicFrameMkLst>
        </pc:graphicFrameChg>
        <pc:picChg chg="add mod">
          <ac:chgData name="Jan Vorel" userId="c471378b-152e-4c54-911c-296c2d0d8e89" providerId="ADAL" clId="{05A9272A-576B-4C13-BE23-9DE1CA2FBC6B}" dt="2025-10-02T07:58:42.727" v="3204" actId="1076"/>
          <ac:picMkLst>
            <pc:docMk/>
            <pc:sldMk cId="4176348740" sldId="2587"/>
            <ac:picMk id="9" creationId="{C63D3F0F-918A-EAF7-8C22-AD16D7FBA204}"/>
          </ac:picMkLst>
        </pc:picChg>
        <pc:picChg chg="add mod">
          <ac:chgData name="Jan Vorel" userId="c471378b-152e-4c54-911c-296c2d0d8e89" providerId="ADAL" clId="{05A9272A-576B-4C13-BE23-9DE1CA2FBC6B}" dt="2025-10-02T07:58:51.921" v="3206" actId="1076"/>
          <ac:picMkLst>
            <pc:docMk/>
            <pc:sldMk cId="4176348740" sldId="2587"/>
            <ac:picMk id="11" creationId="{D462E101-B5B7-F81B-0CBF-CEEC23DD8CAA}"/>
          </ac:picMkLst>
        </pc:picChg>
        <pc:picChg chg="add mod">
          <ac:chgData name="Jan Vorel" userId="c471378b-152e-4c54-911c-296c2d0d8e89" providerId="ADAL" clId="{05A9272A-576B-4C13-BE23-9DE1CA2FBC6B}" dt="2025-10-02T07:58:26.662" v="3202" actId="1076"/>
          <ac:picMkLst>
            <pc:docMk/>
            <pc:sldMk cId="4176348740" sldId="2587"/>
            <ac:picMk id="13" creationId="{CCE4E64A-056A-C2C5-26E4-6F2CE471C1C7}"/>
          </ac:picMkLst>
        </pc:picChg>
        <pc:picChg chg="add mod">
          <ac:chgData name="Jan Vorel" userId="c471378b-152e-4c54-911c-296c2d0d8e89" providerId="ADAL" clId="{05A9272A-576B-4C13-BE23-9DE1CA2FBC6B}" dt="2025-10-02T07:58:24.358" v="3201" actId="1076"/>
          <ac:picMkLst>
            <pc:docMk/>
            <pc:sldMk cId="4176348740" sldId="2587"/>
            <ac:picMk id="15" creationId="{A179CDFE-AC6D-E91D-E977-3CBB00B8D5E9}"/>
          </ac:picMkLst>
        </pc:picChg>
        <pc:picChg chg="add mod">
          <ac:chgData name="Jan Vorel" userId="c471378b-152e-4c54-911c-296c2d0d8e89" providerId="ADAL" clId="{05A9272A-576B-4C13-BE23-9DE1CA2FBC6B}" dt="2025-10-02T07:58:22.144" v="3200" actId="1076"/>
          <ac:picMkLst>
            <pc:docMk/>
            <pc:sldMk cId="4176348740" sldId="2587"/>
            <ac:picMk id="17" creationId="{F022070A-823C-68A0-F194-8657B9626DC5}"/>
          </ac:picMkLst>
        </pc:picChg>
      </pc:sldChg>
      <pc:sldChg chg="addSp delSp modSp new del mod">
        <pc:chgData name="Jan Vorel" userId="c471378b-152e-4c54-911c-296c2d0d8e89" providerId="ADAL" clId="{05A9272A-576B-4C13-BE23-9DE1CA2FBC6B}" dt="2025-10-02T06:27:43.245" v="2629" actId="47"/>
        <pc:sldMkLst>
          <pc:docMk/>
          <pc:sldMk cId="1389704834" sldId="2588"/>
        </pc:sldMkLst>
      </pc:sldChg>
      <pc:sldChg chg="addSp delSp modSp add mod modTransition addAnim delAnim modAnim">
        <pc:chgData name="Jan Vorel" userId="c471378b-152e-4c54-911c-296c2d0d8e89" providerId="ADAL" clId="{05A9272A-576B-4C13-BE23-9DE1CA2FBC6B}" dt="2025-10-02T09:27:31.087" v="5143"/>
        <pc:sldMkLst>
          <pc:docMk/>
          <pc:sldMk cId="663401638" sldId="2589"/>
        </pc:sldMkLst>
        <pc:spChg chg="add mod">
          <ac:chgData name="Jan Vorel" userId="c471378b-152e-4c54-911c-296c2d0d8e89" providerId="ADAL" clId="{05A9272A-576B-4C13-BE23-9DE1CA2FBC6B}" dt="2025-10-02T08:45:49.162" v="3955" actId="6549"/>
          <ac:spMkLst>
            <pc:docMk/>
            <pc:sldMk cId="663401638" sldId="2589"/>
            <ac:spMk id="16" creationId="{25C9872B-48F6-006B-46E0-953F8E594FFB}"/>
          </ac:spMkLst>
        </pc:spChg>
        <pc:spChg chg="mod">
          <ac:chgData name="Jan Vorel" userId="c471378b-152e-4c54-911c-296c2d0d8e89" providerId="ADAL" clId="{05A9272A-576B-4C13-BE23-9DE1CA2FBC6B}" dt="2025-09-29T15:07:02.179" v="2119"/>
          <ac:spMkLst>
            <pc:docMk/>
            <pc:sldMk cId="663401638" sldId="2589"/>
            <ac:spMk id="22" creationId="{002894BC-5B04-2D7C-DF91-12605CA4CCBA}"/>
          </ac:spMkLst>
        </pc:spChg>
        <pc:spChg chg="mod">
          <ac:chgData name="Jan Vorel" userId="c471378b-152e-4c54-911c-296c2d0d8e89" providerId="ADAL" clId="{05A9272A-576B-4C13-BE23-9DE1CA2FBC6B}" dt="2025-09-29T15:07:02.179" v="2119"/>
          <ac:spMkLst>
            <pc:docMk/>
            <pc:sldMk cId="663401638" sldId="2589"/>
            <ac:spMk id="23" creationId="{94E8E400-6143-B5FA-CF6D-BC6A27C4D4A9}"/>
          </ac:spMkLst>
        </pc:spChg>
        <pc:grpChg chg="add mod">
          <ac:chgData name="Jan Vorel" userId="c471378b-152e-4c54-911c-296c2d0d8e89" providerId="ADAL" clId="{05A9272A-576B-4C13-BE23-9DE1CA2FBC6B}" dt="2025-10-02T06:27:05.010" v="2628" actId="1076"/>
          <ac:grpSpMkLst>
            <pc:docMk/>
            <pc:sldMk cId="663401638" sldId="2589"/>
            <ac:grpSpMk id="21" creationId="{956533F9-09D6-9775-1947-BCD1EADB3A63}"/>
          </ac:grpSpMkLst>
        </pc:grpChg>
        <pc:picChg chg="add ord">
          <ac:chgData name="Jan Vorel" userId="c471378b-152e-4c54-911c-296c2d0d8e89" providerId="ADAL" clId="{05A9272A-576B-4C13-BE23-9DE1CA2FBC6B}" dt="2025-10-02T06:26:14.505" v="2623" actId="171"/>
          <ac:picMkLst>
            <pc:docMk/>
            <pc:sldMk cId="663401638" sldId="2589"/>
            <ac:picMk id="15" creationId="{B51E8B52-58BD-D5E2-CDC4-23446EB0EC4A}"/>
          </ac:picMkLst>
        </pc:picChg>
        <pc:picChg chg="mod">
          <ac:chgData name="Jan Vorel" userId="c471378b-152e-4c54-911c-296c2d0d8e89" providerId="ADAL" clId="{05A9272A-576B-4C13-BE23-9DE1CA2FBC6B}" dt="2025-09-29T15:07:02.179" v="2119"/>
          <ac:picMkLst>
            <pc:docMk/>
            <pc:sldMk cId="663401638" sldId="2589"/>
            <ac:picMk id="24" creationId="{06A62E82-85DC-B34D-5BD2-B753A4D1158B}"/>
          </ac:picMkLst>
        </pc:picChg>
      </pc:sldChg>
      <pc:sldChg chg="addSp delSp modSp add mod ord modTransition modAnim">
        <pc:chgData name="Jan Vorel" userId="c471378b-152e-4c54-911c-296c2d0d8e89" providerId="ADAL" clId="{05A9272A-576B-4C13-BE23-9DE1CA2FBC6B}" dt="2025-10-02T09:27:36.914" v="5144"/>
        <pc:sldMkLst>
          <pc:docMk/>
          <pc:sldMk cId="2395588949" sldId="2590"/>
        </pc:sldMkLst>
        <pc:spChg chg="mod">
          <ac:chgData name="Jan Vorel" userId="c471378b-152e-4c54-911c-296c2d0d8e89" providerId="ADAL" clId="{05A9272A-576B-4C13-BE23-9DE1CA2FBC6B}" dt="2025-09-29T15:21:49.562" v="2167"/>
          <ac:spMkLst>
            <pc:docMk/>
            <pc:sldMk cId="2395588949" sldId="2590"/>
            <ac:spMk id="11" creationId="{FB6AE80A-BC1B-578D-AD20-548EA917F99D}"/>
          </ac:spMkLst>
        </pc:spChg>
        <pc:spChg chg="mod">
          <ac:chgData name="Jan Vorel" userId="c471378b-152e-4c54-911c-296c2d0d8e89" providerId="ADAL" clId="{05A9272A-576B-4C13-BE23-9DE1CA2FBC6B}" dt="2025-09-29T15:21:49.562" v="2167"/>
          <ac:spMkLst>
            <pc:docMk/>
            <pc:sldMk cId="2395588949" sldId="2590"/>
            <ac:spMk id="12" creationId="{ECA96116-A676-3492-C50B-146285F70AC2}"/>
          </ac:spMkLst>
        </pc:spChg>
        <pc:spChg chg="add mod">
          <ac:chgData name="Jan Vorel" userId="c471378b-152e-4c54-911c-296c2d0d8e89" providerId="ADAL" clId="{05A9272A-576B-4C13-BE23-9DE1CA2FBC6B}" dt="2025-10-02T08:46:38.820" v="3992" actId="20577"/>
          <ac:spMkLst>
            <pc:docMk/>
            <pc:sldMk cId="2395588949" sldId="2590"/>
            <ac:spMk id="18" creationId="{D1722B01-0B81-02D8-A87A-20EA274D8B79}"/>
          </ac:spMkLst>
        </pc:spChg>
        <pc:grpChg chg="add mod">
          <ac:chgData name="Jan Vorel" userId="c471378b-152e-4c54-911c-296c2d0d8e89" providerId="ADAL" clId="{05A9272A-576B-4C13-BE23-9DE1CA2FBC6B}" dt="2025-09-29T15:21:55.550" v="2168" actId="1076"/>
          <ac:grpSpMkLst>
            <pc:docMk/>
            <pc:sldMk cId="2395588949" sldId="2590"/>
            <ac:grpSpMk id="10" creationId="{477CF36D-2549-B865-A388-0EFADE78A54F}"/>
          </ac:grpSpMkLst>
        </pc:grpChg>
        <pc:picChg chg="mod">
          <ac:chgData name="Jan Vorel" userId="c471378b-152e-4c54-911c-296c2d0d8e89" providerId="ADAL" clId="{05A9272A-576B-4C13-BE23-9DE1CA2FBC6B}" dt="2025-09-29T15:21:49.562" v="2167"/>
          <ac:picMkLst>
            <pc:docMk/>
            <pc:sldMk cId="2395588949" sldId="2590"/>
            <ac:picMk id="13" creationId="{C60D97EF-EB3D-E762-406A-DEB1DB74D26E}"/>
          </ac:picMkLst>
        </pc:picChg>
        <pc:picChg chg="add ord">
          <ac:chgData name="Jan Vorel" userId="c471378b-152e-4c54-911c-296c2d0d8e89" providerId="ADAL" clId="{05A9272A-576B-4C13-BE23-9DE1CA2FBC6B}" dt="2025-10-02T06:29:01.234" v="2633" actId="171"/>
          <ac:picMkLst>
            <pc:docMk/>
            <pc:sldMk cId="2395588949" sldId="2590"/>
            <ac:picMk id="16" creationId="{B3CDA8BE-0713-AA4C-CC6E-86CB833063E9}"/>
          </ac:picMkLst>
        </pc:picChg>
      </pc:sldChg>
      <pc:sldChg chg="addSp modSp add del mod ord modTransition">
        <pc:chgData name="Jan Vorel" userId="c471378b-152e-4c54-911c-296c2d0d8e89" providerId="ADAL" clId="{05A9272A-576B-4C13-BE23-9DE1CA2FBC6B}" dt="2025-10-02T07:44:33.481" v="2798" actId="47"/>
        <pc:sldMkLst>
          <pc:docMk/>
          <pc:sldMk cId="1730541822" sldId="2591"/>
        </pc:sldMkLst>
      </pc:sldChg>
      <pc:sldChg chg="addSp delSp modSp add mod modTransition modAnim">
        <pc:chgData name="Jan Vorel" userId="c471378b-152e-4c54-911c-296c2d0d8e89" providerId="ADAL" clId="{05A9272A-576B-4C13-BE23-9DE1CA2FBC6B}" dt="2025-10-02T09:32:37.700" v="5181" actId="208"/>
        <pc:sldMkLst>
          <pc:docMk/>
          <pc:sldMk cId="378570510" sldId="2592"/>
        </pc:sldMkLst>
        <pc:spChg chg="mod">
          <ac:chgData name="Jan Vorel" userId="c471378b-152e-4c54-911c-296c2d0d8e89" providerId="ADAL" clId="{05A9272A-576B-4C13-BE23-9DE1CA2FBC6B}" dt="2025-10-02T09:32:37.700" v="5181" actId="208"/>
          <ac:spMkLst>
            <pc:docMk/>
            <pc:sldMk cId="378570510" sldId="2592"/>
            <ac:spMk id="7" creationId="{4099DC0D-EA7E-D2E2-8B45-E8289D0EA17B}"/>
          </ac:spMkLst>
        </pc:spChg>
        <pc:spChg chg="mod">
          <ac:chgData name="Jan Vorel" userId="c471378b-152e-4c54-911c-296c2d0d8e89" providerId="ADAL" clId="{05A9272A-576B-4C13-BE23-9DE1CA2FBC6B}" dt="2025-10-02T09:32:26.962" v="5180" actId="208"/>
          <ac:spMkLst>
            <pc:docMk/>
            <pc:sldMk cId="378570510" sldId="2592"/>
            <ac:spMk id="10" creationId="{018B413C-01EF-FEEB-F178-8F123F5AAFA2}"/>
          </ac:spMkLst>
        </pc:spChg>
        <pc:spChg chg="add mod">
          <ac:chgData name="Jan Vorel" userId="c471378b-152e-4c54-911c-296c2d0d8e89" providerId="ADAL" clId="{05A9272A-576B-4C13-BE23-9DE1CA2FBC6B}" dt="2025-10-02T08:49:17.141" v="4133" actId="14100"/>
          <ac:spMkLst>
            <pc:docMk/>
            <pc:sldMk cId="378570510" sldId="2592"/>
            <ac:spMk id="17" creationId="{A33CC434-A538-5C06-3D30-D7F84DC6A0C0}"/>
          </ac:spMkLst>
        </pc:spChg>
        <pc:grpChg chg="add mod">
          <ac:chgData name="Jan Vorel" userId="c471378b-152e-4c54-911c-296c2d0d8e89" providerId="ADAL" clId="{05A9272A-576B-4C13-BE23-9DE1CA2FBC6B}" dt="2025-09-29T15:22:19.356" v="2172" actId="1076"/>
          <ac:grpSpMkLst>
            <pc:docMk/>
            <pc:sldMk cId="378570510" sldId="2592"/>
            <ac:grpSpMk id="6" creationId="{39C42AB1-0BAC-653E-2734-D35A782D824F}"/>
          </ac:grpSpMkLst>
        </pc:grpChg>
        <pc:picChg chg="mod">
          <ac:chgData name="Jan Vorel" userId="c471378b-152e-4c54-911c-296c2d0d8e89" providerId="ADAL" clId="{05A9272A-576B-4C13-BE23-9DE1CA2FBC6B}" dt="2025-09-29T15:22:15.127" v="2171"/>
          <ac:picMkLst>
            <pc:docMk/>
            <pc:sldMk cId="378570510" sldId="2592"/>
            <ac:picMk id="11" creationId="{22A8F71E-7F93-0516-48A3-BC608D98E1D2}"/>
          </ac:picMkLst>
        </pc:picChg>
        <pc:picChg chg="add ord">
          <ac:chgData name="Jan Vorel" userId="c471378b-152e-4c54-911c-296c2d0d8e89" providerId="ADAL" clId="{05A9272A-576B-4C13-BE23-9DE1CA2FBC6B}" dt="2025-10-02T07:01:10.416" v="2712" actId="171"/>
          <ac:picMkLst>
            <pc:docMk/>
            <pc:sldMk cId="378570510" sldId="2592"/>
            <ac:picMk id="16" creationId="{8A3BF227-9503-5889-B36A-20300E4393C6}"/>
          </ac:picMkLst>
        </pc:picChg>
      </pc:sldChg>
      <pc:sldChg chg="addSp delSp modSp add mod modTransition modAnim">
        <pc:chgData name="Jan Vorel" userId="c471378b-152e-4c54-911c-296c2d0d8e89" providerId="ADAL" clId="{05A9272A-576B-4C13-BE23-9DE1CA2FBC6B}" dt="2025-10-02T09:32:51.889" v="5183" actId="208"/>
        <pc:sldMkLst>
          <pc:docMk/>
          <pc:sldMk cId="928050392" sldId="2593"/>
        </pc:sldMkLst>
        <pc:spChg chg="mod">
          <ac:chgData name="Jan Vorel" userId="c471378b-152e-4c54-911c-296c2d0d8e89" providerId="ADAL" clId="{05A9272A-576B-4C13-BE23-9DE1CA2FBC6B}" dt="2025-10-02T09:32:49.023" v="5182" actId="208"/>
          <ac:spMkLst>
            <pc:docMk/>
            <pc:sldMk cId="928050392" sldId="2593"/>
            <ac:spMk id="7" creationId="{92BA1277-02F4-91C0-AE10-AFA5AF6DD749}"/>
          </ac:spMkLst>
        </pc:spChg>
        <pc:spChg chg="mod">
          <ac:chgData name="Jan Vorel" userId="c471378b-152e-4c54-911c-296c2d0d8e89" providerId="ADAL" clId="{05A9272A-576B-4C13-BE23-9DE1CA2FBC6B}" dt="2025-10-02T09:32:51.889" v="5183" actId="208"/>
          <ac:spMkLst>
            <pc:docMk/>
            <pc:sldMk cId="928050392" sldId="2593"/>
            <ac:spMk id="10" creationId="{2D29DFF0-E03F-1D76-770F-584B24491B53}"/>
          </ac:spMkLst>
        </pc:spChg>
        <pc:spChg chg="add mod">
          <ac:chgData name="Jan Vorel" userId="c471378b-152e-4c54-911c-296c2d0d8e89" providerId="ADAL" clId="{05A9272A-576B-4C13-BE23-9DE1CA2FBC6B}" dt="2025-10-02T08:48:18.630" v="4081" actId="14100"/>
          <ac:spMkLst>
            <pc:docMk/>
            <pc:sldMk cId="928050392" sldId="2593"/>
            <ac:spMk id="15" creationId="{7CCA4BB8-A725-D986-341C-C14A0CED4807}"/>
          </ac:spMkLst>
        </pc:spChg>
        <pc:grpChg chg="add mod">
          <ac:chgData name="Jan Vorel" userId="c471378b-152e-4c54-911c-296c2d0d8e89" providerId="ADAL" clId="{05A9272A-576B-4C13-BE23-9DE1CA2FBC6B}" dt="2025-09-29T15:22:06.678" v="2170" actId="1076"/>
          <ac:grpSpMkLst>
            <pc:docMk/>
            <pc:sldMk cId="928050392" sldId="2593"/>
            <ac:grpSpMk id="6" creationId="{F1E395CD-BAC6-D295-BD51-BDFA97981905}"/>
          </ac:grpSpMkLst>
        </pc:grpChg>
        <pc:picChg chg="mod">
          <ac:chgData name="Jan Vorel" userId="c471378b-152e-4c54-911c-296c2d0d8e89" providerId="ADAL" clId="{05A9272A-576B-4C13-BE23-9DE1CA2FBC6B}" dt="2025-09-29T15:22:00.422" v="2169"/>
          <ac:picMkLst>
            <pc:docMk/>
            <pc:sldMk cId="928050392" sldId="2593"/>
            <ac:picMk id="11" creationId="{1C1E2180-4FC5-C064-1FFE-0785A78EEAA6}"/>
          </ac:picMkLst>
        </pc:picChg>
        <pc:picChg chg="add ord">
          <ac:chgData name="Jan Vorel" userId="c471378b-152e-4c54-911c-296c2d0d8e89" providerId="ADAL" clId="{05A9272A-576B-4C13-BE23-9DE1CA2FBC6B}" dt="2025-10-02T06:29:54.228" v="2638" actId="171"/>
          <ac:picMkLst>
            <pc:docMk/>
            <pc:sldMk cId="928050392" sldId="2593"/>
            <ac:picMk id="14" creationId="{054005C0-E93B-917D-21A4-6536642DDB77}"/>
          </ac:picMkLst>
        </pc:picChg>
      </pc:sldChg>
      <pc:sldChg chg="addSp delSp modSp add mod ord modTransition">
        <pc:chgData name="Jan Vorel" userId="c471378b-152e-4c54-911c-296c2d0d8e89" providerId="ADAL" clId="{05A9272A-576B-4C13-BE23-9DE1CA2FBC6B}" dt="2025-10-02T10:42:30.062" v="5402" actId="1076"/>
        <pc:sldMkLst>
          <pc:docMk/>
          <pc:sldMk cId="3215509648" sldId="2594"/>
        </pc:sldMkLst>
        <pc:spChg chg="add mod">
          <ac:chgData name="Jan Vorel" userId="c471378b-152e-4c54-911c-296c2d0d8e89" providerId="ADAL" clId="{05A9272A-576B-4C13-BE23-9DE1CA2FBC6B}" dt="2025-10-02T08:45:21.620" v="3922" actId="14100"/>
          <ac:spMkLst>
            <pc:docMk/>
            <pc:sldMk cId="3215509648" sldId="2594"/>
            <ac:spMk id="7" creationId="{7D4A75DA-11C7-A581-4B5A-186F8A8E19C0}"/>
          </ac:spMkLst>
        </pc:spChg>
        <pc:picChg chg="add mod">
          <ac:chgData name="Jan Vorel" userId="c471378b-152e-4c54-911c-296c2d0d8e89" providerId="ADAL" clId="{05A9272A-576B-4C13-BE23-9DE1CA2FBC6B}" dt="2025-10-02T10:42:30.062" v="5402" actId="1076"/>
          <ac:picMkLst>
            <pc:docMk/>
            <pc:sldMk cId="3215509648" sldId="2594"/>
            <ac:picMk id="11" creationId="{78E91946-F28A-F5F5-EAEB-6EAE2748F49E}"/>
          </ac:picMkLst>
        </pc:picChg>
      </pc:sldChg>
      <pc:sldChg chg="addSp delSp modSp add mod modTransition delAnim modAnim">
        <pc:chgData name="Jan Vorel" userId="c471378b-152e-4c54-911c-296c2d0d8e89" providerId="ADAL" clId="{05A9272A-576B-4C13-BE23-9DE1CA2FBC6B}" dt="2025-10-02T09:30:28.624" v="5172"/>
        <pc:sldMkLst>
          <pc:docMk/>
          <pc:sldMk cId="319391944" sldId="2595"/>
        </pc:sldMkLst>
        <pc:spChg chg="mod">
          <ac:chgData name="Jan Vorel" userId="c471378b-152e-4c54-911c-296c2d0d8e89" providerId="ADAL" clId="{05A9272A-576B-4C13-BE23-9DE1CA2FBC6B}" dt="2025-09-29T15:22:26.294" v="2173"/>
          <ac:spMkLst>
            <pc:docMk/>
            <pc:sldMk cId="319391944" sldId="2595"/>
            <ac:spMk id="10" creationId="{FFB696B4-85B0-5718-2571-CCE0718CDF5A}"/>
          </ac:spMkLst>
        </pc:spChg>
        <pc:spChg chg="mod">
          <ac:chgData name="Jan Vorel" userId="c471378b-152e-4c54-911c-296c2d0d8e89" providerId="ADAL" clId="{05A9272A-576B-4C13-BE23-9DE1CA2FBC6B}" dt="2025-09-29T15:22:26.294" v="2173"/>
          <ac:spMkLst>
            <pc:docMk/>
            <pc:sldMk cId="319391944" sldId="2595"/>
            <ac:spMk id="11" creationId="{7D375E22-4C4E-378C-2C76-EA30FD2854FF}"/>
          </ac:spMkLst>
        </pc:spChg>
        <pc:spChg chg="add mod">
          <ac:chgData name="Jan Vorel" userId="c471378b-152e-4c54-911c-296c2d0d8e89" providerId="ADAL" clId="{05A9272A-576B-4C13-BE23-9DE1CA2FBC6B}" dt="2025-10-02T08:50:35.790" v="4224" actId="14100"/>
          <ac:spMkLst>
            <pc:docMk/>
            <pc:sldMk cId="319391944" sldId="2595"/>
            <ac:spMk id="22" creationId="{E5C11D23-E4E5-CF28-12F9-0EE42943E7AA}"/>
          </ac:spMkLst>
        </pc:spChg>
        <pc:grpChg chg="add mod">
          <ac:chgData name="Jan Vorel" userId="c471378b-152e-4c54-911c-296c2d0d8e89" providerId="ADAL" clId="{05A9272A-576B-4C13-BE23-9DE1CA2FBC6B}" dt="2025-09-29T15:22:32.882" v="2176" actId="1076"/>
          <ac:grpSpMkLst>
            <pc:docMk/>
            <pc:sldMk cId="319391944" sldId="2595"/>
            <ac:grpSpMk id="7" creationId="{FB9BE835-37EF-E0A6-F3A8-E92514A65E12}"/>
          </ac:grpSpMkLst>
        </pc:grpChg>
        <pc:picChg chg="mod">
          <ac:chgData name="Jan Vorel" userId="c471378b-152e-4c54-911c-296c2d0d8e89" providerId="ADAL" clId="{05A9272A-576B-4C13-BE23-9DE1CA2FBC6B}" dt="2025-09-29T15:22:26.294" v="2173"/>
          <ac:picMkLst>
            <pc:docMk/>
            <pc:sldMk cId="319391944" sldId="2595"/>
            <ac:picMk id="12" creationId="{3A7C8BF9-39E4-A0AE-DE0C-3710312F8CA6}"/>
          </ac:picMkLst>
        </pc:picChg>
        <pc:picChg chg="add ord">
          <ac:chgData name="Jan Vorel" userId="c471378b-152e-4c54-911c-296c2d0d8e89" providerId="ADAL" clId="{05A9272A-576B-4C13-BE23-9DE1CA2FBC6B}" dt="2025-10-02T07:02:52.485" v="2719" actId="171"/>
          <ac:picMkLst>
            <pc:docMk/>
            <pc:sldMk cId="319391944" sldId="2595"/>
            <ac:picMk id="21" creationId="{1AAB30F6-0116-B443-2D88-5D573F196B45}"/>
          </ac:picMkLst>
        </pc:picChg>
      </pc:sldChg>
      <pc:sldChg chg="add del">
        <pc:chgData name="Jan Vorel" userId="c471378b-152e-4c54-911c-296c2d0d8e89" providerId="ADAL" clId="{05A9272A-576B-4C13-BE23-9DE1CA2FBC6B}" dt="2025-09-29T15:13:39.603" v="2142" actId="47"/>
        <pc:sldMkLst>
          <pc:docMk/>
          <pc:sldMk cId="3223727419" sldId="2596"/>
        </pc:sldMkLst>
      </pc:sldChg>
      <pc:sldChg chg="addSp delSp modSp add mod ord modTransition modAnim">
        <pc:chgData name="Jan Vorel" userId="c471378b-152e-4c54-911c-296c2d0d8e89" providerId="ADAL" clId="{05A9272A-576B-4C13-BE23-9DE1CA2FBC6B}" dt="2025-10-02T09:31:43.784" v="5176"/>
        <pc:sldMkLst>
          <pc:docMk/>
          <pc:sldMk cId="3575059687" sldId="2596"/>
        </pc:sldMkLst>
        <pc:spChg chg="add mod">
          <ac:chgData name="Jan Vorel" userId="c471378b-152e-4c54-911c-296c2d0d8e89" providerId="ADAL" clId="{05A9272A-576B-4C13-BE23-9DE1CA2FBC6B}" dt="2025-10-02T08:49:59.147" v="4182" actId="14100"/>
          <ac:spMkLst>
            <pc:docMk/>
            <pc:sldMk cId="3575059687" sldId="2596"/>
            <ac:spMk id="14" creationId="{C95CC3CB-4C4F-A1BA-A00B-F77F35DE0D32}"/>
          </ac:spMkLst>
        </pc:spChg>
        <pc:spChg chg="add mod">
          <ac:chgData name="Jan Vorel" userId="c471378b-152e-4c54-911c-296c2d0d8e89" providerId="ADAL" clId="{05A9272A-576B-4C13-BE23-9DE1CA2FBC6B}" dt="2025-10-02T09:29:50.422" v="5163" actId="14100"/>
          <ac:spMkLst>
            <pc:docMk/>
            <pc:sldMk cId="3575059687" sldId="2596"/>
            <ac:spMk id="15" creationId="{0B285EBC-F681-11C9-E7EA-F046E7A7A5EE}"/>
          </ac:spMkLst>
        </pc:spChg>
        <pc:picChg chg="add ord">
          <ac:chgData name="Jan Vorel" userId="c471378b-152e-4c54-911c-296c2d0d8e89" providerId="ADAL" clId="{05A9272A-576B-4C13-BE23-9DE1CA2FBC6B}" dt="2025-10-02T07:02:05.044" v="2715" actId="171"/>
          <ac:picMkLst>
            <pc:docMk/>
            <pc:sldMk cId="3575059687" sldId="2596"/>
            <ac:picMk id="13" creationId="{76F632D8-A7FD-57FB-57EA-D5BE78A82280}"/>
          </ac:picMkLst>
        </pc:picChg>
      </pc:sldChg>
      <pc:sldChg chg="add del">
        <pc:chgData name="Jan Vorel" userId="c471378b-152e-4c54-911c-296c2d0d8e89" providerId="ADAL" clId="{05A9272A-576B-4C13-BE23-9DE1CA2FBC6B}" dt="2025-09-29T15:13:40.683" v="2143" actId="47"/>
        <pc:sldMkLst>
          <pc:docMk/>
          <pc:sldMk cId="321082527" sldId="2597"/>
        </pc:sldMkLst>
      </pc:sldChg>
      <pc:sldChg chg="addSp delSp modSp add mod modTransition modAnim">
        <pc:chgData name="Jan Vorel" userId="c471378b-152e-4c54-911c-296c2d0d8e89" providerId="ADAL" clId="{05A9272A-576B-4C13-BE23-9DE1CA2FBC6B}" dt="2025-10-02T09:31:08.005" v="5175" actId="1076"/>
        <pc:sldMkLst>
          <pc:docMk/>
          <pc:sldMk cId="3243226752" sldId="2597"/>
        </pc:sldMkLst>
        <pc:spChg chg="add mod">
          <ac:chgData name="Jan Vorel" userId="c471378b-152e-4c54-911c-296c2d0d8e89" providerId="ADAL" clId="{05A9272A-576B-4C13-BE23-9DE1CA2FBC6B}" dt="2025-10-02T08:51:07.235" v="4256" actId="20577"/>
          <ac:spMkLst>
            <pc:docMk/>
            <pc:sldMk cId="3243226752" sldId="2597"/>
            <ac:spMk id="19" creationId="{74C064F4-48C2-AB3A-39CB-283C1185A2B1}"/>
          </ac:spMkLst>
        </pc:spChg>
        <pc:spChg chg="mod">
          <ac:chgData name="Jan Vorel" userId="c471378b-152e-4c54-911c-296c2d0d8e89" providerId="ADAL" clId="{05A9272A-576B-4C13-BE23-9DE1CA2FBC6B}" dt="2025-10-02T09:30:49.848" v="5173"/>
          <ac:spMkLst>
            <pc:docMk/>
            <pc:sldMk cId="3243226752" sldId="2597"/>
            <ac:spMk id="21" creationId="{EA891C15-C4CC-4AD4-2DC9-D1244C6A1F74}"/>
          </ac:spMkLst>
        </pc:spChg>
        <pc:spChg chg="mod">
          <ac:chgData name="Jan Vorel" userId="c471378b-152e-4c54-911c-296c2d0d8e89" providerId="ADAL" clId="{05A9272A-576B-4C13-BE23-9DE1CA2FBC6B}" dt="2025-10-02T09:30:49.848" v="5173"/>
          <ac:spMkLst>
            <pc:docMk/>
            <pc:sldMk cId="3243226752" sldId="2597"/>
            <ac:spMk id="22" creationId="{FFDEFD6D-46F3-3247-3AFE-D23E87083FF8}"/>
          </ac:spMkLst>
        </pc:spChg>
        <pc:grpChg chg="add mod">
          <ac:chgData name="Jan Vorel" userId="c471378b-152e-4c54-911c-296c2d0d8e89" providerId="ADAL" clId="{05A9272A-576B-4C13-BE23-9DE1CA2FBC6B}" dt="2025-10-02T09:31:08.005" v="5175" actId="1076"/>
          <ac:grpSpMkLst>
            <pc:docMk/>
            <pc:sldMk cId="3243226752" sldId="2597"/>
            <ac:grpSpMk id="20" creationId="{A071CAF8-157F-1878-BF59-6F99C32D280A}"/>
          </ac:grpSpMkLst>
        </pc:grpChg>
        <pc:picChg chg="add ord">
          <ac:chgData name="Jan Vorel" userId="c471378b-152e-4c54-911c-296c2d0d8e89" providerId="ADAL" clId="{05A9272A-576B-4C13-BE23-9DE1CA2FBC6B}" dt="2025-10-02T07:03:20.388" v="2722" actId="171"/>
          <ac:picMkLst>
            <pc:docMk/>
            <pc:sldMk cId="3243226752" sldId="2597"/>
            <ac:picMk id="18" creationId="{39C1C577-4CE1-EC57-6540-F332A42CC0D5}"/>
          </ac:picMkLst>
        </pc:picChg>
        <pc:picChg chg="mod">
          <ac:chgData name="Jan Vorel" userId="c471378b-152e-4c54-911c-296c2d0d8e89" providerId="ADAL" clId="{05A9272A-576B-4C13-BE23-9DE1CA2FBC6B}" dt="2025-10-02T09:30:49.848" v="5173"/>
          <ac:picMkLst>
            <pc:docMk/>
            <pc:sldMk cId="3243226752" sldId="2597"/>
            <ac:picMk id="23" creationId="{0CCC4AFF-F181-1623-28D7-F74BA48B6D38}"/>
          </ac:picMkLst>
        </pc:picChg>
      </pc:sldChg>
      <pc:sldChg chg="addSp delSp modSp add mod modTransition modAnim">
        <pc:chgData name="Jan Vorel" userId="c471378b-152e-4c54-911c-296c2d0d8e89" providerId="ADAL" clId="{05A9272A-576B-4C13-BE23-9DE1CA2FBC6B}" dt="2025-10-02T09:26:16.741" v="5140"/>
        <pc:sldMkLst>
          <pc:docMk/>
          <pc:sldMk cId="1220096787" sldId="2598"/>
        </pc:sldMkLst>
        <pc:spChg chg="mod">
          <ac:chgData name="Jan Vorel" userId="c471378b-152e-4c54-911c-296c2d0d8e89" providerId="ADAL" clId="{05A9272A-576B-4C13-BE23-9DE1CA2FBC6B}" dt="2025-09-29T15:28:17.290" v="2194"/>
          <ac:spMkLst>
            <pc:docMk/>
            <pc:sldMk cId="1220096787" sldId="2598"/>
            <ac:spMk id="10" creationId="{35917A69-6BF0-BFC2-F638-D12766B5F958}"/>
          </ac:spMkLst>
        </pc:spChg>
        <pc:spChg chg="mod">
          <ac:chgData name="Jan Vorel" userId="c471378b-152e-4c54-911c-296c2d0d8e89" providerId="ADAL" clId="{05A9272A-576B-4C13-BE23-9DE1CA2FBC6B}" dt="2025-09-29T15:28:17.290" v="2194"/>
          <ac:spMkLst>
            <pc:docMk/>
            <pc:sldMk cId="1220096787" sldId="2598"/>
            <ac:spMk id="11" creationId="{98D55AAD-0AE1-E437-1CD3-367662AC1481}"/>
          </ac:spMkLst>
        </pc:spChg>
        <pc:spChg chg="add mod">
          <ac:chgData name="Jan Vorel" userId="c471378b-152e-4c54-911c-296c2d0d8e89" providerId="ADAL" clId="{05A9272A-576B-4C13-BE23-9DE1CA2FBC6B}" dt="2025-10-02T08:51:39.061" v="4315" actId="20577"/>
          <ac:spMkLst>
            <pc:docMk/>
            <pc:sldMk cId="1220096787" sldId="2598"/>
            <ac:spMk id="18" creationId="{E854F39F-6007-3A91-32F0-058D6DF8DCBE}"/>
          </ac:spMkLst>
        </pc:spChg>
        <pc:grpChg chg="add mod">
          <ac:chgData name="Jan Vorel" userId="c471378b-152e-4c54-911c-296c2d0d8e89" providerId="ADAL" clId="{05A9272A-576B-4C13-BE23-9DE1CA2FBC6B}" dt="2025-10-02T06:48:26.404" v="2694" actId="1076"/>
          <ac:grpSpMkLst>
            <pc:docMk/>
            <pc:sldMk cId="1220096787" sldId="2598"/>
            <ac:grpSpMk id="7" creationId="{121C6DE8-CEC6-49C8-0528-B5CA8037C03B}"/>
          </ac:grpSpMkLst>
        </pc:grpChg>
        <pc:picChg chg="mod">
          <ac:chgData name="Jan Vorel" userId="c471378b-152e-4c54-911c-296c2d0d8e89" providerId="ADAL" clId="{05A9272A-576B-4C13-BE23-9DE1CA2FBC6B}" dt="2025-09-29T15:28:17.290" v="2194"/>
          <ac:picMkLst>
            <pc:docMk/>
            <pc:sldMk cId="1220096787" sldId="2598"/>
            <ac:picMk id="12" creationId="{26129B70-D40A-775C-C650-B799D6F94082}"/>
          </ac:picMkLst>
        </pc:picChg>
        <pc:picChg chg="add ord">
          <ac:chgData name="Jan Vorel" userId="c471378b-152e-4c54-911c-296c2d0d8e89" providerId="ADAL" clId="{05A9272A-576B-4C13-BE23-9DE1CA2FBC6B}" dt="2025-10-02T07:03:49.046" v="2726" actId="171"/>
          <ac:picMkLst>
            <pc:docMk/>
            <pc:sldMk cId="1220096787" sldId="2598"/>
            <ac:picMk id="17" creationId="{EE4D604C-5287-08BE-7688-1F536968E0B5}"/>
          </ac:picMkLst>
        </pc:picChg>
      </pc:sldChg>
      <pc:sldChg chg="addSp delSp modSp add mod modTransition modAnim">
        <pc:chgData name="Jan Vorel" userId="c471378b-152e-4c54-911c-296c2d0d8e89" providerId="ADAL" clId="{05A9272A-576B-4C13-BE23-9DE1CA2FBC6B}" dt="2025-10-02T09:26:16.741" v="5140"/>
        <pc:sldMkLst>
          <pc:docMk/>
          <pc:sldMk cId="1439273486" sldId="2599"/>
        </pc:sldMkLst>
        <pc:spChg chg="mod">
          <ac:chgData name="Jan Vorel" userId="c471378b-152e-4c54-911c-296c2d0d8e89" providerId="ADAL" clId="{05A9272A-576B-4C13-BE23-9DE1CA2FBC6B}" dt="2025-09-29T15:28:22.799" v="2196"/>
          <ac:spMkLst>
            <pc:docMk/>
            <pc:sldMk cId="1439273486" sldId="2599"/>
            <ac:spMk id="7" creationId="{2039D2DB-D041-92E3-4E8F-1B2FDDA64DEE}"/>
          </ac:spMkLst>
        </pc:spChg>
        <pc:spChg chg="mod">
          <ac:chgData name="Jan Vorel" userId="c471378b-152e-4c54-911c-296c2d0d8e89" providerId="ADAL" clId="{05A9272A-576B-4C13-BE23-9DE1CA2FBC6B}" dt="2025-09-29T15:28:22.799" v="2196"/>
          <ac:spMkLst>
            <pc:docMk/>
            <pc:sldMk cId="1439273486" sldId="2599"/>
            <ac:spMk id="10" creationId="{40743218-20DB-9719-DD3D-F1E9476CFAA6}"/>
          </ac:spMkLst>
        </pc:spChg>
        <pc:spChg chg="add mod">
          <ac:chgData name="Jan Vorel" userId="c471378b-152e-4c54-911c-296c2d0d8e89" providerId="ADAL" clId="{05A9272A-576B-4C13-BE23-9DE1CA2FBC6B}" dt="2025-10-02T08:52:44.287" v="4406" actId="20577"/>
          <ac:spMkLst>
            <pc:docMk/>
            <pc:sldMk cId="1439273486" sldId="2599"/>
            <ac:spMk id="19" creationId="{5CEB04FE-72F3-9DE5-0307-CD21CA255B7D}"/>
          </ac:spMkLst>
        </pc:spChg>
        <pc:grpChg chg="add mod">
          <ac:chgData name="Jan Vorel" userId="c471378b-152e-4c54-911c-296c2d0d8e89" providerId="ADAL" clId="{05A9272A-576B-4C13-BE23-9DE1CA2FBC6B}" dt="2025-09-29T15:28:25.461" v="2197" actId="1076"/>
          <ac:grpSpMkLst>
            <pc:docMk/>
            <pc:sldMk cId="1439273486" sldId="2599"/>
            <ac:grpSpMk id="6" creationId="{05CA1A32-7C49-B2D2-0A9C-83034FDEB07C}"/>
          </ac:grpSpMkLst>
        </pc:grpChg>
        <pc:picChg chg="mod">
          <ac:chgData name="Jan Vorel" userId="c471378b-152e-4c54-911c-296c2d0d8e89" providerId="ADAL" clId="{05A9272A-576B-4C13-BE23-9DE1CA2FBC6B}" dt="2025-09-29T15:28:22.799" v="2196"/>
          <ac:picMkLst>
            <pc:docMk/>
            <pc:sldMk cId="1439273486" sldId="2599"/>
            <ac:picMk id="11" creationId="{5F120225-4944-E089-30CA-BF7EF643F6C9}"/>
          </ac:picMkLst>
        </pc:picChg>
        <pc:picChg chg="add ord">
          <ac:chgData name="Jan Vorel" userId="c471378b-152e-4c54-911c-296c2d0d8e89" providerId="ADAL" clId="{05A9272A-576B-4C13-BE23-9DE1CA2FBC6B}" dt="2025-10-02T07:17:26.918" v="2737" actId="171"/>
          <ac:picMkLst>
            <pc:docMk/>
            <pc:sldMk cId="1439273486" sldId="2599"/>
            <ac:picMk id="18" creationId="{585C3FEF-1340-34A3-EEEB-33C0EAFC7E72}"/>
          </ac:picMkLst>
        </pc:picChg>
      </pc:sldChg>
      <pc:sldChg chg="addSp delSp modSp add mod modTransition modAnim">
        <pc:chgData name="Jan Vorel" userId="c471378b-152e-4c54-911c-296c2d0d8e89" providerId="ADAL" clId="{05A9272A-576B-4C13-BE23-9DE1CA2FBC6B}" dt="2025-10-02T09:26:16.741" v="5140"/>
        <pc:sldMkLst>
          <pc:docMk/>
          <pc:sldMk cId="2922174225" sldId="2600"/>
        </pc:sldMkLst>
        <pc:spChg chg="mod">
          <ac:chgData name="Jan Vorel" userId="c471378b-152e-4c54-911c-296c2d0d8e89" providerId="ADAL" clId="{05A9272A-576B-4C13-BE23-9DE1CA2FBC6B}" dt="2025-09-29T15:42:46.789" v="2243"/>
          <ac:spMkLst>
            <pc:docMk/>
            <pc:sldMk cId="2922174225" sldId="2600"/>
            <ac:spMk id="11" creationId="{D7AA2ADE-E9B8-D390-13A0-299B0AE32D47}"/>
          </ac:spMkLst>
        </pc:spChg>
        <pc:spChg chg="mod">
          <ac:chgData name="Jan Vorel" userId="c471378b-152e-4c54-911c-296c2d0d8e89" providerId="ADAL" clId="{05A9272A-576B-4C13-BE23-9DE1CA2FBC6B}" dt="2025-09-29T15:42:46.789" v="2243"/>
          <ac:spMkLst>
            <pc:docMk/>
            <pc:sldMk cId="2922174225" sldId="2600"/>
            <ac:spMk id="12" creationId="{D607B7A8-4924-8B7F-7742-88A88B35F1B0}"/>
          </ac:spMkLst>
        </pc:spChg>
        <pc:spChg chg="add mod">
          <ac:chgData name="Jan Vorel" userId="c471378b-152e-4c54-911c-296c2d0d8e89" providerId="ADAL" clId="{05A9272A-576B-4C13-BE23-9DE1CA2FBC6B}" dt="2025-10-02T08:54:43.792" v="4495" actId="20577"/>
          <ac:spMkLst>
            <pc:docMk/>
            <pc:sldMk cId="2922174225" sldId="2600"/>
            <ac:spMk id="19" creationId="{5DEA9D0D-53D4-D441-A49F-87B30D9594CF}"/>
          </ac:spMkLst>
        </pc:spChg>
        <pc:grpChg chg="add mod">
          <ac:chgData name="Jan Vorel" userId="c471378b-152e-4c54-911c-296c2d0d8e89" providerId="ADAL" clId="{05A9272A-576B-4C13-BE23-9DE1CA2FBC6B}" dt="2025-09-29T15:42:56.606" v="2244" actId="1076"/>
          <ac:grpSpMkLst>
            <pc:docMk/>
            <pc:sldMk cId="2922174225" sldId="2600"/>
            <ac:grpSpMk id="10" creationId="{67B90ABA-A538-8F3D-3F32-332445968EC9}"/>
          </ac:grpSpMkLst>
        </pc:grpChg>
        <pc:picChg chg="mod">
          <ac:chgData name="Jan Vorel" userId="c471378b-152e-4c54-911c-296c2d0d8e89" providerId="ADAL" clId="{05A9272A-576B-4C13-BE23-9DE1CA2FBC6B}" dt="2025-09-29T15:42:46.789" v="2243"/>
          <ac:picMkLst>
            <pc:docMk/>
            <pc:sldMk cId="2922174225" sldId="2600"/>
            <ac:picMk id="13" creationId="{A8929FA4-BDE8-7318-43E4-B9B7BF42CD44}"/>
          </ac:picMkLst>
        </pc:picChg>
        <pc:picChg chg="add ord">
          <ac:chgData name="Jan Vorel" userId="c471378b-152e-4c54-911c-296c2d0d8e89" providerId="ADAL" clId="{05A9272A-576B-4C13-BE23-9DE1CA2FBC6B}" dt="2025-10-02T07:34:08.522" v="2743" actId="171"/>
          <ac:picMkLst>
            <pc:docMk/>
            <pc:sldMk cId="2922174225" sldId="2600"/>
            <ac:picMk id="18" creationId="{83B29520-BDD2-0C45-9A34-CB13A2EA4060}"/>
          </ac:picMkLst>
        </pc:picChg>
      </pc:sldChg>
      <pc:sldChg chg="addSp delSp modSp add mod ord modTransition modAnim">
        <pc:chgData name="Jan Vorel" userId="c471378b-152e-4c54-911c-296c2d0d8e89" providerId="ADAL" clId="{05A9272A-576B-4C13-BE23-9DE1CA2FBC6B}" dt="2025-10-06T09:25:53.168" v="5714" actId="1076"/>
        <pc:sldMkLst>
          <pc:docMk/>
          <pc:sldMk cId="378947377" sldId="2601"/>
        </pc:sldMkLst>
        <pc:spChg chg="mod">
          <ac:chgData name="Jan Vorel" userId="c471378b-152e-4c54-911c-296c2d0d8e89" providerId="ADAL" clId="{05A9272A-576B-4C13-BE23-9DE1CA2FBC6B}" dt="2025-10-06T09:25:49.196" v="5713"/>
          <ac:spMkLst>
            <pc:docMk/>
            <pc:sldMk cId="378947377" sldId="2601"/>
            <ac:spMk id="3" creationId="{A243A30D-F9F0-EF12-2931-C2FA5D6F1F85}"/>
          </ac:spMkLst>
        </pc:spChg>
        <pc:spChg chg="add mod">
          <ac:chgData name="Jan Vorel" userId="c471378b-152e-4c54-911c-296c2d0d8e89" providerId="ADAL" clId="{05A9272A-576B-4C13-BE23-9DE1CA2FBC6B}" dt="2025-10-02T08:54:07.118" v="4470" actId="20577"/>
          <ac:spMkLst>
            <pc:docMk/>
            <pc:sldMk cId="378947377" sldId="2601"/>
            <ac:spMk id="6" creationId="{6F7592A0-79C6-3818-F03D-90CEBDAC993C}"/>
          </ac:spMkLst>
        </pc:spChg>
        <pc:spChg chg="mod">
          <ac:chgData name="Jan Vorel" userId="c471378b-152e-4c54-911c-296c2d0d8e89" providerId="ADAL" clId="{05A9272A-576B-4C13-BE23-9DE1CA2FBC6B}" dt="2025-10-06T09:25:49.196" v="5713"/>
          <ac:spMkLst>
            <pc:docMk/>
            <pc:sldMk cId="378947377" sldId="2601"/>
            <ac:spMk id="7" creationId="{C839C5D9-A3B7-5943-F89D-4B06B141BC0E}"/>
          </ac:spMkLst>
        </pc:spChg>
        <pc:grpChg chg="add mod">
          <ac:chgData name="Jan Vorel" userId="c471378b-152e-4c54-911c-296c2d0d8e89" providerId="ADAL" clId="{05A9272A-576B-4C13-BE23-9DE1CA2FBC6B}" dt="2025-10-06T09:25:53.168" v="5714" actId="1076"/>
          <ac:grpSpMkLst>
            <pc:docMk/>
            <pc:sldMk cId="378947377" sldId="2601"/>
            <ac:grpSpMk id="2" creationId="{A9C958AD-B92E-36B6-D850-1861E096A587}"/>
          </ac:grpSpMkLst>
        </pc:grpChg>
        <pc:picChg chg="add del">
          <ac:chgData name="Jan Vorel" userId="c471378b-152e-4c54-911c-296c2d0d8e89" providerId="ADAL" clId="{05A9272A-576B-4C13-BE23-9DE1CA2FBC6B}" dt="2025-10-06T09:13:49.574" v="5705" actId="478"/>
          <ac:picMkLst>
            <pc:docMk/>
            <pc:sldMk cId="378947377" sldId="2601"/>
            <ac:picMk id="3" creationId="{9F8BE030-79C5-1B0B-B36B-D175DF361D1C}"/>
          </ac:picMkLst>
        </pc:picChg>
        <pc:picChg chg="add ord">
          <ac:chgData name="Jan Vorel" userId="c471378b-152e-4c54-911c-296c2d0d8e89" providerId="ADAL" clId="{05A9272A-576B-4C13-BE23-9DE1CA2FBC6B}" dt="2025-10-06T09:14:10.924" v="5712" actId="170"/>
          <ac:picMkLst>
            <pc:docMk/>
            <pc:sldMk cId="378947377" sldId="2601"/>
            <ac:picMk id="5" creationId="{97CC41D7-D005-BF4E-3AD0-79905C80A073}"/>
          </ac:picMkLst>
        </pc:picChg>
        <pc:picChg chg="mod">
          <ac:chgData name="Jan Vorel" userId="c471378b-152e-4c54-911c-296c2d0d8e89" providerId="ADAL" clId="{05A9272A-576B-4C13-BE23-9DE1CA2FBC6B}" dt="2025-10-06T09:25:49.196" v="5713"/>
          <ac:picMkLst>
            <pc:docMk/>
            <pc:sldMk cId="378947377" sldId="2601"/>
            <ac:picMk id="10" creationId="{F2BCABC6-9242-2F1F-5EB6-63381664288B}"/>
          </ac:picMkLst>
        </pc:picChg>
      </pc:sldChg>
      <pc:sldChg chg="addSp modSp add mod modTransition modAnim">
        <pc:chgData name="Jan Vorel" userId="c471378b-152e-4c54-911c-296c2d0d8e89" providerId="ADAL" clId="{05A9272A-576B-4C13-BE23-9DE1CA2FBC6B}" dt="2025-10-03T07:10:24.839" v="5678"/>
        <pc:sldMkLst>
          <pc:docMk/>
          <pc:sldMk cId="852579605" sldId="2602"/>
        </pc:sldMkLst>
        <pc:spChg chg="add mod">
          <ac:chgData name="Jan Vorel" userId="c471378b-152e-4c54-911c-296c2d0d8e89" providerId="ADAL" clId="{05A9272A-576B-4C13-BE23-9DE1CA2FBC6B}" dt="2025-10-02T10:53:19.881" v="5439" actId="6549"/>
          <ac:spMkLst>
            <pc:docMk/>
            <pc:sldMk cId="852579605" sldId="2602"/>
            <ac:spMk id="6" creationId="{C944A31C-3699-1C2B-7B22-17C2B4BB644A}"/>
          </ac:spMkLst>
        </pc:spChg>
        <pc:spChg chg="add mod">
          <ac:chgData name="Jan Vorel" userId="c471378b-152e-4c54-911c-296c2d0d8e89" providerId="ADAL" clId="{05A9272A-576B-4C13-BE23-9DE1CA2FBC6B}" dt="2025-10-03T07:03:48.572" v="5618" actId="1036"/>
          <ac:spMkLst>
            <pc:docMk/>
            <pc:sldMk cId="852579605" sldId="2602"/>
            <ac:spMk id="7" creationId="{DF70DCA8-AB02-C46A-BDA1-1CA619A9B879}"/>
          </ac:spMkLst>
        </pc:spChg>
        <pc:spChg chg="add mod">
          <ac:chgData name="Jan Vorel" userId="c471378b-152e-4c54-911c-296c2d0d8e89" providerId="ADAL" clId="{05A9272A-576B-4C13-BE23-9DE1CA2FBC6B}" dt="2025-10-03T07:05:15.520" v="5624" actId="14100"/>
          <ac:spMkLst>
            <pc:docMk/>
            <pc:sldMk cId="852579605" sldId="2602"/>
            <ac:spMk id="10" creationId="{4D6294D9-097F-B8E0-C7BA-62DE9DEB2259}"/>
          </ac:spMkLst>
        </pc:spChg>
        <pc:spChg chg="add mod">
          <ac:chgData name="Jan Vorel" userId="c471378b-152e-4c54-911c-296c2d0d8e89" providerId="ADAL" clId="{05A9272A-576B-4C13-BE23-9DE1CA2FBC6B}" dt="2025-10-03T07:09:49.379" v="5673" actId="14100"/>
          <ac:spMkLst>
            <pc:docMk/>
            <pc:sldMk cId="852579605" sldId="2602"/>
            <ac:spMk id="11" creationId="{FA41D064-5088-A629-0271-030BAF2ADB55}"/>
          </ac:spMkLst>
        </pc:spChg>
        <pc:spChg chg="add mod">
          <ac:chgData name="Jan Vorel" userId="c471378b-152e-4c54-911c-296c2d0d8e89" providerId="ADAL" clId="{05A9272A-576B-4C13-BE23-9DE1CA2FBC6B}" dt="2025-10-03T07:09:30.412" v="5671" actId="14100"/>
          <ac:spMkLst>
            <pc:docMk/>
            <pc:sldMk cId="852579605" sldId="2602"/>
            <ac:spMk id="12" creationId="{50EC8235-BB37-12CF-332A-C7E67D015882}"/>
          </ac:spMkLst>
        </pc:spChg>
        <pc:spChg chg="add mod">
          <ac:chgData name="Jan Vorel" userId="c471378b-152e-4c54-911c-296c2d0d8e89" providerId="ADAL" clId="{05A9272A-576B-4C13-BE23-9DE1CA2FBC6B}" dt="2025-10-03T07:07:36.355" v="5649" actId="14100"/>
          <ac:spMkLst>
            <pc:docMk/>
            <pc:sldMk cId="852579605" sldId="2602"/>
            <ac:spMk id="13" creationId="{ABFC7930-4565-B087-7AFC-A3A0C313AE97}"/>
          </ac:spMkLst>
        </pc:spChg>
        <pc:spChg chg="add mod">
          <ac:chgData name="Jan Vorel" userId="c471378b-152e-4c54-911c-296c2d0d8e89" providerId="ADAL" clId="{05A9272A-576B-4C13-BE23-9DE1CA2FBC6B}" dt="2025-10-03T07:09:17.581" v="5669" actId="14100"/>
          <ac:spMkLst>
            <pc:docMk/>
            <pc:sldMk cId="852579605" sldId="2602"/>
            <ac:spMk id="14" creationId="{8B71E491-7B84-F5DC-B280-B8E45276B1A1}"/>
          </ac:spMkLst>
        </pc:spChg>
        <pc:spChg chg="add mod">
          <ac:chgData name="Jan Vorel" userId="c471378b-152e-4c54-911c-296c2d0d8e89" providerId="ADAL" clId="{05A9272A-576B-4C13-BE23-9DE1CA2FBC6B}" dt="2025-10-03T07:06:55.830" v="5643" actId="207"/>
          <ac:spMkLst>
            <pc:docMk/>
            <pc:sldMk cId="852579605" sldId="2602"/>
            <ac:spMk id="15" creationId="{7E2B3595-ADFC-31B0-6B8E-10C2E0BD057B}"/>
          </ac:spMkLst>
        </pc:spChg>
        <pc:spChg chg="add mod">
          <ac:chgData name="Jan Vorel" userId="c471378b-152e-4c54-911c-296c2d0d8e89" providerId="ADAL" clId="{05A9272A-576B-4C13-BE23-9DE1CA2FBC6B}" dt="2025-10-03T07:09:11.342" v="5668" actId="14100"/>
          <ac:spMkLst>
            <pc:docMk/>
            <pc:sldMk cId="852579605" sldId="2602"/>
            <ac:spMk id="16" creationId="{04EE9EFD-9695-94EA-71B2-633D5D6A9411}"/>
          </ac:spMkLst>
        </pc:spChg>
        <pc:picChg chg="add">
          <ac:chgData name="Jan Vorel" userId="c471378b-152e-4c54-911c-296c2d0d8e89" providerId="ADAL" clId="{05A9272A-576B-4C13-BE23-9DE1CA2FBC6B}" dt="2025-10-02T07:38:58.390" v="2744" actId="22"/>
          <ac:picMkLst>
            <pc:docMk/>
            <pc:sldMk cId="852579605" sldId="2602"/>
            <ac:picMk id="3" creationId="{AC2E0365-7FD8-1119-07B4-CB8CD9FDC077}"/>
          </ac:picMkLst>
        </pc:picChg>
      </pc:sldChg>
      <pc:sldChg chg="add del">
        <pc:chgData name="Jan Vorel" userId="c471378b-152e-4c54-911c-296c2d0d8e89" providerId="ADAL" clId="{05A9272A-576B-4C13-BE23-9DE1CA2FBC6B}" dt="2025-10-02T08:57:13.848" v="4641" actId="47"/>
        <pc:sldMkLst>
          <pc:docMk/>
          <pc:sldMk cId="4194743275" sldId="2603"/>
        </pc:sldMkLst>
      </pc:sldChg>
      <pc:sldChg chg="addSp delSp modSp new mod modTransition modAnim">
        <pc:chgData name="Jan Vorel" userId="c471378b-152e-4c54-911c-296c2d0d8e89" providerId="ADAL" clId="{05A9272A-576B-4C13-BE23-9DE1CA2FBC6B}" dt="2025-10-02T10:37:02.759" v="5378" actId="20577"/>
        <pc:sldMkLst>
          <pc:docMk/>
          <pc:sldMk cId="370521985" sldId="2604"/>
        </pc:sldMkLst>
        <pc:spChg chg="mod">
          <ac:chgData name="Jan Vorel" userId="c471378b-152e-4c54-911c-296c2d0d8e89" providerId="ADAL" clId="{05A9272A-576B-4C13-BE23-9DE1CA2FBC6B}" dt="2025-10-02T06:23:48.095" v="2612"/>
          <ac:spMkLst>
            <pc:docMk/>
            <pc:sldMk cId="370521985" sldId="2604"/>
            <ac:spMk id="18" creationId="{0D7CEFF7-F6DD-ADB8-46C0-9C072203AF45}"/>
          </ac:spMkLst>
        </pc:spChg>
        <pc:spChg chg="mod">
          <ac:chgData name="Jan Vorel" userId="c471378b-152e-4c54-911c-296c2d0d8e89" providerId="ADAL" clId="{05A9272A-576B-4C13-BE23-9DE1CA2FBC6B}" dt="2025-10-02T06:23:48.095" v="2612"/>
          <ac:spMkLst>
            <pc:docMk/>
            <pc:sldMk cId="370521985" sldId="2604"/>
            <ac:spMk id="19" creationId="{2A973A3B-918A-B446-6AFB-2D91E5B0C333}"/>
          </ac:spMkLst>
        </pc:spChg>
        <pc:spChg chg="add mod">
          <ac:chgData name="Jan Vorel" userId="c471378b-152e-4c54-911c-296c2d0d8e89" providerId="ADAL" clId="{05A9272A-576B-4C13-BE23-9DE1CA2FBC6B}" dt="2025-10-02T10:37:02.759" v="5378" actId="20577"/>
          <ac:spMkLst>
            <pc:docMk/>
            <pc:sldMk cId="370521985" sldId="2604"/>
            <ac:spMk id="25" creationId="{E65137F4-33AB-D0E0-98BF-4D25964D4AB0}"/>
          </ac:spMkLst>
        </pc:spChg>
        <pc:grpChg chg="add mod">
          <ac:chgData name="Jan Vorel" userId="c471378b-152e-4c54-911c-296c2d0d8e89" providerId="ADAL" clId="{05A9272A-576B-4C13-BE23-9DE1CA2FBC6B}" dt="2025-10-02T06:24:50.089" v="2617" actId="1076"/>
          <ac:grpSpMkLst>
            <pc:docMk/>
            <pc:sldMk cId="370521985" sldId="2604"/>
            <ac:grpSpMk id="20" creationId="{9FF6F7B0-5E6B-D729-D151-8A30FEE9CDE5}"/>
          </ac:grpSpMkLst>
        </pc:grpChg>
        <pc:picChg chg="add ord">
          <ac:chgData name="Jan Vorel" userId="c471378b-152e-4c54-911c-296c2d0d8e89" providerId="ADAL" clId="{05A9272A-576B-4C13-BE23-9DE1CA2FBC6B}" dt="2025-10-02T06:24:44.301" v="2616" actId="171"/>
          <ac:picMkLst>
            <pc:docMk/>
            <pc:sldMk cId="370521985" sldId="2604"/>
            <ac:picMk id="9" creationId="{579E1867-553B-5D4D-9054-AE441E8F128E}"/>
          </ac:picMkLst>
        </pc:picChg>
        <pc:picChg chg="mod">
          <ac:chgData name="Jan Vorel" userId="c471378b-152e-4c54-911c-296c2d0d8e89" providerId="ADAL" clId="{05A9272A-576B-4C13-BE23-9DE1CA2FBC6B}" dt="2025-10-02T06:23:48.095" v="2612"/>
          <ac:picMkLst>
            <pc:docMk/>
            <pc:sldMk cId="370521985" sldId="2604"/>
            <ac:picMk id="15" creationId="{8FD92CE3-74D7-913B-4A7A-89548378E2D4}"/>
          </ac:picMkLst>
        </pc:picChg>
      </pc:sldChg>
      <pc:sldChg chg="addSp delSp modSp add mod modTransition modAnim">
        <pc:chgData name="Jan Vorel" userId="c471378b-152e-4c54-911c-296c2d0d8e89" providerId="ADAL" clId="{05A9272A-576B-4C13-BE23-9DE1CA2FBC6B}" dt="2025-10-02T09:33:33.873" v="5184"/>
        <pc:sldMkLst>
          <pc:docMk/>
          <pc:sldMk cId="3768164264" sldId="2605"/>
        </pc:sldMkLst>
        <pc:spChg chg="add mod">
          <ac:chgData name="Jan Vorel" userId="c471378b-152e-4c54-911c-296c2d0d8e89" providerId="ADAL" clId="{05A9272A-576B-4C13-BE23-9DE1CA2FBC6B}" dt="2025-10-02T08:48:33.269" v="4089" actId="20577"/>
          <ac:spMkLst>
            <pc:docMk/>
            <pc:sldMk cId="3768164264" sldId="2605"/>
            <ac:spMk id="12" creationId="{513CA830-2A7A-8DB8-E293-C8395C914E1E}"/>
          </ac:spMkLst>
        </pc:spChg>
        <pc:spChg chg="add mod">
          <ac:chgData name="Jan Vorel" userId="c471378b-152e-4c54-911c-296c2d0d8e89" providerId="ADAL" clId="{05A9272A-576B-4C13-BE23-9DE1CA2FBC6B}" dt="2025-10-02T09:28:53.896" v="5153" actId="14100"/>
          <ac:spMkLst>
            <pc:docMk/>
            <pc:sldMk cId="3768164264" sldId="2605"/>
            <ac:spMk id="13" creationId="{453EB17B-EA70-5173-143B-3C0853A3898C}"/>
          </ac:spMkLst>
        </pc:spChg>
        <pc:picChg chg="add ord">
          <ac:chgData name="Jan Vorel" userId="c471378b-152e-4c54-911c-296c2d0d8e89" providerId="ADAL" clId="{05A9272A-576B-4C13-BE23-9DE1CA2FBC6B}" dt="2025-10-02T07:00:00.884" v="2707" actId="171"/>
          <ac:picMkLst>
            <pc:docMk/>
            <pc:sldMk cId="3768164264" sldId="2605"/>
            <ac:picMk id="11" creationId="{E39FD7A0-6487-0781-8EF6-2ED26CF70A47}"/>
          </ac:picMkLst>
        </pc:picChg>
      </pc:sldChg>
      <pc:sldChg chg="add del">
        <pc:chgData name="Jan Vorel" userId="c471378b-152e-4c54-911c-296c2d0d8e89" providerId="ADAL" clId="{05A9272A-576B-4C13-BE23-9DE1CA2FBC6B}" dt="2025-10-02T06:34:10.251" v="2659"/>
        <pc:sldMkLst>
          <pc:docMk/>
          <pc:sldMk cId="255241278" sldId="2606"/>
        </pc:sldMkLst>
      </pc:sldChg>
      <pc:sldChg chg="addSp modSp add del ord">
        <pc:chgData name="Jan Vorel" userId="c471378b-152e-4c54-911c-296c2d0d8e89" providerId="ADAL" clId="{05A9272A-576B-4C13-BE23-9DE1CA2FBC6B}" dt="2025-10-02T07:44:31.479" v="2797" actId="47"/>
        <pc:sldMkLst>
          <pc:docMk/>
          <pc:sldMk cId="1115030041" sldId="2606"/>
        </pc:sldMkLst>
      </pc:sldChg>
      <pc:sldChg chg="add del">
        <pc:chgData name="Jan Vorel" userId="c471378b-152e-4c54-911c-296c2d0d8e89" providerId="ADAL" clId="{05A9272A-576B-4C13-BE23-9DE1CA2FBC6B}" dt="2025-10-02T06:34:05.441" v="2657"/>
        <pc:sldMkLst>
          <pc:docMk/>
          <pc:sldMk cId="1449373155" sldId="2606"/>
        </pc:sldMkLst>
      </pc:sldChg>
      <pc:sldChg chg="addSp delSp modSp new mod modClrScheme chgLayout">
        <pc:chgData name="Jan Vorel" userId="c471378b-152e-4c54-911c-296c2d0d8e89" providerId="ADAL" clId="{05A9272A-576B-4C13-BE23-9DE1CA2FBC6B}" dt="2025-10-02T07:41:00.841" v="2788" actId="122"/>
        <pc:sldMkLst>
          <pc:docMk/>
          <pc:sldMk cId="3768412934" sldId="2607"/>
        </pc:sldMkLst>
        <pc:spChg chg="mod ord">
          <ac:chgData name="Jan Vorel" userId="c471378b-152e-4c54-911c-296c2d0d8e89" providerId="ADAL" clId="{05A9272A-576B-4C13-BE23-9DE1CA2FBC6B}" dt="2025-10-02T07:40:39.728" v="2766" actId="700"/>
          <ac:spMkLst>
            <pc:docMk/>
            <pc:sldMk cId="3768412934" sldId="2607"/>
            <ac:spMk id="4" creationId="{FB0B497E-2382-ACE4-C998-098467A17D75}"/>
          </ac:spMkLst>
        </pc:spChg>
        <pc:spChg chg="add mod ord">
          <ac:chgData name="Jan Vorel" userId="c471378b-152e-4c54-911c-296c2d0d8e89" providerId="ADAL" clId="{05A9272A-576B-4C13-BE23-9DE1CA2FBC6B}" dt="2025-10-02T07:41:00.841" v="2788" actId="122"/>
          <ac:spMkLst>
            <pc:docMk/>
            <pc:sldMk cId="3768412934" sldId="2607"/>
            <ac:spMk id="6" creationId="{DE4B7101-4526-9A8A-C65F-63A6C13E3D39}"/>
          </ac:spMkLst>
        </pc:spChg>
      </pc:sldChg>
      <pc:sldChg chg="addSp modSp new mod modAnim">
        <pc:chgData name="Jan Vorel" userId="c471378b-152e-4c54-911c-296c2d0d8e89" providerId="ADAL" clId="{05A9272A-576B-4C13-BE23-9DE1CA2FBC6B}" dt="2025-10-02T10:35:31.067" v="5354" actId="27636"/>
        <pc:sldMkLst>
          <pc:docMk/>
          <pc:sldMk cId="3456730643" sldId="2608"/>
        </pc:sldMkLst>
        <pc:spChg chg="mod">
          <ac:chgData name="Jan Vorel" userId="c471378b-152e-4c54-911c-296c2d0d8e89" providerId="ADAL" clId="{05A9272A-576B-4C13-BE23-9DE1CA2FBC6B}" dt="2025-10-02T07:45:38.090" v="2841" actId="20577"/>
          <ac:spMkLst>
            <pc:docMk/>
            <pc:sldMk cId="3456730643" sldId="2608"/>
            <ac:spMk id="2" creationId="{E15BFBF8-BBFC-5200-3812-E71699852EBA}"/>
          </ac:spMkLst>
        </pc:spChg>
        <pc:spChg chg="mod">
          <ac:chgData name="Jan Vorel" userId="c471378b-152e-4c54-911c-296c2d0d8e89" providerId="ADAL" clId="{05A9272A-576B-4C13-BE23-9DE1CA2FBC6B}" dt="2025-10-02T10:35:31.067" v="5354" actId="27636"/>
          <ac:spMkLst>
            <pc:docMk/>
            <pc:sldMk cId="3456730643" sldId="2608"/>
            <ac:spMk id="3" creationId="{44E9D6DD-3365-02BE-D156-85DA8866652B}"/>
          </ac:spMkLst>
        </pc:spChg>
        <pc:spChg chg="add mod">
          <ac:chgData name="Jan Vorel" userId="c471378b-152e-4c54-911c-296c2d0d8e89" providerId="ADAL" clId="{05A9272A-576B-4C13-BE23-9DE1CA2FBC6B}" dt="2025-10-02T09:20:38.765" v="5121" actId="164"/>
          <ac:spMkLst>
            <pc:docMk/>
            <pc:sldMk cId="3456730643" sldId="2608"/>
            <ac:spMk id="10" creationId="{2FE05BD5-91F1-91E3-066B-11C565E79ECB}"/>
          </ac:spMkLst>
        </pc:spChg>
        <pc:spChg chg="add mod">
          <ac:chgData name="Jan Vorel" userId="c471378b-152e-4c54-911c-296c2d0d8e89" providerId="ADAL" clId="{05A9272A-576B-4C13-BE23-9DE1CA2FBC6B}" dt="2025-10-02T09:20:32.667" v="5120" actId="164"/>
          <ac:spMkLst>
            <pc:docMk/>
            <pc:sldMk cId="3456730643" sldId="2608"/>
            <ac:spMk id="11" creationId="{1A9C7A09-E365-7F4F-8C26-130417CCAF63}"/>
          </ac:spMkLst>
        </pc:spChg>
        <pc:spChg chg="add mod">
          <ac:chgData name="Jan Vorel" userId="c471378b-152e-4c54-911c-296c2d0d8e89" providerId="ADAL" clId="{05A9272A-576B-4C13-BE23-9DE1CA2FBC6B}" dt="2025-10-02T09:21:31.074" v="5129" actId="164"/>
          <ac:spMkLst>
            <pc:docMk/>
            <pc:sldMk cId="3456730643" sldId="2608"/>
            <ac:spMk id="12" creationId="{F94A1B22-9DE6-37F8-3CE2-6EC8D2FDEFE0}"/>
          </ac:spMkLst>
        </pc:spChg>
        <pc:spChg chg="add mod">
          <ac:chgData name="Jan Vorel" userId="c471378b-152e-4c54-911c-296c2d0d8e89" providerId="ADAL" clId="{05A9272A-576B-4C13-BE23-9DE1CA2FBC6B}" dt="2025-10-02T09:21:35.850" v="5130" actId="164"/>
          <ac:spMkLst>
            <pc:docMk/>
            <pc:sldMk cId="3456730643" sldId="2608"/>
            <ac:spMk id="13" creationId="{17BCF4FF-8846-3CD2-F9A8-24E5BC4E9E15}"/>
          </ac:spMkLst>
        </pc:spChg>
        <pc:grpChg chg="add mod">
          <ac:chgData name="Jan Vorel" userId="c471378b-152e-4c54-911c-296c2d0d8e89" providerId="ADAL" clId="{05A9272A-576B-4C13-BE23-9DE1CA2FBC6B}" dt="2025-10-02T09:21:31.074" v="5129" actId="164"/>
          <ac:grpSpMkLst>
            <pc:docMk/>
            <pc:sldMk cId="3456730643" sldId="2608"/>
            <ac:grpSpMk id="14" creationId="{B1C3187D-439A-1724-DC2E-15477C5FAEE4}"/>
          </ac:grpSpMkLst>
        </pc:grpChg>
        <pc:grpChg chg="add mod">
          <ac:chgData name="Jan Vorel" userId="c471378b-152e-4c54-911c-296c2d0d8e89" providerId="ADAL" clId="{05A9272A-576B-4C13-BE23-9DE1CA2FBC6B}" dt="2025-10-02T09:21:35.850" v="5130" actId="164"/>
          <ac:grpSpMkLst>
            <pc:docMk/>
            <pc:sldMk cId="3456730643" sldId="2608"/>
            <ac:grpSpMk id="15" creationId="{829ACA9D-C342-9F3D-D692-A59311F0A9E8}"/>
          </ac:grpSpMkLst>
        </pc:grpChg>
        <pc:grpChg chg="add mod">
          <ac:chgData name="Jan Vorel" userId="c471378b-152e-4c54-911c-296c2d0d8e89" providerId="ADAL" clId="{05A9272A-576B-4C13-BE23-9DE1CA2FBC6B}" dt="2025-10-02T09:21:31.074" v="5129" actId="164"/>
          <ac:grpSpMkLst>
            <pc:docMk/>
            <pc:sldMk cId="3456730643" sldId="2608"/>
            <ac:grpSpMk id="16" creationId="{B3C831E8-0E00-B39A-59F5-1A891313FDD3}"/>
          </ac:grpSpMkLst>
        </pc:grpChg>
        <pc:grpChg chg="add mod">
          <ac:chgData name="Jan Vorel" userId="c471378b-152e-4c54-911c-296c2d0d8e89" providerId="ADAL" clId="{05A9272A-576B-4C13-BE23-9DE1CA2FBC6B}" dt="2025-10-02T09:21:35.850" v="5130" actId="164"/>
          <ac:grpSpMkLst>
            <pc:docMk/>
            <pc:sldMk cId="3456730643" sldId="2608"/>
            <ac:grpSpMk id="17" creationId="{9432E05A-9531-C69C-4A24-21CF0E7C4293}"/>
          </ac:grpSpMkLst>
        </pc:grpChg>
        <pc:picChg chg="add mod ord">
          <ac:chgData name="Jan Vorel" userId="c471378b-152e-4c54-911c-296c2d0d8e89" providerId="ADAL" clId="{05A9272A-576B-4C13-BE23-9DE1CA2FBC6B}" dt="2025-10-02T09:20:38.765" v="5121" actId="164"/>
          <ac:picMkLst>
            <pc:docMk/>
            <pc:sldMk cId="3456730643" sldId="2608"/>
            <ac:picMk id="7" creationId="{5609CCB5-F2A2-1AFA-45B8-0C89F095A1A9}"/>
          </ac:picMkLst>
        </pc:picChg>
        <pc:picChg chg="add mod">
          <ac:chgData name="Jan Vorel" userId="c471378b-152e-4c54-911c-296c2d0d8e89" providerId="ADAL" clId="{05A9272A-576B-4C13-BE23-9DE1CA2FBC6B}" dt="2025-10-02T09:20:32.667" v="5120" actId="164"/>
          <ac:picMkLst>
            <pc:docMk/>
            <pc:sldMk cId="3456730643" sldId="2608"/>
            <ac:picMk id="9" creationId="{4B3CF943-46C9-1361-F32B-835616D39318}"/>
          </ac:picMkLst>
        </pc:picChg>
      </pc:sldChg>
      <pc:sldChg chg="new del">
        <pc:chgData name="Jan Vorel" userId="c471378b-152e-4c54-911c-296c2d0d8e89" providerId="ADAL" clId="{05A9272A-576B-4C13-BE23-9DE1CA2FBC6B}" dt="2025-10-02T10:39:47.201" v="5380" actId="47"/>
        <pc:sldMkLst>
          <pc:docMk/>
          <pc:sldMk cId="653875218" sldId="2609"/>
        </pc:sldMkLst>
      </pc:sldChg>
      <pc:sldChg chg="add del">
        <pc:chgData name="Jan Vorel" userId="c471378b-152e-4c54-911c-296c2d0d8e89" providerId="ADAL" clId="{05A9272A-576B-4C13-BE23-9DE1CA2FBC6B}" dt="2025-10-02T08:46:00.322" v="3959"/>
        <pc:sldMkLst>
          <pc:docMk/>
          <pc:sldMk cId="949633351" sldId="2609"/>
        </pc:sldMkLst>
      </pc:sldChg>
      <pc:sldChg chg="add del">
        <pc:chgData name="Jan Vorel" userId="c471378b-152e-4c54-911c-296c2d0d8e89" providerId="ADAL" clId="{05A9272A-576B-4C13-BE23-9DE1CA2FBC6B}" dt="2025-10-02T08:45:55.544" v="3957"/>
        <pc:sldMkLst>
          <pc:docMk/>
          <pc:sldMk cId="1636916244" sldId="2609"/>
        </pc:sldMkLst>
      </pc:sldChg>
      <pc:sldChg chg="addSp delSp modSp add mod ord">
        <pc:chgData name="Jan Vorel" userId="c471378b-152e-4c54-911c-296c2d0d8e89" providerId="ADAL" clId="{05A9272A-576B-4C13-BE23-9DE1CA2FBC6B}" dt="2025-10-02T10:42:51.085" v="5421" actId="14100"/>
        <pc:sldMkLst>
          <pc:docMk/>
          <pc:sldMk cId="2551291652" sldId="2609"/>
        </pc:sldMkLst>
        <pc:spChg chg="mod">
          <ac:chgData name="Jan Vorel" userId="c471378b-152e-4c54-911c-296c2d0d8e89" providerId="ADAL" clId="{05A9272A-576B-4C13-BE23-9DE1CA2FBC6B}" dt="2025-10-02T10:42:51.085" v="5421" actId="14100"/>
          <ac:spMkLst>
            <pc:docMk/>
            <pc:sldMk cId="2551291652" sldId="2609"/>
            <ac:spMk id="7" creationId="{6BD90D4A-BAD7-7B31-6431-901B9BF0C0AD}"/>
          </ac:spMkLst>
        </pc:spChg>
        <pc:picChg chg="add mod ord">
          <ac:chgData name="Jan Vorel" userId="c471378b-152e-4c54-911c-296c2d0d8e89" providerId="ADAL" clId="{05A9272A-576B-4C13-BE23-9DE1CA2FBC6B}" dt="2025-10-02T10:42:34.748" v="5403" actId="1076"/>
          <ac:picMkLst>
            <pc:docMk/>
            <pc:sldMk cId="2551291652" sldId="2609"/>
            <ac:picMk id="6" creationId="{ED7DF842-5C16-DA19-45FD-6264B9269A20}"/>
          </ac:picMkLst>
        </pc:picChg>
      </pc:sldChg>
      <pc:sldMasterChg chg="modSp modSldLayout">
        <pc:chgData name="Jan Vorel" userId="c471378b-152e-4c54-911c-296c2d0d8e89" providerId="ADAL" clId="{05A9272A-576B-4C13-BE23-9DE1CA2FBC6B}" dt="2025-10-02T08:13:24.785" v="3380" actId="2711"/>
        <pc:sldMasterMkLst>
          <pc:docMk/>
          <pc:sldMasterMk cId="0" sldId="2147483657"/>
        </pc:sldMasterMkLst>
        <pc:spChg chg="mod">
          <ac:chgData name="Jan Vorel" userId="c471378b-152e-4c54-911c-296c2d0d8e89" providerId="ADAL" clId="{05A9272A-576B-4C13-BE23-9DE1CA2FBC6B}" dt="2025-10-02T07:49:47.909" v="3010" actId="2711"/>
          <ac:spMkLst>
            <pc:docMk/>
            <pc:sldMasterMk cId="0" sldId="2147483657"/>
            <ac:spMk id="2" creationId="{607923E9-AB29-971B-1B94-E68C459688CE}"/>
          </ac:spMkLst>
        </pc:spChg>
        <pc:spChg chg="mod">
          <ac:chgData name="Jan Vorel" userId="c471378b-152e-4c54-911c-296c2d0d8e89" providerId="ADAL" clId="{05A9272A-576B-4C13-BE23-9DE1CA2FBC6B}" dt="2025-10-02T07:49:47.909" v="3010" actId="2711"/>
          <ac:spMkLst>
            <pc:docMk/>
            <pc:sldMasterMk cId="0" sldId="2147483657"/>
            <ac:spMk id="4" creationId="{CF1DD083-539F-D5B7-6266-48526AB9C922}"/>
          </ac:spMkLst>
        </pc:spChg>
        <pc:spChg chg="mod">
          <ac:chgData name="Jan Vorel" userId="c471378b-152e-4c54-911c-296c2d0d8e89" providerId="ADAL" clId="{05A9272A-576B-4C13-BE23-9DE1CA2FBC6B}" dt="2025-10-02T07:49:47.909" v="3010" actId="2711"/>
          <ac:spMkLst>
            <pc:docMk/>
            <pc:sldMasterMk cId="0" sldId="2147483657"/>
            <ac:spMk id="1026" creationId="{E85EC950-1145-B1BD-CC24-D7FF9DA6EA48}"/>
          </ac:spMkLst>
        </pc:spChg>
        <pc:spChg chg="mod">
          <ac:chgData name="Jan Vorel" userId="c471378b-152e-4c54-911c-296c2d0d8e89" providerId="ADAL" clId="{05A9272A-576B-4C13-BE23-9DE1CA2FBC6B}" dt="2025-10-02T07:49:47.909" v="3010" actId="2711"/>
          <ac:spMkLst>
            <pc:docMk/>
            <pc:sldMasterMk cId="0" sldId="2147483657"/>
            <ac:spMk id="1030" creationId="{90EAD867-A894-0AA1-9E70-A4824925B287}"/>
          </ac:spMkLst>
        </pc:spChg>
        <pc:spChg chg="mod">
          <ac:chgData name="Jan Vorel" userId="c471378b-152e-4c54-911c-296c2d0d8e89" providerId="ADAL" clId="{05A9272A-576B-4C13-BE23-9DE1CA2FBC6B}" dt="2025-10-02T07:49:47.909" v="3010" actId="2711"/>
          <ac:spMkLst>
            <pc:docMk/>
            <pc:sldMasterMk cId="0" sldId="2147483657"/>
            <ac:spMk id="112643" creationId="{F4CA37B1-FF60-F37E-8F4E-10798ACA744A}"/>
          </ac:spMkLst>
        </pc:spChg>
        <pc:spChg chg="mod">
          <ac:chgData name="Jan Vorel" userId="c471378b-152e-4c54-911c-296c2d0d8e89" providerId="ADAL" clId="{05A9272A-576B-4C13-BE23-9DE1CA2FBC6B}" dt="2025-10-02T07:49:47.909" v="3010" actId="2711"/>
          <ac:spMkLst>
            <pc:docMk/>
            <pc:sldMasterMk cId="0" sldId="2147483657"/>
            <ac:spMk id="112644" creationId="{C07469B6-859D-7CA0-64CC-FB2647057231}"/>
          </ac:spMkLst>
        </pc:spChg>
        <pc:spChg chg="mod">
          <ac:chgData name="Jan Vorel" userId="c471378b-152e-4c54-911c-296c2d0d8e89" providerId="ADAL" clId="{05A9272A-576B-4C13-BE23-9DE1CA2FBC6B}" dt="2025-10-02T07:49:47.909" v="3010" actId="2711"/>
          <ac:spMkLst>
            <pc:docMk/>
            <pc:sldMasterMk cId="0" sldId="2147483657"/>
            <ac:spMk id="112645" creationId="{03F4E491-64FA-FEC8-1BF0-C198652C401E}"/>
          </ac:spMkLst>
        </pc:spChg>
        <pc:picChg chg="mod">
          <ac:chgData name="Jan Vorel" userId="c471378b-152e-4c54-911c-296c2d0d8e89" providerId="ADAL" clId="{05A9272A-576B-4C13-BE23-9DE1CA2FBC6B}" dt="2025-10-02T07:49:47.909" v="3010" actId="2711"/>
          <ac:picMkLst>
            <pc:docMk/>
            <pc:sldMasterMk cId="0" sldId="2147483657"/>
            <ac:picMk id="9" creationId="{3335385B-5886-6D81-6D21-5777CACE6FD3}"/>
          </ac:picMkLst>
        </pc:picChg>
        <pc:cxnChg chg="mod">
          <ac:chgData name="Jan Vorel" userId="c471378b-152e-4c54-911c-296c2d0d8e89" providerId="ADAL" clId="{05A9272A-576B-4C13-BE23-9DE1CA2FBC6B}" dt="2025-10-02T07:49:47.909" v="3010" actId="2711"/>
          <ac:cxnSpMkLst>
            <pc:docMk/>
            <pc:sldMasterMk cId="0" sldId="2147483657"/>
            <ac:cxnSpMk id="5" creationId="{6744DC31-D856-BC8B-FDBC-30756C5D9EDF}"/>
          </ac:cxnSpMkLst>
        </pc:cxnChg>
        <pc:cxnChg chg="mod">
          <ac:chgData name="Jan Vorel" userId="c471378b-152e-4c54-911c-296c2d0d8e89" providerId="ADAL" clId="{05A9272A-576B-4C13-BE23-9DE1CA2FBC6B}" dt="2025-10-02T07:49:47.909" v="3010" actId="2711"/>
          <ac:cxnSpMkLst>
            <pc:docMk/>
            <pc:sldMasterMk cId="0" sldId="2147483657"/>
            <ac:cxnSpMk id="14" creationId="{B50CADEA-998B-7EFC-0121-FE9A9693F1B7}"/>
          </ac:cxnSpMkLst>
        </pc:cxnChg>
        <pc:sldLayoutChg chg="modSp mod">
          <pc:chgData name="Jan Vorel" userId="c471378b-152e-4c54-911c-296c2d0d8e89" providerId="ADAL" clId="{05A9272A-576B-4C13-BE23-9DE1CA2FBC6B}" dt="2025-10-02T07:50:33.389" v="3011" actId="2711"/>
          <pc:sldLayoutMkLst>
            <pc:docMk/>
            <pc:sldMasterMk cId="0" sldId="2147483657"/>
            <pc:sldLayoutMk cId="850419082" sldId="2147483725"/>
          </pc:sldLayoutMkLst>
          <pc:spChg chg="mod">
            <ac:chgData name="Jan Vorel" userId="c471378b-152e-4c54-911c-296c2d0d8e89" providerId="ADAL" clId="{05A9272A-576B-4C13-BE23-9DE1CA2FBC6B}" dt="2025-10-02T07:50:33.389" v="3011" actId="2711"/>
            <ac:spMkLst>
              <pc:docMk/>
              <pc:sldMasterMk cId="0" sldId="2147483657"/>
              <pc:sldLayoutMk cId="850419082" sldId="2147483725"/>
              <ac:spMk id="10" creationId="{765B4634-F4D1-D68C-C292-69E2C804AF3A}"/>
            </ac:spMkLst>
          </pc:spChg>
        </pc:sldLayoutChg>
        <pc:sldLayoutChg chg="modSp mod">
          <pc:chgData name="Jan Vorel" userId="c471378b-152e-4c54-911c-296c2d0d8e89" providerId="ADAL" clId="{05A9272A-576B-4C13-BE23-9DE1CA2FBC6B}" dt="2025-10-02T08:13:24.785" v="3380" actId="2711"/>
          <pc:sldLayoutMkLst>
            <pc:docMk/>
            <pc:sldMasterMk cId="0" sldId="2147483657"/>
            <pc:sldLayoutMk cId="2043895148" sldId="2147483732"/>
          </pc:sldLayoutMkLst>
          <pc:spChg chg="mod">
            <ac:chgData name="Jan Vorel" userId="c471378b-152e-4c54-911c-296c2d0d8e89" providerId="ADAL" clId="{05A9272A-576B-4C13-BE23-9DE1CA2FBC6B}" dt="2025-10-02T08:13:24.785" v="3380" actId="2711"/>
            <ac:spMkLst>
              <pc:docMk/>
              <pc:sldMasterMk cId="0" sldId="2147483657"/>
              <pc:sldLayoutMk cId="2043895148" sldId="2147483732"/>
              <ac:spMk id="4" creationId="{D64D901B-9484-2C8F-2279-23F69C006017}"/>
            </ac:spMkLst>
          </pc:spChg>
        </pc:sldLayoutChg>
      </pc:sldMasterChg>
    </pc:docChg>
  </pc:docChgLst>
  <pc:docChgLst>
    <pc:chgData name="Jan Vorel" userId="c471378b-152e-4c54-911c-296c2d0d8e89" providerId="ADAL" clId="{63FD31A6-7EA9-4440-9466-BDADCCEA873C}"/>
    <pc:docChg chg="undo custSel addSld modSld sldOrd">
      <pc:chgData name="Jan Vorel" userId="c471378b-152e-4c54-911c-296c2d0d8e89" providerId="ADAL" clId="{63FD31A6-7EA9-4440-9466-BDADCCEA873C}" dt="2025-09-27T13:59:55.377" v="570" actId="1076"/>
      <pc:docMkLst>
        <pc:docMk/>
      </pc:docMkLst>
      <pc:sldChg chg="modSp">
        <pc:chgData name="Jan Vorel" userId="c471378b-152e-4c54-911c-296c2d0d8e89" providerId="ADAL" clId="{63FD31A6-7EA9-4440-9466-BDADCCEA873C}" dt="2025-09-27T07:36:58.162" v="547" actId="207"/>
        <pc:sldMkLst>
          <pc:docMk/>
          <pc:sldMk cId="3562513331" sldId="2580"/>
        </pc:sldMkLst>
        <pc:spChg chg="mod">
          <ac:chgData name="Jan Vorel" userId="c471378b-152e-4c54-911c-296c2d0d8e89" providerId="ADAL" clId="{63FD31A6-7EA9-4440-9466-BDADCCEA873C}" dt="2025-09-27T07:36:58.162" v="547" actId="207"/>
          <ac:spMkLst>
            <pc:docMk/>
            <pc:sldMk cId="3562513331" sldId="2580"/>
            <ac:spMk id="64" creationId="{4EC4A293-21D1-174D-F36F-5DEA1A8ABDA1}"/>
          </ac:spMkLst>
        </pc:spChg>
      </pc:sldChg>
      <pc:sldChg chg="modSp">
        <pc:chgData name="Jan Vorel" userId="c471378b-152e-4c54-911c-296c2d0d8e89" providerId="ADAL" clId="{63FD31A6-7EA9-4440-9466-BDADCCEA873C}" dt="2025-09-27T07:35:03.657" v="524" actId="20577"/>
        <pc:sldMkLst>
          <pc:docMk/>
          <pc:sldMk cId="2092693370" sldId="2581"/>
        </pc:sldMkLst>
        <pc:spChg chg="mod">
          <ac:chgData name="Jan Vorel" userId="c471378b-152e-4c54-911c-296c2d0d8e89" providerId="ADAL" clId="{63FD31A6-7EA9-4440-9466-BDADCCEA873C}" dt="2025-09-27T07:35:03.657" v="524" actId="20577"/>
          <ac:spMkLst>
            <pc:docMk/>
            <pc:sldMk cId="2092693370" sldId="2581"/>
            <ac:spMk id="26" creationId="{69AE9117-6BA1-1DB8-4850-3697A79CCA51}"/>
          </ac:spMkLst>
        </pc:spChg>
      </pc:sldChg>
      <pc:sldChg chg="addSp delSp modSp new ord">
        <pc:chgData name="Jan Vorel" userId="c471378b-152e-4c54-911c-296c2d0d8e89" providerId="ADAL" clId="{63FD31A6-7EA9-4440-9466-BDADCCEA873C}" dt="2025-09-27T13:59:55.377" v="570" actId="1076"/>
        <pc:sldMkLst>
          <pc:docMk/>
          <pc:sldMk cId="4176348740" sldId="2587"/>
        </pc:sldMkLst>
        <pc:spChg chg="mod">
          <ac:chgData name="Jan Vorel" userId="c471378b-152e-4c54-911c-296c2d0d8e89" providerId="ADAL" clId="{63FD31A6-7EA9-4440-9466-BDADCCEA873C}" dt="2025-09-27T07:28:19.303" v="124" actId="20577"/>
          <ac:spMkLst>
            <pc:docMk/>
            <pc:sldMk cId="4176348740" sldId="2587"/>
            <ac:spMk id="2" creationId="{2D2BA17C-2966-F3F1-367E-3C97914BFF3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F76F03ED-B4CA-9397-633B-FC874BE888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Calibri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C87C960-8C8E-3ABC-1FFA-E0381AD87C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6347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0D56368F-3A45-4F3B-9E15-8CAC2F7B0B9F}" type="datetimeFigureOut">
              <a:rPr lang="cs-CZ"/>
              <a:pPr>
                <a:defRPr/>
              </a:pPr>
              <a:t>06.10.2025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F2D626E-B46E-738F-75EF-7F576120C4B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58258"/>
            <a:ext cx="4028440" cy="3505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Calibri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DE258D3-445B-F78B-F4A2-DDA28996CCD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66347" y="6658258"/>
            <a:ext cx="4028440" cy="3505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Calibri" panose="020F0502020204030204" pitchFamily="34" charset="0"/>
              </a:defRPr>
            </a:lvl1pPr>
          </a:lstStyle>
          <a:p>
            <a:fld id="{B00686A1-E636-4E98-88E7-BDE1EBF69D1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E05B7C03-4827-4638-3B0D-C6C1491F48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Calibri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E5D0673-817D-22F7-8097-DB141A23429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266347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5B06AC5F-6552-485E-877B-5EEFA0B38451}" type="datetimeFigureOut">
              <a:rPr lang="cs-CZ"/>
              <a:pPr>
                <a:defRPr/>
              </a:pPr>
              <a:t>06.10.2025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A4640151-93B4-61EE-DF38-27BC1D1D756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896BF730-1886-A276-995F-6085E670A3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03464D7-408E-BE76-928C-3E67171314C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658258"/>
            <a:ext cx="4028440" cy="3505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Calibri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21B57DF-CE37-E25C-216F-CA4389877D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266347" y="6658258"/>
            <a:ext cx="4028440" cy="3505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Calibri" panose="020F0502020204030204" pitchFamily="34" charset="0"/>
              </a:defRPr>
            </a:lvl1pPr>
          </a:lstStyle>
          <a:p>
            <a:fld id="{B49FC8EF-99D1-466D-8B85-4ACE2D6A4AB8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
Příprava odpovědí na dotazy na základě zákona 106/1999 Sb. o svobodném přístupu k informacím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9FC8EF-99D1-466D-8B85-4ACE2D6A4AB8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04822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9FC8EF-99D1-466D-8B85-4ACE2D6A4AB8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42674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cs-CZ" dirty="0"/>
              <a:t>Více jak 370 žádostí ročně, až 2 FTE z právního oddělení se musí věnovat tomuto tématu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cs-CZ" dirty="0"/>
              <a:t>V současné době uložené na </a:t>
            </a:r>
            <a:r>
              <a:rPr lang="cs-CZ" dirty="0" err="1"/>
              <a:t>filesystem</a:t>
            </a:r>
            <a:r>
              <a:rPr lang="cs-CZ" dirty="0"/>
              <a:t>, není indexováno pro vyhledávání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cs-CZ" dirty="0"/>
              <a:t>Zamítnutí, částečné poskytnutí, zpoplatnění, ale i odpovědi na opakující se dotazy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cs-CZ" dirty="0">
                <a:effectLst/>
              </a:rPr>
              <a:t>Kladně hodnotíme zpracování žádosti a zasazení údajů o žadateli a textu samotné žádosti do šablony pro vytvoření odpovědi žadateli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cs-CZ" dirty="0">
                <a:effectLst/>
              </a:rPr>
              <a:t>vytvoření databáze z předchozích žádostí by mělo velmi pozitivní vliv na </a:t>
            </a:r>
            <a:r>
              <a:rPr lang="cs-CZ" b="1" dirty="0">
                <a:effectLst/>
              </a:rPr>
              <a:t>udržování jednotné rozhodovací praxe </a:t>
            </a:r>
            <a:r>
              <a:rPr lang="cs-CZ" dirty="0">
                <a:effectLst/>
              </a:rPr>
              <a:t>a </a:t>
            </a:r>
            <a:r>
              <a:rPr lang="cs-CZ" b="1" dirty="0">
                <a:effectLst/>
              </a:rPr>
              <a:t>vyřizování skutkově podobných žádostí</a:t>
            </a:r>
            <a:r>
              <a:rPr lang="cs-CZ" dirty="0">
                <a:effectLst/>
              </a:rPr>
              <a:t>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cs-CZ" dirty="0">
                <a:effectLst/>
              </a:rPr>
              <a:t>Za rok 2024 se odmítalo či částečně odmítalo 125 žádostí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9FC8EF-99D1-466D-8B85-4ACE2D6A4AB8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0026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Cílenost:</a:t>
            </a:r>
            <a:r>
              <a:rPr lang="cs-CZ" dirty="0"/>
              <a:t> řeší konkrétní proces 106, nikoli generický chatbot.</a:t>
            </a:r>
            <a:br>
              <a:rPr lang="cs-CZ" dirty="0"/>
            </a:br>
            <a:r>
              <a:rPr lang="cs-CZ" b="1" dirty="0"/>
              <a:t>Hostování:</a:t>
            </a:r>
            <a:r>
              <a:rPr lang="cs-CZ" dirty="0"/>
              <a:t> Azure tenant ÚV / on‑</a:t>
            </a:r>
            <a:r>
              <a:rPr lang="cs-CZ" dirty="0" err="1"/>
              <a:t>prem</a:t>
            </a:r>
            <a:r>
              <a:rPr lang="cs-CZ" dirty="0"/>
              <a:t> podle politik.</a:t>
            </a:r>
            <a:br>
              <a:rPr lang="cs-CZ" dirty="0"/>
            </a:br>
            <a:r>
              <a:rPr lang="cs-CZ" b="1" dirty="0"/>
              <a:t>Relevance:</a:t>
            </a:r>
            <a:r>
              <a:rPr lang="cs-CZ" dirty="0"/>
              <a:t> pracuje pouze s dokumenty určenými pro 106.</a:t>
            </a:r>
            <a:br>
              <a:rPr lang="cs-CZ" dirty="0"/>
            </a:br>
            <a:r>
              <a:rPr lang="cs-CZ" b="1" dirty="0"/>
              <a:t>Dodavatel:</a:t>
            </a:r>
            <a:r>
              <a:rPr lang="cs-CZ" dirty="0"/>
              <a:t> hotové řešení s referencemi, nikoli </a:t>
            </a:r>
            <a:r>
              <a:rPr lang="cs-CZ" dirty="0" err="1"/>
              <a:t>greenfield</a:t>
            </a:r>
            <a:r>
              <a:rPr lang="cs-CZ" dirty="0"/>
              <a:t> vývoj.</a:t>
            </a:r>
            <a:br>
              <a:rPr lang="cs-CZ" dirty="0"/>
            </a:br>
            <a:r>
              <a:rPr lang="cs-CZ" b="1" dirty="0"/>
              <a:t>Spolupráce:</a:t>
            </a:r>
            <a:r>
              <a:rPr lang="cs-CZ" dirty="0"/>
              <a:t> úpravy workflow, šablon, validací dle potřeb právníků.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9FC8EF-99D1-466D-8B85-4ACE2D6A4AB8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52345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Splňuje interní požadavky bezpečnosti a suverenity dat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9FC8EF-99D1-466D-8B85-4ACE2D6A4AB8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67352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Žádost a podklady → 2) Vyhledání precedentů (</a:t>
            </a:r>
            <a:r>
              <a:rPr lang="cs-CZ" dirty="0" err="1"/>
              <a:t>embeddings</a:t>
            </a:r>
            <a:r>
              <a:rPr lang="cs-CZ" dirty="0"/>
              <a:t>) → 3) Návrh odpovědi (LLM) → 4) Lidská validace a doplnění citací → 5) Export do spisu a publikace.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9FC8EF-99D1-466D-8B85-4ACE2D6A4AB8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27586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Možné rozdělit do 3 skupin: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0" dirty="0"/>
              <a:t>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0" dirty="0"/>
              <a:t>Integrace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0" dirty="0"/>
              <a:t>Uživatelé</a:t>
            </a:r>
          </a:p>
          <a:p>
            <a:endParaRPr lang="cs-CZ" b="1" dirty="0"/>
          </a:p>
          <a:p>
            <a:r>
              <a:rPr lang="cs-CZ" b="1" dirty="0"/>
              <a:t>Integrace Azure–ÚV (S2S VPN):</a:t>
            </a:r>
            <a:r>
              <a:rPr lang="cs-CZ" dirty="0"/>
              <a:t> segmentace, firewall pravidla, monitoring.</a:t>
            </a:r>
            <a:br>
              <a:rPr lang="cs-CZ" dirty="0"/>
            </a:br>
            <a:r>
              <a:rPr lang="cs-CZ" b="1" dirty="0"/>
              <a:t>SharePoint Online:</a:t>
            </a:r>
            <a:r>
              <a:rPr lang="cs-CZ" dirty="0"/>
              <a:t> aplikační identita s minimálními právy; indexujeme pouze publikovaná data v rámci daného SP.</a:t>
            </a:r>
            <a:br>
              <a:rPr lang="cs-CZ" dirty="0"/>
            </a:br>
            <a:r>
              <a:rPr lang="cs-CZ" b="1" dirty="0"/>
              <a:t>Zabezpečení aplikace:</a:t>
            </a:r>
            <a:r>
              <a:rPr lang="cs-CZ" dirty="0"/>
              <a:t> AAD, správa uživatelů na straně ÚV, role pro uživatele (různé úrovně přístupu), audit změn.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9FC8EF-99D1-466D-8B85-4ACE2D6A4AB8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3473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rgbClr val="001A4F"/>
                </a:solidFill>
              </a:defRPr>
            </a:lvl1pPr>
          </a:lstStyle>
          <a:p>
            <a:r>
              <a:rPr lang="cs-CZ" dirty="0"/>
              <a:t>Hlavní nadpis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1A4F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dirty="0"/>
              <a:t>Podnadpis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89183A-3D01-527C-993C-723FFE683A1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 anchor="ctr"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AI pro odpovědi na 106ky</a:t>
            </a:r>
            <a:endParaRPr lang="cs-CZ" altLang="cs-CZ" sz="1000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594D8A-33F1-F46C-6AAA-B00FF33BF55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 anchor="ctr"/>
          <a:lstStyle>
            <a:lvl1pPr>
              <a:defRPr>
                <a:solidFill>
                  <a:srgbClr val="001A4F"/>
                </a:solidFill>
              </a:defRPr>
            </a:lvl1pPr>
          </a:lstStyle>
          <a:p>
            <a:fld id="{EDE27678-2100-4F2D-8BA0-1B604ECA5B2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5B4634-F4D1-D68C-C292-69E2C804AF3A}"/>
              </a:ext>
            </a:extLst>
          </p:cNvPr>
          <p:cNvSpPr/>
          <p:nvPr userDrawn="1"/>
        </p:nvSpPr>
        <p:spPr bwMode="auto">
          <a:xfrm>
            <a:off x="1" y="1"/>
            <a:ext cx="6312024" cy="98072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dirty="0">
                <a:solidFill>
                  <a:srgbClr val="001A4F"/>
                </a:solidFill>
                <a:latin typeface="+mj-lt"/>
                <a:ea typeface="Cambria" panose="02040503050406030204" pitchFamily="18" charset="0"/>
              </a:rPr>
              <a:t>Úřad vlády České republiky</a:t>
            </a:r>
            <a:endParaRPr kumimoji="0" lang="cs-CZ" sz="1800" b="1" i="0" u="none" strike="noStrike" cap="none" normalizeH="0" baseline="0" dirty="0">
              <a:ln>
                <a:noFill/>
              </a:ln>
              <a:solidFill>
                <a:srgbClr val="001A4F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041908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9185" y="142899"/>
            <a:ext cx="10825367" cy="790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9185" y="1340768"/>
            <a:ext cx="11618383" cy="45361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29EEE6-6D13-188D-49FC-F8DD43785EC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AI pro odpovědi na 106ky</a:t>
            </a:r>
            <a:endParaRPr lang="cs-CZ" altLang="cs-CZ" sz="1000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929DF7-86DB-56A9-7FF8-F7F93512FD5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6BC55C-55F3-4045-8E87-B63D7A20A8E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9150932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39184" y="1319261"/>
            <a:ext cx="5706533" cy="45576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48918" y="1319261"/>
            <a:ext cx="5708649" cy="45576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C691A-21D1-BDE9-8434-D0270631CD7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AI pro odpovědi na 106ky</a:t>
            </a:r>
            <a:endParaRPr lang="cs-CZ" altLang="cs-CZ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AAF68-9A21-FA87-D506-B3F65504A06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C701B5C-F764-4C20-B42E-C5FABA88E38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7074357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ělovač sek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2FE6E07-6C42-67FB-FB18-92D7C64B946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AI pro odpovědi na 106ky</a:t>
            </a:r>
            <a:endParaRPr lang="cs-CZ" altLang="cs-CZ" sz="1000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7B401B9-5CC7-9D39-9548-BAA8CCF2DFD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1A4F"/>
                </a:solidFill>
              </a:defRPr>
            </a:lvl1pPr>
          </a:lstStyle>
          <a:p>
            <a:fld id="{1C87705F-7F06-444F-A676-C23FF6800A55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4D901B-9484-2C8F-2279-23F69C006017}"/>
              </a:ext>
            </a:extLst>
          </p:cNvPr>
          <p:cNvSpPr/>
          <p:nvPr userDrawn="1"/>
        </p:nvSpPr>
        <p:spPr bwMode="auto">
          <a:xfrm>
            <a:off x="1" y="1"/>
            <a:ext cx="6312024" cy="98072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dirty="0">
                <a:solidFill>
                  <a:srgbClr val="001A4F"/>
                </a:solidFill>
                <a:latin typeface="+mj-lt"/>
                <a:ea typeface="Cambria" panose="02040503050406030204" pitchFamily="18" charset="0"/>
              </a:rPr>
              <a:t>Úřad vlády České republiky</a:t>
            </a:r>
            <a:endParaRPr kumimoji="0" lang="cs-CZ" sz="1800" b="1" i="0" u="none" strike="noStrike" cap="none" normalizeH="0" baseline="0" dirty="0">
              <a:ln>
                <a:noFill/>
              </a:ln>
              <a:solidFill>
                <a:srgbClr val="001A4F"/>
              </a:solidFill>
              <a:effectLst/>
              <a:latin typeface="+mj-lt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79E39459-C889-742A-6F1D-BBC3F1DEA72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rgbClr val="001A4F"/>
                </a:solidFill>
              </a:defRPr>
            </a:lvl1pPr>
          </a:lstStyle>
          <a:p>
            <a:r>
              <a:rPr lang="cs-CZ" dirty="0"/>
              <a:t>Nadpis oddělovače sekce</a:t>
            </a:r>
          </a:p>
        </p:txBody>
      </p:sp>
    </p:spTree>
    <p:extLst>
      <p:ext uri="{BB962C8B-B14F-4D97-AF65-F5344CB8AC3E}">
        <p14:creationId xmlns:p14="http://schemas.microsoft.com/office/powerpoint/2010/main" val="204389514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2B42579-D313-0FC6-F0F1-6504E692109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AI pro odpovědi na 106ky</a:t>
            </a:r>
            <a:endParaRPr lang="cs-CZ" altLang="cs-CZ" sz="1000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7FEA71E-F326-848B-8613-2E8F521A59F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1CA7B0-5CFC-483F-8B9C-EA22078CAE7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7428505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2FE6E07-6C42-67FB-FB18-92D7C64B946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AI pro odpovědi na 106ky</a:t>
            </a:r>
            <a:endParaRPr lang="cs-CZ" altLang="cs-CZ" sz="1000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7B401B9-5CC7-9D39-9548-BAA8CCF2DFD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87705F-7F06-444F-A676-C23FF6800A5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7463323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2A35E0-4E87-D6C5-43CC-6F78D945D26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AI pro odpovědi na 106ky</a:t>
            </a:r>
            <a:endParaRPr lang="cs-CZ" altLang="cs-CZ" sz="1000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DE2899-4689-0803-DEE2-132F44D5D87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E6CFFB-D5C2-4EE5-ACD1-91AD9ED9CBA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1598597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953500" y="1125539"/>
            <a:ext cx="2904067" cy="47513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39185" y="1125539"/>
            <a:ext cx="8511116" cy="47513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02AA20-35F7-546D-216A-69CC5CE0908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AI pro odpovědi na 106ky</a:t>
            </a:r>
            <a:endParaRPr lang="cs-CZ" altLang="cs-CZ" sz="1000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1A87D4-F73C-593A-E9D3-B19166BE6B9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94E161-5AAD-4111-A113-91BC13A4516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6832960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1DD083-539F-D5B7-6266-48526AB9C922}"/>
              </a:ext>
            </a:extLst>
          </p:cNvPr>
          <p:cNvSpPr/>
          <p:nvPr userDrawn="1"/>
        </p:nvSpPr>
        <p:spPr bwMode="auto">
          <a:xfrm>
            <a:off x="0" y="6256362"/>
            <a:ext cx="12192000" cy="601639"/>
          </a:xfrm>
          <a:prstGeom prst="rect">
            <a:avLst/>
          </a:prstGeom>
          <a:solidFill>
            <a:srgbClr val="001A4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85EC950-1145-B1BD-CC24-D7FF9DA6EA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9185" y="142899"/>
            <a:ext cx="10393319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F4CA37B1-FF60-F37E-8F4E-10798ACA74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39185" y="1175528"/>
            <a:ext cx="11618383" cy="470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styly předlohy textu</a:t>
            </a:r>
          </a:p>
          <a:p>
            <a:pPr lvl="1"/>
            <a:r>
              <a:rPr lang="cs-CZ" altLang="cs-CZ" dirty="0"/>
              <a:t>Druhá úroveň</a:t>
            </a:r>
          </a:p>
          <a:p>
            <a:pPr lvl="2"/>
            <a:r>
              <a:rPr lang="cs-CZ" altLang="cs-CZ" dirty="0"/>
              <a:t>Třetí úroveň</a:t>
            </a:r>
          </a:p>
          <a:p>
            <a:pPr lvl="3"/>
            <a:r>
              <a:rPr lang="cs-CZ" altLang="cs-CZ" dirty="0"/>
              <a:t>Čtvrtá úroveň</a:t>
            </a:r>
          </a:p>
          <a:p>
            <a:pPr lvl="4"/>
            <a:r>
              <a:rPr lang="cs-CZ" altLang="cs-CZ" dirty="0"/>
              <a:t>Pátá úroveň</a:t>
            </a:r>
          </a:p>
        </p:txBody>
      </p:sp>
      <p:sp>
        <p:nvSpPr>
          <p:cNvPr id="112644" name="Rectangle 4">
            <a:extLst>
              <a:ext uri="{FF2B5EF4-FFF2-40B4-BE49-F238E27FC236}">
                <a16:creationId xmlns:a16="http://schemas.microsoft.com/office/drawing/2014/main" id="{C07469B6-859D-7CA0-64CC-FB264705723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00151" y="6315670"/>
            <a:ext cx="969638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b="0" dirty="0" smtClean="0">
                <a:solidFill>
                  <a:srgbClr val="39B7ED"/>
                </a:solidFill>
                <a:latin typeface="+mj-lt"/>
                <a:ea typeface="Cambria" panose="02040503050406030204" pitchFamily="18" charset="0"/>
              </a:defRPr>
            </a:lvl1pPr>
          </a:lstStyle>
          <a:p>
            <a:pPr>
              <a:defRPr/>
            </a:pPr>
            <a:r>
              <a:rPr lang="cs-CZ" altLang="cs-CZ"/>
              <a:t>AI pro odpovědi na 106ky</a:t>
            </a:r>
            <a:endParaRPr lang="cs-CZ" altLang="cs-CZ" sz="1000"/>
          </a:p>
        </p:txBody>
      </p:sp>
      <p:sp>
        <p:nvSpPr>
          <p:cNvPr id="112645" name="Rectangle 5">
            <a:extLst>
              <a:ext uri="{FF2B5EF4-FFF2-40B4-BE49-F238E27FC236}">
                <a16:creationId xmlns:a16="http://schemas.microsoft.com/office/drawing/2014/main" id="{03F4E491-64FA-FEC8-1BF0-C198652C401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9184" y="6309320"/>
            <a:ext cx="76834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300" b="0">
                <a:solidFill>
                  <a:srgbClr val="39B7ED"/>
                </a:solidFill>
                <a:latin typeface="+mj-lt"/>
                <a:ea typeface="Cambria" panose="02040503050406030204" pitchFamily="18" charset="0"/>
              </a:defRPr>
            </a:lvl1pPr>
          </a:lstStyle>
          <a:p>
            <a:fld id="{B79D10FE-3335-4295-9463-FD9595F0C5D9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030" name="Line 16">
            <a:extLst>
              <a:ext uri="{FF2B5EF4-FFF2-40B4-BE49-F238E27FC236}">
                <a16:creationId xmlns:a16="http://schemas.microsoft.com/office/drawing/2014/main" id="{90EAD867-A894-0AA1-9E70-A4824925B28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39185" y="1052513"/>
            <a:ext cx="11618383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7923E9-AB29-971B-1B94-E68C459688CE}"/>
              </a:ext>
            </a:extLst>
          </p:cNvPr>
          <p:cNvSpPr txBox="1"/>
          <p:nvPr userDrawn="1"/>
        </p:nvSpPr>
        <p:spPr>
          <a:xfrm>
            <a:off x="11481494" y="6347390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39B7ED"/>
                </a:solidFill>
                <a:latin typeface="+mj-lt"/>
                <a:ea typeface="Cambria" panose="02040503050406030204" pitchFamily="18" charset="0"/>
              </a:rPr>
              <a:t>OIT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744DC31-D856-BC8B-FDBC-30756C5D9EDF}"/>
              </a:ext>
            </a:extLst>
          </p:cNvPr>
          <p:cNvCxnSpPr/>
          <p:nvPr userDrawn="1"/>
        </p:nvCxnSpPr>
        <p:spPr bwMode="auto">
          <a:xfrm>
            <a:off x="11579345" y="6450955"/>
            <a:ext cx="79578" cy="720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1A4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A9CCDF5-F65E-0629-3D19-9E7B9CA9EC80}"/>
              </a:ext>
            </a:extLst>
          </p:cNvPr>
          <p:cNvCxnSpPr/>
          <p:nvPr userDrawn="1"/>
        </p:nvCxnSpPr>
        <p:spPr bwMode="auto">
          <a:xfrm>
            <a:off x="11560856" y="6553795"/>
            <a:ext cx="9881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1A4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0CADEA-998B-7EFC-0121-FE9A9693F1B7}"/>
              </a:ext>
            </a:extLst>
          </p:cNvPr>
          <p:cNvCxnSpPr/>
          <p:nvPr userDrawn="1"/>
        </p:nvCxnSpPr>
        <p:spPr bwMode="auto">
          <a:xfrm>
            <a:off x="11453032" y="6458098"/>
            <a:ext cx="228894" cy="8760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1A4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 descr="A logo with a lion and a crown&#10;&#10;Description automatically generated">
            <a:extLst>
              <a:ext uri="{FF2B5EF4-FFF2-40B4-BE49-F238E27FC236}">
                <a16:creationId xmlns:a16="http://schemas.microsoft.com/office/drawing/2014/main" id="{3335385B-5886-6D81-6D21-5777CACE6FD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213" y="110500"/>
            <a:ext cx="1173355" cy="9069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32" r:id="rId4"/>
    <p:sldLayoutId id="2147483728" r:id="rId5"/>
    <p:sldLayoutId id="2147483729" r:id="rId6"/>
    <p:sldLayoutId id="2147483730" r:id="rId7"/>
    <p:sldLayoutId id="2147483731" r:id="rId8"/>
  </p:sldLayoutIdLst>
  <p:transition/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1A4F"/>
          </a:solidFill>
          <a:latin typeface="+mj-lt"/>
          <a:ea typeface="Cambria" panose="02040503050406030204" pitchFamily="18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D244D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D244D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D244D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D244D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D244D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D244D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D244D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D244D"/>
          </a:solidFill>
          <a:latin typeface="Arial" charset="0"/>
        </a:defRPr>
      </a:lvl9pPr>
    </p:titleStyle>
    <p:bodyStyle>
      <a:lvl1pPr marL="609600" indent="-609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>
          <a:solidFill>
            <a:srgbClr val="001A4F"/>
          </a:solidFill>
          <a:latin typeface="+mj-lt"/>
          <a:ea typeface="Cambria" panose="02040503050406030204" pitchFamily="18" charset="0"/>
          <a:cs typeface="+mn-cs"/>
        </a:defRPr>
      </a:lvl1pPr>
      <a:lvl2pPr marL="990600" indent="-5334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600">
          <a:solidFill>
            <a:srgbClr val="001A4F"/>
          </a:solidFill>
          <a:latin typeface="+mj-lt"/>
          <a:ea typeface="Cambria" panose="02040503050406030204" pitchFamily="18" charset="0"/>
        </a:defRPr>
      </a:lvl2pPr>
      <a:lvl3pPr marL="1371600" indent="-4572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001A4F"/>
          </a:solidFill>
          <a:latin typeface="+mj-lt"/>
          <a:ea typeface="Cambria" panose="02040503050406030204" pitchFamily="18" charset="0"/>
        </a:defRPr>
      </a:lvl3pPr>
      <a:lvl4pPr marL="1752600" indent="-3810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200">
          <a:solidFill>
            <a:srgbClr val="001A4F"/>
          </a:solidFill>
          <a:latin typeface="+mj-lt"/>
          <a:ea typeface="Cambria" panose="02040503050406030204" pitchFamily="18" charset="0"/>
        </a:defRPr>
      </a:lvl4pPr>
      <a:lvl5pPr marL="2209800" indent="-3810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rgbClr val="001A4F"/>
          </a:solidFill>
          <a:latin typeface="+mj-lt"/>
          <a:ea typeface="Cambria" panose="02040503050406030204" pitchFamily="18" charset="0"/>
        </a:defRPr>
      </a:lvl5pPr>
      <a:lvl6pPr marL="2667000" indent="-3810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0D244D"/>
          </a:solidFill>
          <a:latin typeface="+mn-lt"/>
        </a:defRPr>
      </a:lvl6pPr>
      <a:lvl7pPr marL="3124200" indent="-3810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0D244D"/>
          </a:solidFill>
          <a:latin typeface="+mn-lt"/>
        </a:defRPr>
      </a:lvl7pPr>
      <a:lvl8pPr marL="3581400" indent="-3810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0D244D"/>
          </a:solidFill>
          <a:latin typeface="+mn-lt"/>
        </a:defRPr>
      </a:lvl8pPr>
      <a:lvl9pPr marL="4038600" indent="-3810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0D244D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34.svg"/><Relationship Id="rId18" Type="http://schemas.openxmlformats.org/officeDocument/2006/relationships/image" Target="../media/image3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7.svg"/><Relationship Id="rId20" Type="http://schemas.openxmlformats.org/officeDocument/2006/relationships/image" Target="../media/image4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sv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97DDF-3DEF-0B0A-634D-5B2A2AC10B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wrap="square" anchor="ctr">
            <a:normAutofit/>
          </a:bodyPr>
          <a:lstStyle/>
          <a:p>
            <a:pPr algn="ctr"/>
            <a:r>
              <a:rPr lang="cs-CZ" sz="3000" dirty="0"/>
              <a:t>Využití AI pro odpovědi na 106ky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C92AF2-A1AA-11ED-E7E2-F58362260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6128" y="3886200"/>
            <a:ext cx="8619744" cy="1752600"/>
          </a:xfrm>
        </p:spPr>
        <p:txBody>
          <a:bodyPr wrap="square" anchor="t">
            <a:normAutofit/>
          </a:bodyPr>
          <a:lstStyle/>
          <a:p>
            <a:r>
              <a:rPr lang="cs-CZ" dirty="0"/>
              <a:t>Praktické ověření možností AI na konkrétním případu</a:t>
            </a:r>
          </a:p>
        </p:txBody>
      </p:sp>
    </p:spTree>
    <p:extLst>
      <p:ext uri="{BB962C8B-B14F-4D97-AF65-F5344CB8AC3E}">
        <p14:creationId xmlns:p14="http://schemas.microsoft.com/office/powerpoint/2010/main" val="384568024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51DA2-ACF4-D0A0-D958-ECEBC0E4F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F9F2B-87B1-A254-3B0E-0056E946C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6337B7-2AC7-E84F-A31C-3479A55B0D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AI pro odpovědi na 106ky</a:t>
            </a:r>
            <a:endParaRPr lang="cs-CZ" altLang="cs-CZ" sz="1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9E1867-553B-5D4D-9054-AE441E8F1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FF6F7B0-5E6B-D729-D151-8A30FEE9CDE5}"/>
              </a:ext>
            </a:extLst>
          </p:cNvPr>
          <p:cNvGrpSpPr/>
          <p:nvPr/>
        </p:nvGrpSpPr>
        <p:grpSpPr>
          <a:xfrm>
            <a:off x="2639616" y="1096217"/>
            <a:ext cx="842392" cy="792088"/>
            <a:chOff x="5162453" y="2838636"/>
            <a:chExt cx="914400" cy="9144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D7CEFF7-F6DD-ADB8-46C0-9C072203AF45}"/>
                </a:ext>
              </a:extLst>
            </p:cNvPr>
            <p:cNvSpPr/>
            <p:nvPr/>
          </p:nvSpPr>
          <p:spPr bwMode="auto">
            <a:xfrm>
              <a:off x="5218527" y="2890458"/>
              <a:ext cx="306735" cy="312970"/>
            </a:xfrm>
            <a:prstGeom prst="ellipse">
              <a:avLst/>
            </a:prstGeom>
            <a:noFill/>
            <a:ln w="28575" cap="flat" cmpd="sng" algn="ctr">
              <a:solidFill>
                <a:srgbClr val="001A4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A973A3B-918A-B446-6AFB-2D91E5B0C333}"/>
                </a:ext>
              </a:extLst>
            </p:cNvPr>
            <p:cNvSpPr/>
            <p:nvPr/>
          </p:nvSpPr>
          <p:spPr bwMode="auto">
            <a:xfrm>
              <a:off x="5284765" y="2956918"/>
              <a:ext cx="174260" cy="180051"/>
            </a:xfrm>
            <a:prstGeom prst="ellipse">
              <a:avLst/>
            </a:prstGeom>
            <a:noFill/>
            <a:ln w="28575" cap="flat" cmpd="sng" algn="ctr">
              <a:solidFill>
                <a:srgbClr val="001A4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5" name="Graphic 14" descr="Cursor with solid fill">
              <a:extLst>
                <a:ext uri="{FF2B5EF4-FFF2-40B4-BE49-F238E27FC236}">
                  <a16:creationId xmlns:a16="http://schemas.microsoft.com/office/drawing/2014/main" id="{8FD92CE3-74D7-913B-4A7A-89548378E2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162453" y="2838636"/>
              <a:ext cx="914400" cy="914400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65137F4-33AB-D0E0-98BF-4D25964D4AB0}"/>
              </a:ext>
            </a:extLst>
          </p:cNvPr>
          <p:cNvSpPr txBox="1"/>
          <p:nvPr/>
        </p:nvSpPr>
        <p:spPr>
          <a:xfrm>
            <a:off x="4007768" y="-22113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1A4F"/>
                </a:solidFill>
              </a:rPr>
              <a:t>Krok </a:t>
            </a:r>
            <a:r>
              <a:rPr lang="en-US" sz="2400" dirty="0">
                <a:solidFill>
                  <a:srgbClr val="001A4F"/>
                </a:solidFill>
              </a:rPr>
              <a:t>1</a:t>
            </a:r>
            <a:r>
              <a:rPr lang="cs-CZ" sz="2400" dirty="0">
                <a:solidFill>
                  <a:srgbClr val="001A4F"/>
                </a:solidFill>
              </a:rPr>
              <a:t> </a:t>
            </a:r>
            <a:r>
              <a:rPr lang="cs-CZ" sz="2400" b="0" dirty="0">
                <a:solidFill>
                  <a:srgbClr val="001A4F"/>
                </a:solidFill>
              </a:rPr>
              <a:t>– Založení projektu a přidání žádosti</a:t>
            </a:r>
          </a:p>
        </p:txBody>
      </p:sp>
    </p:spTree>
    <p:extLst>
      <p:ext uri="{BB962C8B-B14F-4D97-AF65-F5344CB8AC3E}">
        <p14:creationId xmlns:p14="http://schemas.microsoft.com/office/powerpoint/2010/main" val="37052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B61E9-A500-64DF-99E2-63A81EB8A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78AD22-DBD9-6596-1424-F8DC22CAB3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AI pro odpovědi na 106ky</a:t>
            </a:r>
            <a:endParaRPr lang="cs-CZ" altLang="cs-CZ" sz="1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7F6F20-D150-47C9-391F-BA92D4F93E6E}"/>
              </a:ext>
            </a:extLst>
          </p:cNvPr>
          <p:cNvSpPr/>
          <p:nvPr/>
        </p:nvSpPr>
        <p:spPr bwMode="auto">
          <a:xfrm>
            <a:off x="0" y="6237312"/>
            <a:ext cx="12192000" cy="6206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E05EEF-4EC8-D12F-0199-CD698AC03371}"/>
              </a:ext>
            </a:extLst>
          </p:cNvPr>
          <p:cNvSpPr/>
          <p:nvPr/>
        </p:nvSpPr>
        <p:spPr bwMode="auto">
          <a:xfrm>
            <a:off x="0" y="0"/>
            <a:ext cx="12192000" cy="12687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4A75DA-11C7-A581-4B5A-186F8A8E19C0}"/>
              </a:ext>
            </a:extLst>
          </p:cNvPr>
          <p:cNvSpPr txBox="1"/>
          <p:nvPr/>
        </p:nvSpPr>
        <p:spPr>
          <a:xfrm>
            <a:off x="8256240" y="-22113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1A4F"/>
                </a:solidFill>
              </a:rPr>
              <a:t>Vzorová žádost</a:t>
            </a:r>
            <a:endParaRPr lang="cs-CZ" sz="2400" b="0" dirty="0">
              <a:solidFill>
                <a:srgbClr val="001A4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8E91946-F28A-F5F5-EAEB-6EAE2748F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795" y="472455"/>
            <a:ext cx="7415094" cy="517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0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295B22-978F-6947-D68D-9566587F2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46F321-715F-34FD-56C4-009172E037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AI pro odpovědi na 106ky</a:t>
            </a:r>
            <a:endParaRPr lang="cs-CZ" altLang="cs-CZ" sz="1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08E0BB-BBA0-7EA1-AF38-9DECB3075E21}"/>
              </a:ext>
            </a:extLst>
          </p:cNvPr>
          <p:cNvSpPr/>
          <p:nvPr/>
        </p:nvSpPr>
        <p:spPr bwMode="auto">
          <a:xfrm>
            <a:off x="0" y="6237312"/>
            <a:ext cx="12192000" cy="6206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28CF55-906D-618C-EB71-695C00772116}"/>
              </a:ext>
            </a:extLst>
          </p:cNvPr>
          <p:cNvSpPr/>
          <p:nvPr/>
        </p:nvSpPr>
        <p:spPr bwMode="auto">
          <a:xfrm>
            <a:off x="0" y="0"/>
            <a:ext cx="12192000" cy="12687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51E8B52-58BD-D5E2-CDC4-23446EB0E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56533F9-09D6-9775-1947-BCD1EADB3A63}"/>
              </a:ext>
            </a:extLst>
          </p:cNvPr>
          <p:cNvGrpSpPr/>
          <p:nvPr/>
        </p:nvGrpSpPr>
        <p:grpSpPr>
          <a:xfrm>
            <a:off x="2639616" y="1916832"/>
            <a:ext cx="842392" cy="792088"/>
            <a:chOff x="5162453" y="2838636"/>
            <a:chExt cx="914400" cy="9144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02894BC-5B04-2D7C-DF91-12605CA4CCBA}"/>
                </a:ext>
              </a:extLst>
            </p:cNvPr>
            <p:cNvSpPr/>
            <p:nvPr/>
          </p:nvSpPr>
          <p:spPr bwMode="auto">
            <a:xfrm>
              <a:off x="5218527" y="2890458"/>
              <a:ext cx="306735" cy="312970"/>
            </a:xfrm>
            <a:prstGeom prst="ellipse">
              <a:avLst/>
            </a:prstGeom>
            <a:noFill/>
            <a:ln w="28575" cap="flat" cmpd="sng" algn="ctr">
              <a:solidFill>
                <a:srgbClr val="001A4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4E8E400-6143-B5FA-CF6D-BC6A27C4D4A9}"/>
                </a:ext>
              </a:extLst>
            </p:cNvPr>
            <p:cNvSpPr/>
            <p:nvPr/>
          </p:nvSpPr>
          <p:spPr bwMode="auto">
            <a:xfrm>
              <a:off x="5284765" y="2956918"/>
              <a:ext cx="174260" cy="180051"/>
            </a:xfrm>
            <a:prstGeom prst="ellipse">
              <a:avLst/>
            </a:prstGeom>
            <a:noFill/>
            <a:ln w="28575" cap="flat" cmpd="sng" algn="ctr">
              <a:solidFill>
                <a:srgbClr val="001A4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4" name="Graphic 23" descr="Cursor with solid fill">
              <a:extLst>
                <a:ext uri="{FF2B5EF4-FFF2-40B4-BE49-F238E27FC236}">
                  <a16:creationId xmlns:a16="http://schemas.microsoft.com/office/drawing/2014/main" id="{06A62E82-85DC-B34D-5BD2-B753A4D11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162453" y="2838636"/>
              <a:ext cx="914400" cy="914400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5C9872B-48F6-006B-46E0-953F8E594FFB}"/>
              </a:ext>
            </a:extLst>
          </p:cNvPr>
          <p:cNvSpPr txBox="1"/>
          <p:nvPr/>
        </p:nvSpPr>
        <p:spPr>
          <a:xfrm>
            <a:off x="4007768" y="-22113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1A4F"/>
                </a:solidFill>
              </a:rPr>
              <a:t>Krok 2 </a:t>
            </a:r>
            <a:r>
              <a:rPr lang="cs-CZ" sz="2400" b="0" dirty="0">
                <a:solidFill>
                  <a:srgbClr val="001A4F"/>
                </a:solidFill>
              </a:rPr>
              <a:t>– Vložení podkladů od garantů</a:t>
            </a:r>
          </a:p>
        </p:txBody>
      </p:sp>
    </p:spTree>
    <p:extLst>
      <p:ext uri="{BB962C8B-B14F-4D97-AF65-F5344CB8AC3E}">
        <p14:creationId xmlns:p14="http://schemas.microsoft.com/office/powerpoint/2010/main" val="66340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CEA2F-3706-5493-F7E9-3D5874BAE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04F173-898D-2FE4-D98A-4BF9CEBAD3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AI pro odpovědi na 106ky</a:t>
            </a:r>
            <a:endParaRPr lang="cs-CZ" altLang="cs-CZ" sz="1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53A243-3F4C-A15A-CD9E-7D946982E8F7}"/>
              </a:ext>
            </a:extLst>
          </p:cNvPr>
          <p:cNvSpPr/>
          <p:nvPr/>
        </p:nvSpPr>
        <p:spPr bwMode="auto">
          <a:xfrm>
            <a:off x="0" y="6237312"/>
            <a:ext cx="12192000" cy="6206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3CE569-48B3-AB20-CAF5-409AE9E6248B}"/>
              </a:ext>
            </a:extLst>
          </p:cNvPr>
          <p:cNvSpPr/>
          <p:nvPr/>
        </p:nvSpPr>
        <p:spPr bwMode="auto">
          <a:xfrm>
            <a:off x="0" y="0"/>
            <a:ext cx="12192000" cy="12687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7DF842-5C16-DA19-45FD-6264B9269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00" y="634380"/>
            <a:ext cx="7200800" cy="50363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D90D4A-BAD7-7B31-6431-901B9BF0C0AD}"/>
              </a:ext>
            </a:extLst>
          </p:cNvPr>
          <p:cNvSpPr txBox="1"/>
          <p:nvPr/>
        </p:nvSpPr>
        <p:spPr>
          <a:xfrm>
            <a:off x="7392144" y="-22113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1A4F"/>
                </a:solidFill>
              </a:rPr>
              <a:t>Vzorová odpověď garanta</a:t>
            </a:r>
            <a:endParaRPr lang="cs-CZ" sz="2400" b="0" dirty="0">
              <a:solidFill>
                <a:srgbClr val="001A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29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D6668-CE64-8227-05C0-F9F90DC51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32DA2D-5352-A13F-2FDD-F5FAFE4CC2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AI pro odpovědi na 106ky</a:t>
            </a:r>
            <a:endParaRPr lang="cs-CZ" altLang="cs-CZ" sz="1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75352D-F319-1AAD-8D1C-CB5E8142BE65}"/>
              </a:ext>
            </a:extLst>
          </p:cNvPr>
          <p:cNvSpPr/>
          <p:nvPr/>
        </p:nvSpPr>
        <p:spPr bwMode="auto">
          <a:xfrm>
            <a:off x="0" y="6237312"/>
            <a:ext cx="12192000" cy="6206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E5D96E-0EB9-E3E2-272D-C5889BD18E3C}"/>
              </a:ext>
            </a:extLst>
          </p:cNvPr>
          <p:cNvSpPr/>
          <p:nvPr/>
        </p:nvSpPr>
        <p:spPr bwMode="auto">
          <a:xfrm>
            <a:off x="0" y="0"/>
            <a:ext cx="12192000" cy="12687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3CDA8BE-0713-AA4C-CC6E-86CB83306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77CF36D-2549-B865-A388-0EFADE78A54F}"/>
              </a:ext>
            </a:extLst>
          </p:cNvPr>
          <p:cNvGrpSpPr/>
          <p:nvPr/>
        </p:nvGrpSpPr>
        <p:grpSpPr>
          <a:xfrm>
            <a:off x="3863752" y="4149080"/>
            <a:ext cx="842392" cy="792088"/>
            <a:chOff x="5162453" y="2838636"/>
            <a:chExt cx="914400" cy="9144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B6AE80A-BC1B-578D-AD20-548EA917F99D}"/>
                </a:ext>
              </a:extLst>
            </p:cNvPr>
            <p:cNvSpPr/>
            <p:nvPr/>
          </p:nvSpPr>
          <p:spPr bwMode="auto">
            <a:xfrm>
              <a:off x="5218527" y="2890458"/>
              <a:ext cx="306735" cy="312970"/>
            </a:xfrm>
            <a:prstGeom prst="ellipse">
              <a:avLst/>
            </a:prstGeom>
            <a:noFill/>
            <a:ln w="28575" cap="flat" cmpd="sng" algn="ctr">
              <a:solidFill>
                <a:srgbClr val="001A4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CA96116-A676-3492-C50B-146285F70AC2}"/>
                </a:ext>
              </a:extLst>
            </p:cNvPr>
            <p:cNvSpPr/>
            <p:nvPr/>
          </p:nvSpPr>
          <p:spPr bwMode="auto">
            <a:xfrm>
              <a:off x="5284765" y="2956918"/>
              <a:ext cx="174260" cy="180051"/>
            </a:xfrm>
            <a:prstGeom prst="ellipse">
              <a:avLst/>
            </a:prstGeom>
            <a:noFill/>
            <a:ln w="28575" cap="flat" cmpd="sng" algn="ctr">
              <a:solidFill>
                <a:srgbClr val="001A4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Graphic 12" descr="Cursor with solid fill">
              <a:extLst>
                <a:ext uri="{FF2B5EF4-FFF2-40B4-BE49-F238E27FC236}">
                  <a16:creationId xmlns:a16="http://schemas.microsoft.com/office/drawing/2014/main" id="{C60D97EF-EB3D-E762-406A-DEB1DB74D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162453" y="2838636"/>
              <a:ext cx="914400" cy="914400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1722B01-0B81-02D8-A87A-20EA274D8B79}"/>
              </a:ext>
            </a:extLst>
          </p:cNvPr>
          <p:cNvSpPr txBox="1"/>
          <p:nvPr/>
        </p:nvSpPr>
        <p:spPr>
          <a:xfrm>
            <a:off x="4007768" y="-22113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1A4F"/>
                </a:solidFill>
              </a:rPr>
              <a:t>Krok 3 </a:t>
            </a:r>
            <a:r>
              <a:rPr lang="cs-CZ" sz="2400" b="0" dirty="0">
                <a:solidFill>
                  <a:srgbClr val="001A4F"/>
                </a:solidFill>
              </a:rPr>
              <a:t>– Vygenerování návrhu odpovědi</a:t>
            </a:r>
          </a:p>
        </p:txBody>
      </p:sp>
    </p:spTree>
    <p:extLst>
      <p:ext uri="{BB962C8B-B14F-4D97-AF65-F5344CB8AC3E}">
        <p14:creationId xmlns:p14="http://schemas.microsoft.com/office/powerpoint/2010/main" val="239558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AF2C83-1E5E-4A14-CC6C-8C5241217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893862-7EBD-A197-02AD-C0C6AE0E2A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AI pro odpovědi na 106ky</a:t>
            </a:r>
            <a:endParaRPr lang="cs-CZ" altLang="cs-CZ" sz="1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FE9FBF-30D7-3658-E128-F947FF623911}"/>
              </a:ext>
            </a:extLst>
          </p:cNvPr>
          <p:cNvSpPr/>
          <p:nvPr/>
        </p:nvSpPr>
        <p:spPr bwMode="auto">
          <a:xfrm>
            <a:off x="0" y="6237312"/>
            <a:ext cx="12192000" cy="6206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8B6D2A-40F4-C20D-6667-5D5B08F3A818}"/>
              </a:ext>
            </a:extLst>
          </p:cNvPr>
          <p:cNvSpPr/>
          <p:nvPr/>
        </p:nvSpPr>
        <p:spPr bwMode="auto">
          <a:xfrm>
            <a:off x="0" y="0"/>
            <a:ext cx="12192000" cy="12687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54005C0-E93B-917D-21A4-6536642DD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1E395CD-BAC6-D295-BD51-BDFA97981905}"/>
              </a:ext>
            </a:extLst>
          </p:cNvPr>
          <p:cNvGrpSpPr/>
          <p:nvPr/>
        </p:nvGrpSpPr>
        <p:grpSpPr>
          <a:xfrm>
            <a:off x="7824192" y="4581128"/>
            <a:ext cx="842392" cy="792088"/>
            <a:chOff x="5162453" y="2838636"/>
            <a:chExt cx="914400" cy="9144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2BA1277-02F4-91C0-AE10-AFA5AF6DD749}"/>
                </a:ext>
              </a:extLst>
            </p:cNvPr>
            <p:cNvSpPr/>
            <p:nvPr/>
          </p:nvSpPr>
          <p:spPr bwMode="auto">
            <a:xfrm>
              <a:off x="5218527" y="2890458"/>
              <a:ext cx="306735" cy="312970"/>
            </a:xfrm>
            <a:prstGeom prst="ellipse">
              <a:avLst/>
            </a:prstGeom>
            <a:noFill/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D29DFF0-E03F-1D76-770F-584B24491B53}"/>
                </a:ext>
              </a:extLst>
            </p:cNvPr>
            <p:cNvSpPr/>
            <p:nvPr/>
          </p:nvSpPr>
          <p:spPr bwMode="auto">
            <a:xfrm>
              <a:off x="5284765" y="2956918"/>
              <a:ext cx="174260" cy="180051"/>
            </a:xfrm>
            <a:prstGeom prst="ellipse">
              <a:avLst/>
            </a:prstGeom>
            <a:noFill/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1" name="Graphic 10" descr="Cursor with solid fill">
              <a:extLst>
                <a:ext uri="{FF2B5EF4-FFF2-40B4-BE49-F238E27FC236}">
                  <a16:creationId xmlns:a16="http://schemas.microsoft.com/office/drawing/2014/main" id="{1C1E2180-4FC5-C064-1FFE-0785A78EEA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162453" y="2838636"/>
              <a:ext cx="914400" cy="914400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CCA4BB8-A725-D986-341C-C14A0CED4807}"/>
              </a:ext>
            </a:extLst>
          </p:cNvPr>
          <p:cNvSpPr txBox="1"/>
          <p:nvPr/>
        </p:nvSpPr>
        <p:spPr>
          <a:xfrm>
            <a:off x="4007768" y="-22113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1A4F"/>
                </a:solidFill>
              </a:rPr>
              <a:t>Krok 4 </a:t>
            </a:r>
            <a:r>
              <a:rPr lang="cs-CZ" sz="2400" b="0" dirty="0">
                <a:solidFill>
                  <a:srgbClr val="001A4F"/>
                </a:solidFill>
              </a:rPr>
              <a:t>– Volba stylu odpovědi</a:t>
            </a:r>
          </a:p>
        </p:txBody>
      </p:sp>
    </p:spTree>
    <p:extLst>
      <p:ext uri="{BB962C8B-B14F-4D97-AF65-F5344CB8AC3E}">
        <p14:creationId xmlns:p14="http://schemas.microsoft.com/office/powerpoint/2010/main" val="92805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17C56-7DE9-7DDC-D9F6-CB545D831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37ED6-8926-7DA0-7A1F-0BC8656D6B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AI pro odpovědi na 106ky</a:t>
            </a:r>
            <a:endParaRPr lang="cs-CZ" altLang="cs-CZ" sz="1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398927-886D-B213-8D11-CBECA159A662}"/>
              </a:ext>
            </a:extLst>
          </p:cNvPr>
          <p:cNvSpPr/>
          <p:nvPr/>
        </p:nvSpPr>
        <p:spPr bwMode="auto">
          <a:xfrm>
            <a:off x="0" y="6237312"/>
            <a:ext cx="12192000" cy="6206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5A3BA3-3C1B-5FBF-DBED-C190FE9CA9AE}"/>
              </a:ext>
            </a:extLst>
          </p:cNvPr>
          <p:cNvSpPr/>
          <p:nvPr/>
        </p:nvSpPr>
        <p:spPr bwMode="auto">
          <a:xfrm>
            <a:off x="0" y="0"/>
            <a:ext cx="12192000" cy="12687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9FD7A0-6487-0781-8EF6-2ED26CF70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13CA830-2A7A-8DB8-E293-C8395C914E1E}"/>
              </a:ext>
            </a:extLst>
          </p:cNvPr>
          <p:cNvSpPr txBox="1"/>
          <p:nvPr/>
        </p:nvSpPr>
        <p:spPr>
          <a:xfrm>
            <a:off x="4007768" y="-22113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1A4F"/>
                </a:solidFill>
              </a:rPr>
              <a:t>Krok 5 </a:t>
            </a:r>
            <a:r>
              <a:rPr lang="cs-CZ" sz="2400" b="0" dirty="0">
                <a:solidFill>
                  <a:srgbClr val="001A4F"/>
                </a:solidFill>
              </a:rPr>
              <a:t>– Kontrola / úprava navržené odpovědi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53EB17B-EA70-5173-143B-3C0853A3898C}"/>
              </a:ext>
            </a:extLst>
          </p:cNvPr>
          <p:cNvSpPr/>
          <p:nvPr/>
        </p:nvSpPr>
        <p:spPr bwMode="auto">
          <a:xfrm>
            <a:off x="3215680" y="3068960"/>
            <a:ext cx="8712968" cy="1008112"/>
          </a:xfrm>
          <a:prstGeom prst="roundRect">
            <a:avLst>
              <a:gd name="adj" fmla="val 8283"/>
            </a:avLst>
          </a:prstGeom>
          <a:noFill/>
          <a:ln w="28575" cap="flat" cmpd="sng" algn="ctr">
            <a:solidFill>
              <a:srgbClr val="2F316D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16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AB37E-753D-8594-D8DF-D9E0F6C8F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5439A9-E735-8685-11ED-83FD1B0746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AI pro odpovědi na 106ky</a:t>
            </a:r>
            <a:endParaRPr lang="cs-CZ" altLang="cs-CZ" sz="1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BD1407-6CF3-0E09-B58B-6AD2264093F8}"/>
              </a:ext>
            </a:extLst>
          </p:cNvPr>
          <p:cNvSpPr/>
          <p:nvPr/>
        </p:nvSpPr>
        <p:spPr bwMode="auto">
          <a:xfrm>
            <a:off x="0" y="6237312"/>
            <a:ext cx="12192000" cy="6206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1B008B-4555-4D52-F08D-8D5DA6DC1851}"/>
              </a:ext>
            </a:extLst>
          </p:cNvPr>
          <p:cNvSpPr/>
          <p:nvPr/>
        </p:nvSpPr>
        <p:spPr bwMode="auto">
          <a:xfrm>
            <a:off x="0" y="0"/>
            <a:ext cx="12192000" cy="12687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A3BF227-9503-5889-B36A-20300E439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9C42AB1-0BAC-653E-2734-D35A782D824F}"/>
              </a:ext>
            </a:extLst>
          </p:cNvPr>
          <p:cNvGrpSpPr/>
          <p:nvPr/>
        </p:nvGrpSpPr>
        <p:grpSpPr>
          <a:xfrm>
            <a:off x="7896200" y="4581128"/>
            <a:ext cx="842392" cy="792088"/>
            <a:chOff x="5162453" y="2838636"/>
            <a:chExt cx="914400" cy="9144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099DC0D-EA7E-D2E2-8B45-E8289D0EA17B}"/>
                </a:ext>
              </a:extLst>
            </p:cNvPr>
            <p:cNvSpPr/>
            <p:nvPr/>
          </p:nvSpPr>
          <p:spPr bwMode="auto">
            <a:xfrm>
              <a:off x="5218527" y="2890458"/>
              <a:ext cx="306735" cy="312970"/>
            </a:xfrm>
            <a:prstGeom prst="ellipse">
              <a:avLst/>
            </a:prstGeom>
            <a:noFill/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18B413C-01EF-FEEB-F178-8F123F5AAFA2}"/>
                </a:ext>
              </a:extLst>
            </p:cNvPr>
            <p:cNvSpPr/>
            <p:nvPr/>
          </p:nvSpPr>
          <p:spPr bwMode="auto">
            <a:xfrm>
              <a:off x="5284765" y="2956918"/>
              <a:ext cx="174260" cy="180051"/>
            </a:xfrm>
            <a:prstGeom prst="ellipse">
              <a:avLst/>
            </a:prstGeom>
            <a:noFill/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1" name="Graphic 10" descr="Cursor with solid fill">
              <a:extLst>
                <a:ext uri="{FF2B5EF4-FFF2-40B4-BE49-F238E27FC236}">
                  <a16:creationId xmlns:a16="http://schemas.microsoft.com/office/drawing/2014/main" id="{22A8F71E-7F93-0516-48A3-BC608D98E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162453" y="2838636"/>
              <a:ext cx="914400" cy="914400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33CC434-A538-5C06-3D30-D7F84DC6A0C0}"/>
              </a:ext>
            </a:extLst>
          </p:cNvPr>
          <p:cNvSpPr txBox="1"/>
          <p:nvPr/>
        </p:nvSpPr>
        <p:spPr>
          <a:xfrm>
            <a:off x="4007768" y="-22113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1A4F"/>
                </a:solidFill>
              </a:rPr>
              <a:t>Krok 6 </a:t>
            </a:r>
            <a:r>
              <a:rPr lang="cs-CZ" sz="2400" b="0" dirty="0">
                <a:solidFill>
                  <a:srgbClr val="001A4F"/>
                </a:solidFill>
              </a:rPr>
              <a:t>– Volba stylu odpovědi pro další dotaz</a:t>
            </a:r>
          </a:p>
        </p:txBody>
      </p:sp>
    </p:spTree>
    <p:extLst>
      <p:ext uri="{BB962C8B-B14F-4D97-AF65-F5344CB8AC3E}">
        <p14:creationId xmlns:p14="http://schemas.microsoft.com/office/powerpoint/2010/main" val="37857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D01CDE-C2E1-3567-B07A-776EAF784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231267-74AD-9739-2CB2-1BF37865EE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AI pro odpovědi na 106ky</a:t>
            </a:r>
            <a:endParaRPr lang="cs-CZ" altLang="cs-CZ" sz="1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146939-0722-0337-F3E9-15D83E39C0FE}"/>
              </a:ext>
            </a:extLst>
          </p:cNvPr>
          <p:cNvSpPr/>
          <p:nvPr/>
        </p:nvSpPr>
        <p:spPr bwMode="auto">
          <a:xfrm>
            <a:off x="0" y="6237312"/>
            <a:ext cx="12192000" cy="6206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BD2FB1-725B-9171-1A14-7A6E904BDA32}"/>
              </a:ext>
            </a:extLst>
          </p:cNvPr>
          <p:cNvSpPr/>
          <p:nvPr/>
        </p:nvSpPr>
        <p:spPr bwMode="auto">
          <a:xfrm>
            <a:off x="0" y="0"/>
            <a:ext cx="12192000" cy="12687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F632D8-A7FD-57FB-57EA-D5BE78A82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95CC3CB-4C4F-A1BA-A00B-F77F35DE0D32}"/>
              </a:ext>
            </a:extLst>
          </p:cNvPr>
          <p:cNvSpPr txBox="1"/>
          <p:nvPr/>
        </p:nvSpPr>
        <p:spPr>
          <a:xfrm>
            <a:off x="4007768" y="-22113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1A4F"/>
                </a:solidFill>
              </a:rPr>
              <a:t>Krok 7 </a:t>
            </a:r>
            <a:r>
              <a:rPr lang="cs-CZ" sz="2400" b="0" dirty="0">
                <a:solidFill>
                  <a:srgbClr val="001A4F"/>
                </a:solidFill>
              </a:rPr>
              <a:t>– Kontrola / úprava navržené odpovědi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B285EBC-F681-11C9-E7EA-F046E7A7A5EE}"/>
              </a:ext>
            </a:extLst>
          </p:cNvPr>
          <p:cNvSpPr/>
          <p:nvPr/>
        </p:nvSpPr>
        <p:spPr bwMode="auto">
          <a:xfrm>
            <a:off x="3215680" y="4399992"/>
            <a:ext cx="8712968" cy="1771240"/>
          </a:xfrm>
          <a:prstGeom prst="roundRect">
            <a:avLst>
              <a:gd name="adj" fmla="val 5246"/>
            </a:avLst>
          </a:prstGeom>
          <a:noFill/>
          <a:ln w="28575" cap="flat" cmpd="sng" algn="ctr">
            <a:solidFill>
              <a:srgbClr val="2F316D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05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CD0DD-54BF-5474-DACB-BAF684A60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EB37CA-5A55-92A1-0E81-C51AA1AEEF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AI pro odpovědi na 106ky</a:t>
            </a:r>
            <a:endParaRPr lang="cs-CZ" altLang="cs-CZ" sz="1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0F9816-3F82-22CF-F255-CCB0F6D34083}"/>
              </a:ext>
            </a:extLst>
          </p:cNvPr>
          <p:cNvSpPr/>
          <p:nvPr/>
        </p:nvSpPr>
        <p:spPr bwMode="auto">
          <a:xfrm>
            <a:off x="0" y="6237312"/>
            <a:ext cx="12192000" cy="6206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C2A508-7A82-9ECD-7888-9647D9B0A68C}"/>
              </a:ext>
            </a:extLst>
          </p:cNvPr>
          <p:cNvSpPr/>
          <p:nvPr/>
        </p:nvSpPr>
        <p:spPr bwMode="auto">
          <a:xfrm>
            <a:off x="0" y="0"/>
            <a:ext cx="12192000" cy="12687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AAB30F6-0116-B443-2D88-5D573F196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B9BE835-37EF-E0A6-F3A8-E92514A65E12}"/>
              </a:ext>
            </a:extLst>
          </p:cNvPr>
          <p:cNvGrpSpPr/>
          <p:nvPr/>
        </p:nvGrpSpPr>
        <p:grpSpPr>
          <a:xfrm>
            <a:off x="2711624" y="3212976"/>
            <a:ext cx="842392" cy="792088"/>
            <a:chOff x="5162453" y="2838636"/>
            <a:chExt cx="914400" cy="9144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FB696B4-85B0-5718-2571-CCE0718CDF5A}"/>
                </a:ext>
              </a:extLst>
            </p:cNvPr>
            <p:cNvSpPr/>
            <p:nvPr/>
          </p:nvSpPr>
          <p:spPr bwMode="auto">
            <a:xfrm>
              <a:off x="5218527" y="2890458"/>
              <a:ext cx="306735" cy="312970"/>
            </a:xfrm>
            <a:prstGeom prst="ellipse">
              <a:avLst/>
            </a:prstGeom>
            <a:noFill/>
            <a:ln w="28575" cap="flat" cmpd="sng" algn="ctr">
              <a:solidFill>
                <a:srgbClr val="001A4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D375E22-4C4E-378C-2C76-EA30FD2854FF}"/>
                </a:ext>
              </a:extLst>
            </p:cNvPr>
            <p:cNvSpPr/>
            <p:nvPr/>
          </p:nvSpPr>
          <p:spPr bwMode="auto">
            <a:xfrm>
              <a:off x="5284765" y="2956918"/>
              <a:ext cx="174260" cy="180051"/>
            </a:xfrm>
            <a:prstGeom prst="ellipse">
              <a:avLst/>
            </a:prstGeom>
            <a:noFill/>
            <a:ln w="28575" cap="flat" cmpd="sng" algn="ctr">
              <a:solidFill>
                <a:srgbClr val="001A4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2" name="Graphic 11" descr="Cursor with solid fill">
              <a:extLst>
                <a:ext uri="{FF2B5EF4-FFF2-40B4-BE49-F238E27FC236}">
                  <a16:creationId xmlns:a16="http://schemas.microsoft.com/office/drawing/2014/main" id="{3A7C8BF9-39E4-A0AE-DE0C-3710312F8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162453" y="2838636"/>
              <a:ext cx="914400" cy="914400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5C11D23-E4E5-CF28-12F9-0EE42943E7AA}"/>
              </a:ext>
            </a:extLst>
          </p:cNvPr>
          <p:cNvSpPr txBox="1"/>
          <p:nvPr/>
        </p:nvSpPr>
        <p:spPr>
          <a:xfrm>
            <a:off x="4007768" y="-22113"/>
            <a:ext cx="631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1A4F"/>
                </a:solidFill>
              </a:rPr>
              <a:t>Krok 8 </a:t>
            </a:r>
            <a:r>
              <a:rPr lang="cs-CZ" sz="2400" b="0" dirty="0">
                <a:solidFill>
                  <a:srgbClr val="001A4F"/>
                </a:solidFill>
              </a:rPr>
              <a:t>– Připojení dalších zdrojů (volitelné)</a:t>
            </a:r>
          </a:p>
        </p:txBody>
      </p:sp>
    </p:spTree>
    <p:extLst>
      <p:ext uri="{BB962C8B-B14F-4D97-AF65-F5344CB8AC3E}">
        <p14:creationId xmlns:p14="http://schemas.microsoft.com/office/powerpoint/2010/main" val="31939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04167E-6 2.59259E-6 L 0.58568 0.40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84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16C3D-BBEC-A7EB-4F23-955914470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85" y="142899"/>
            <a:ext cx="10393319" cy="790575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Agenda</a:t>
            </a:r>
          </a:p>
        </p:txBody>
      </p:sp>
      <p:pic>
        <p:nvPicPr>
          <p:cNvPr id="7" name="Content Placeholder 6" descr="Více podobných fotografií zde...">
            <a:extLst>
              <a:ext uri="{FF2B5EF4-FFF2-40B4-BE49-F238E27FC236}">
                <a16:creationId xmlns:a16="http://schemas.microsoft.com/office/drawing/2014/main" id="{2BD7E489-B892-45A0-92FF-A2AA86F897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6148918" y="1692831"/>
            <a:ext cx="5708649" cy="3810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1D327-782A-6A31-234F-1356523B49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1" y="6315670"/>
            <a:ext cx="9696383" cy="47625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cs-CZ" altLang="cs-CZ"/>
              <a:t>AI pro odpovědi na 106ky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04A268-4DCF-D5E9-9E6D-77F6D581A0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9184" y="1319261"/>
            <a:ext cx="6360872" cy="455766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cs-CZ" sz="2400" dirty="0">
                <a:latin typeface="+mj-lt"/>
              </a:rPr>
              <a:t>Očekávání a cíle</a:t>
            </a:r>
            <a:r>
              <a:rPr lang="cs-CZ" sz="2400" dirty="0"/>
              <a:t> projektu</a:t>
            </a:r>
            <a:endParaRPr lang="cs-CZ" sz="2400" dirty="0">
              <a:latin typeface="+mj-lt"/>
            </a:endParaRPr>
          </a:p>
          <a:p>
            <a:pPr>
              <a:spcBef>
                <a:spcPct val="0"/>
              </a:spcBef>
            </a:pPr>
            <a:r>
              <a:rPr lang="cs-CZ" sz="2400" dirty="0"/>
              <a:t>Požadavky a zvolené řešení</a:t>
            </a:r>
          </a:p>
          <a:p>
            <a:pPr>
              <a:spcBef>
                <a:spcPct val="0"/>
              </a:spcBef>
            </a:pPr>
            <a:r>
              <a:rPr lang="cs-CZ" sz="2400" dirty="0"/>
              <a:t>Architektura a integrace </a:t>
            </a:r>
          </a:p>
          <a:p>
            <a:pPr>
              <a:spcBef>
                <a:spcPct val="0"/>
              </a:spcBef>
            </a:pPr>
            <a:r>
              <a:rPr lang="cs-CZ" sz="2400" dirty="0"/>
              <a:t>Hlavní </a:t>
            </a:r>
            <a:r>
              <a:rPr lang="cs-CZ" sz="2400" dirty="0">
                <a:latin typeface="+mj-lt"/>
              </a:rPr>
              <a:t>výzvy</a:t>
            </a:r>
          </a:p>
          <a:p>
            <a:pPr>
              <a:spcBef>
                <a:spcPct val="0"/>
              </a:spcBef>
            </a:pPr>
            <a:r>
              <a:rPr lang="cs-CZ" sz="2400" dirty="0">
                <a:latin typeface="+mj-lt"/>
              </a:rPr>
              <a:t>Ukázka</a:t>
            </a:r>
          </a:p>
        </p:txBody>
      </p:sp>
    </p:spTree>
    <p:extLst>
      <p:ext uri="{BB962C8B-B14F-4D97-AF65-F5344CB8AC3E}">
        <p14:creationId xmlns:p14="http://schemas.microsoft.com/office/powerpoint/2010/main" val="7033550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652E30-6A6F-3697-85BA-32AD7EDBD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C732DB-BE73-F4FC-B8BD-9D71DECA25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AI pro odpovědi na 106ky</a:t>
            </a:r>
            <a:endParaRPr lang="cs-CZ" altLang="cs-CZ" sz="1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1A6E6B-BE76-D1DB-6F48-69B9E5489079}"/>
              </a:ext>
            </a:extLst>
          </p:cNvPr>
          <p:cNvSpPr/>
          <p:nvPr/>
        </p:nvSpPr>
        <p:spPr bwMode="auto">
          <a:xfrm>
            <a:off x="0" y="6237312"/>
            <a:ext cx="12192000" cy="6206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D189A5-5CF7-4638-3DF9-AD0471253563}"/>
              </a:ext>
            </a:extLst>
          </p:cNvPr>
          <p:cNvSpPr/>
          <p:nvPr/>
        </p:nvSpPr>
        <p:spPr bwMode="auto">
          <a:xfrm>
            <a:off x="0" y="0"/>
            <a:ext cx="12192000" cy="12687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9C1C577-4CE1-EC57-6540-F332A42CC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4C064F4-48C2-AB3A-39CB-283C1185A2B1}"/>
              </a:ext>
            </a:extLst>
          </p:cNvPr>
          <p:cNvSpPr txBox="1"/>
          <p:nvPr/>
        </p:nvSpPr>
        <p:spPr>
          <a:xfrm>
            <a:off x="4007768" y="-22113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1A4F"/>
                </a:solidFill>
              </a:rPr>
              <a:t>Krok 9 </a:t>
            </a:r>
            <a:r>
              <a:rPr lang="cs-CZ" sz="2400" b="0" dirty="0">
                <a:solidFill>
                  <a:srgbClr val="001A4F"/>
                </a:solidFill>
              </a:rPr>
              <a:t>– Vyhledání podkladů v </a:t>
            </a:r>
            <a:r>
              <a:rPr lang="cs-CZ" sz="2400" b="0" dirty="0" err="1">
                <a:solidFill>
                  <a:srgbClr val="001A4F"/>
                </a:solidFill>
              </a:rPr>
              <a:t>eKlep</a:t>
            </a:r>
            <a:endParaRPr lang="cs-CZ" sz="2400" b="0" dirty="0">
              <a:solidFill>
                <a:srgbClr val="001A4F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071CAF8-157F-1878-BF59-6F99C32D280A}"/>
              </a:ext>
            </a:extLst>
          </p:cNvPr>
          <p:cNvGrpSpPr/>
          <p:nvPr/>
        </p:nvGrpSpPr>
        <p:grpSpPr>
          <a:xfrm>
            <a:off x="11254293" y="6237312"/>
            <a:ext cx="842392" cy="792088"/>
            <a:chOff x="5162453" y="2838636"/>
            <a:chExt cx="914400" cy="9144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A891C15-C4CC-4AD4-2DC9-D1244C6A1F74}"/>
                </a:ext>
              </a:extLst>
            </p:cNvPr>
            <p:cNvSpPr/>
            <p:nvPr/>
          </p:nvSpPr>
          <p:spPr bwMode="auto">
            <a:xfrm>
              <a:off x="5218527" y="2890458"/>
              <a:ext cx="306735" cy="312970"/>
            </a:xfrm>
            <a:prstGeom prst="ellipse">
              <a:avLst/>
            </a:prstGeom>
            <a:noFill/>
            <a:ln w="28575" cap="flat" cmpd="sng" algn="ctr">
              <a:solidFill>
                <a:srgbClr val="001A4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DEFD6D-46F3-3247-3AFE-D23E87083FF8}"/>
                </a:ext>
              </a:extLst>
            </p:cNvPr>
            <p:cNvSpPr/>
            <p:nvPr/>
          </p:nvSpPr>
          <p:spPr bwMode="auto">
            <a:xfrm>
              <a:off x="5284765" y="2956918"/>
              <a:ext cx="174260" cy="180051"/>
            </a:xfrm>
            <a:prstGeom prst="ellipse">
              <a:avLst/>
            </a:prstGeom>
            <a:noFill/>
            <a:ln w="28575" cap="flat" cmpd="sng" algn="ctr">
              <a:solidFill>
                <a:srgbClr val="001A4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3" name="Graphic 22" descr="Cursor with solid fill">
              <a:extLst>
                <a:ext uri="{FF2B5EF4-FFF2-40B4-BE49-F238E27FC236}">
                  <a16:creationId xmlns:a16="http://schemas.microsoft.com/office/drawing/2014/main" id="{0CCC4AFF-F181-1623-28D7-F74BA48B6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162453" y="2838636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322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AB6A2-6FD9-6209-4874-0D0C91FBB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F63F23-B097-E96E-89DA-A607181023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AI pro odpovědi na 106ky</a:t>
            </a:r>
            <a:endParaRPr lang="cs-CZ" altLang="cs-CZ" sz="1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D0535B-B61B-15CC-7446-FAB7584D042F}"/>
              </a:ext>
            </a:extLst>
          </p:cNvPr>
          <p:cNvSpPr/>
          <p:nvPr/>
        </p:nvSpPr>
        <p:spPr bwMode="auto">
          <a:xfrm>
            <a:off x="0" y="6237312"/>
            <a:ext cx="12192000" cy="6206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0F2C5A-C1CA-DC53-70E4-A7BF4704F7B6}"/>
              </a:ext>
            </a:extLst>
          </p:cNvPr>
          <p:cNvSpPr/>
          <p:nvPr/>
        </p:nvSpPr>
        <p:spPr bwMode="auto">
          <a:xfrm>
            <a:off x="0" y="0"/>
            <a:ext cx="12192000" cy="12687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E4D604C-5287-08BE-7688-1F536968E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21C6DE8-CEC6-49C8-0528-B5CA8037C03B}"/>
              </a:ext>
            </a:extLst>
          </p:cNvPr>
          <p:cNvGrpSpPr/>
          <p:nvPr/>
        </p:nvGrpSpPr>
        <p:grpSpPr>
          <a:xfrm>
            <a:off x="9336360" y="3789040"/>
            <a:ext cx="842392" cy="792088"/>
            <a:chOff x="5162453" y="2838636"/>
            <a:chExt cx="914400" cy="9144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5917A69-6BF0-BFC2-F638-D12766B5F958}"/>
                </a:ext>
              </a:extLst>
            </p:cNvPr>
            <p:cNvSpPr/>
            <p:nvPr/>
          </p:nvSpPr>
          <p:spPr bwMode="auto">
            <a:xfrm>
              <a:off x="5218527" y="2890458"/>
              <a:ext cx="306735" cy="312970"/>
            </a:xfrm>
            <a:prstGeom prst="ellipse">
              <a:avLst/>
            </a:prstGeom>
            <a:noFill/>
            <a:ln w="28575" cap="flat" cmpd="sng" algn="ctr">
              <a:solidFill>
                <a:srgbClr val="001A4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8D55AAD-0AE1-E437-1CD3-367662AC1481}"/>
                </a:ext>
              </a:extLst>
            </p:cNvPr>
            <p:cNvSpPr/>
            <p:nvPr/>
          </p:nvSpPr>
          <p:spPr bwMode="auto">
            <a:xfrm>
              <a:off x="5284765" y="2956918"/>
              <a:ext cx="174260" cy="180051"/>
            </a:xfrm>
            <a:prstGeom prst="ellipse">
              <a:avLst/>
            </a:prstGeom>
            <a:noFill/>
            <a:ln w="28575" cap="flat" cmpd="sng" algn="ctr">
              <a:solidFill>
                <a:srgbClr val="001A4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2" name="Graphic 11" descr="Cursor with solid fill">
              <a:extLst>
                <a:ext uri="{FF2B5EF4-FFF2-40B4-BE49-F238E27FC236}">
                  <a16:creationId xmlns:a16="http://schemas.microsoft.com/office/drawing/2014/main" id="{26129B70-D40A-775C-C650-B799D6F94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162453" y="2838636"/>
              <a:ext cx="914400" cy="914400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854F39F-6007-3A91-32F0-058D6DF8DCBE}"/>
              </a:ext>
            </a:extLst>
          </p:cNvPr>
          <p:cNvSpPr txBox="1"/>
          <p:nvPr/>
        </p:nvSpPr>
        <p:spPr>
          <a:xfrm>
            <a:off x="4007768" y="-22113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1A4F"/>
                </a:solidFill>
              </a:rPr>
              <a:t>Krok 10 </a:t>
            </a:r>
            <a:r>
              <a:rPr lang="cs-CZ" sz="2400" b="0" dirty="0">
                <a:solidFill>
                  <a:srgbClr val="001A4F"/>
                </a:solidFill>
              </a:rPr>
              <a:t>– Doplnění podkladu do projektu</a:t>
            </a:r>
          </a:p>
        </p:txBody>
      </p:sp>
    </p:spTree>
    <p:extLst>
      <p:ext uri="{BB962C8B-B14F-4D97-AF65-F5344CB8AC3E}">
        <p14:creationId xmlns:p14="http://schemas.microsoft.com/office/powerpoint/2010/main" val="122009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24010-9310-1543-18AB-3976A5600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9158B9-5A53-2136-9125-1F473BDE9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AI pro odpovědi na 106ky</a:t>
            </a:r>
            <a:endParaRPr lang="cs-CZ" altLang="cs-CZ" sz="1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31BAA4-D7CF-D3F9-460F-6ED4AA833F6F}"/>
              </a:ext>
            </a:extLst>
          </p:cNvPr>
          <p:cNvSpPr/>
          <p:nvPr/>
        </p:nvSpPr>
        <p:spPr bwMode="auto">
          <a:xfrm>
            <a:off x="0" y="6237312"/>
            <a:ext cx="12192000" cy="6206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FF7360-79BA-B910-CE00-96FAA4DF739A}"/>
              </a:ext>
            </a:extLst>
          </p:cNvPr>
          <p:cNvSpPr/>
          <p:nvPr/>
        </p:nvSpPr>
        <p:spPr bwMode="auto">
          <a:xfrm>
            <a:off x="0" y="0"/>
            <a:ext cx="12192000" cy="12687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85C3FEF-1340-34A3-EEEB-33C0EAFC7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5CA1A32-7C49-B2D2-0A9C-83034FDEB07C}"/>
              </a:ext>
            </a:extLst>
          </p:cNvPr>
          <p:cNvGrpSpPr/>
          <p:nvPr/>
        </p:nvGrpSpPr>
        <p:grpSpPr>
          <a:xfrm>
            <a:off x="6600056" y="5761707"/>
            <a:ext cx="842392" cy="792088"/>
            <a:chOff x="5162453" y="2838636"/>
            <a:chExt cx="914400" cy="9144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039D2DB-D041-92E3-4E8F-1B2FDDA64DEE}"/>
                </a:ext>
              </a:extLst>
            </p:cNvPr>
            <p:cNvSpPr/>
            <p:nvPr/>
          </p:nvSpPr>
          <p:spPr bwMode="auto">
            <a:xfrm>
              <a:off x="5218527" y="2890458"/>
              <a:ext cx="306735" cy="312970"/>
            </a:xfrm>
            <a:prstGeom prst="ellipse">
              <a:avLst/>
            </a:prstGeom>
            <a:noFill/>
            <a:ln w="28575" cap="flat" cmpd="sng" algn="ctr">
              <a:solidFill>
                <a:srgbClr val="001A4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0743218-20DB-9719-DD3D-F1E9476CFAA6}"/>
                </a:ext>
              </a:extLst>
            </p:cNvPr>
            <p:cNvSpPr/>
            <p:nvPr/>
          </p:nvSpPr>
          <p:spPr bwMode="auto">
            <a:xfrm>
              <a:off x="5284765" y="2956918"/>
              <a:ext cx="174260" cy="180051"/>
            </a:xfrm>
            <a:prstGeom prst="ellipse">
              <a:avLst/>
            </a:prstGeom>
            <a:noFill/>
            <a:ln w="28575" cap="flat" cmpd="sng" algn="ctr">
              <a:solidFill>
                <a:srgbClr val="001A4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1" name="Graphic 10" descr="Cursor with solid fill">
              <a:extLst>
                <a:ext uri="{FF2B5EF4-FFF2-40B4-BE49-F238E27FC236}">
                  <a16:creationId xmlns:a16="http://schemas.microsoft.com/office/drawing/2014/main" id="{5F120225-4944-E089-30CA-BF7EF643F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162453" y="2838636"/>
              <a:ext cx="914400" cy="914400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CEB04FE-72F3-9DE5-0307-CD21CA255B7D}"/>
              </a:ext>
            </a:extLst>
          </p:cNvPr>
          <p:cNvSpPr txBox="1"/>
          <p:nvPr/>
        </p:nvSpPr>
        <p:spPr>
          <a:xfrm>
            <a:off x="4007768" y="-22113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1A4F"/>
                </a:solidFill>
              </a:rPr>
              <a:t>Krok 11 </a:t>
            </a:r>
            <a:r>
              <a:rPr lang="cs-CZ" sz="2400" b="0" dirty="0">
                <a:solidFill>
                  <a:srgbClr val="001A4F"/>
                </a:solidFill>
              </a:rPr>
              <a:t>– Kontrola před doplněním zdroje</a:t>
            </a:r>
          </a:p>
        </p:txBody>
      </p:sp>
    </p:spTree>
    <p:extLst>
      <p:ext uri="{BB962C8B-B14F-4D97-AF65-F5344CB8AC3E}">
        <p14:creationId xmlns:p14="http://schemas.microsoft.com/office/powerpoint/2010/main" val="143927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F4C84-F299-63ED-713A-D409D0832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ECC278-1C6C-1156-B39A-2A62C7C146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AI pro odpovědi na 106ky</a:t>
            </a:r>
            <a:endParaRPr lang="cs-CZ" altLang="cs-CZ" sz="1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7DC94D-AA34-A414-B713-DBB9CF95BCCB}"/>
              </a:ext>
            </a:extLst>
          </p:cNvPr>
          <p:cNvSpPr/>
          <p:nvPr/>
        </p:nvSpPr>
        <p:spPr bwMode="auto">
          <a:xfrm>
            <a:off x="0" y="6237312"/>
            <a:ext cx="12192000" cy="6206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6A8C8D-64EB-6AC4-831D-0E243D101859}"/>
              </a:ext>
            </a:extLst>
          </p:cNvPr>
          <p:cNvSpPr/>
          <p:nvPr/>
        </p:nvSpPr>
        <p:spPr bwMode="auto">
          <a:xfrm>
            <a:off x="0" y="0"/>
            <a:ext cx="12192000" cy="12687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CC41D7-D005-BF4E-3AD0-79905C80A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7592A0-79C6-3818-F03D-90CEBDAC993C}"/>
              </a:ext>
            </a:extLst>
          </p:cNvPr>
          <p:cNvSpPr txBox="1"/>
          <p:nvPr/>
        </p:nvSpPr>
        <p:spPr>
          <a:xfrm>
            <a:off x="4007768" y="-22113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1A4F"/>
                </a:solidFill>
              </a:rPr>
              <a:t>Krok 12 </a:t>
            </a:r>
            <a:r>
              <a:rPr lang="cs-CZ" sz="2400" b="0" dirty="0">
                <a:solidFill>
                  <a:srgbClr val="001A4F"/>
                </a:solidFill>
              </a:rPr>
              <a:t>– Dotazy k dokumentu (volitelné)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9C958AD-B92E-36B6-D850-1861E096A587}"/>
              </a:ext>
            </a:extLst>
          </p:cNvPr>
          <p:cNvGrpSpPr/>
          <p:nvPr/>
        </p:nvGrpSpPr>
        <p:grpSpPr>
          <a:xfrm>
            <a:off x="2567608" y="4149080"/>
            <a:ext cx="842392" cy="792088"/>
            <a:chOff x="5162453" y="2838636"/>
            <a:chExt cx="914400" cy="9144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243A30D-F9F0-EF12-2931-C2FA5D6F1F85}"/>
                </a:ext>
              </a:extLst>
            </p:cNvPr>
            <p:cNvSpPr/>
            <p:nvPr/>
          </p:nvSpPr>
          <p:spPr bwMode="auto">
            <a:xfrm>
              <a:off x="5218527" y="2890458"/>
              <a:ext cx="306735" cy="312970"/>
            </a:xfrm>
            <a:prstGeom prst="ellipse">
              <a:avLst/>
            </a:prstGeom>
            <a:noFill/>
            <a:ln w="28575" cap="flat" cmpd="sng" algn="ctr">
              <a:solidFill>
                <a:srgbClr val="001A4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839C5D9-A3B7-5943-F89D-4B06B141BC0E}"/>
                </a:ext>
              </a:extLst>
            </p:cNvPr>
            <p:cNvSpPr/>
            <p:nvPr/>
          </p:nvSpPr>
          <p:spPr bwMode="auto">
            <a:xfrm>
              <a:off x="5284765" y="2956918"/>
              <a:ext cx="174260" cy="180051"/>
            </a:xfrm>
            <a:prstGeom prst="ellipse">
              <a:avLst/>
            </a:prstGeom>
            <a:noFill/>
            <a:ln w="28575" cap="flat" cmpd="sng" algn="ctr">
              <a:solidFill>
                <a:srgbClr val="001A4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0" name="Graphic 9" descr="Cursor with solid fill">
              <a:extLst>
                <a:ext uri="{FF2B5EF4-FFF2-40B4-BE49-F238E27FC236}">
                  <a16:creationId xmlns:a16="http://schemas.microsoft.com/office/drawing/2014/main" id="{F2BCABC6-9242-2F1F-5EB6-633816642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162453" y="2838636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94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640BE-9C95-229D-4191-667AE1688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8BBE1B-6E56-5F7B-F682-72F37A57CA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AI pro odpovědi na 106ky</a:t>
            </a:r>
            <a:endParaRPr lang="cs-CZ" altLang="cs-CZ" sz="1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E07540-5299-29DF-096F-D09B79215ECF}"/>
              </a:ext>
            </a:extLst>
          </p:cNvPr>
          <p:cNvSpPr/>
          <p:nvPr/>
        </p:nvSpPr>
        <p:spPr bwMode="auto">
          <a:xfrm>
            <a:off x="0" y="6237312"/>
            <a:ext cx="12192000" cy="6206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04FE5E-F822-D017-7533-E45B8D34C1B8}"/>
              </a:ext>
            </a:extLst>
          </p:cNvPr>
          <p:cNvSpPr/>
          <p:nvPr/>
        </p:nvSpPr>
        <p:spPr bwMode="auto">
          <a:xfrm>
            <a:off x="0" y="0"/>
            <a:ext cx="12192000" cy="12687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3B29520-BDD2-0C45-9A34-CB13A2EA4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7B90ABA-A538-8F3D-3F32-332445968EC9}"/>
              </a:ext>
            </a:extLst>
          </p:cNvPr>
          <p:cNvGrpSpPr/>
          <p:nvPr/>
        </p:nvGrpSpPr>
        <p:grpSpPr>
          <a:xfrm>
            <a:off x="5447928" y="1628800"/>
            <a:ext cx="842392" cy="792088"/>
            <a:chOff x="5162453" y="2838636"/>
            <a:chExt cx="914400" cy="9144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7AA2ADE-E9B8-D390-13A0-299B0AE32D47}"/>
                </a:ext>
              </a:extLst>
            </p:cNvPr>
            <p:cNvSpPr/>
            <p:nvPr/>
          </p:nvSpPr>
          <p:spPr bwMode="auto">
            <a:xfrm>
              <a:off x="5218527" y="2890458"/>
              <a:ext cx="306735" cy="312970"/>
            </a:xfrm>
            <a:prstGeom prst="ellipse">
              <a:avLst/>
            </a:prstGeom>
            <a:noFill/>
            <a:ln w="28575" cap="flat" cmpd="sng" algn="ctr">
              <a:solidFill>
                <a:srgbClr val="001A4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607B7A8-4924-8B7F-7742-88A88B35F1B0}"/>
                </a:ext>
              </a:extLst>
            </p:cNvPr>
            <p:cNvSpPr/>
            <p:nvPr/>
          </p:nvSpPr>
          <p:spPr bwMode="auto">
            <a:xfrm>
              <a:off x="5284765" y="2956918"/>
              <a:ext cx="174260" cy="180051"/>
            </a:xfrm>
            <a:prstGeom prst="ellipse">
              <a:avLst/>
            </a:prstGeom>
            <a:noFill/>
            <a:ln w="28575" cap="flat" cmpd="sng" algn="ctr">
              <a:solidFill>
                <a:srgbClr val="001A4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Graphic 12" descr="Cursor with solid fill">
              <a:extLst>
                <a:ext uri="{FF2B5EF4-FFF2-40B4-BE49-F238E27FC236}">
                  <a16:creationId xmlns:a16="http://schemas.microsoft.com/office/drawing/2014/main" id="{A8929FA4-BDE8-7318-43E4-B9B7BF42C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162453" y="2838636"/>
              <a:ext cx="914400" cy="914400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DEA9D0D-53D4-D441-A49F-87B30D9594CF}"/>
              </a:ext>
            </a:extLst>
          </p:cNvPr>
          <p:cNvSpPr txBox="1"/>
          <p:nvPr/>
        </p:nvSpPr>
        <p:spPr>
          <a:xfrm>
            <a:off x="4007768" y="-22113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1A4F"/>
                </a:solidFill>
              </a:rPr>
              <a:t>Krok 13 </a:t>
            </a:r>
            <a:r>
              <a:rPr lang="cs-CZ" sz="2400" b="0" dirty="0">
                <a:solidFill>
                  <a:srgbClr val="001A4F"/>
                </a:solidFill>
              </a:rPr>
              <a:t>– Export do MS Word</a:t>
            </a:r>
          </a:p>
        </p:txBody>
      </p:sp>
    </p:spTree>
    <p:extLst>
      <p:ext uri="{BB962C8B-B14F-4D97-AF65-F5344CB8AC3E}">
        <p14:creationId xmlns:p14="http://schemas.microsoft.com/office/powerpoint/2010/main" val="292217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59B97-D433-0749-7673-ED08EBD24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7821FC-CEC7-1F9F-AA37-E959F76C79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AI pro odpovědi na 106ky</a:t>
            </a:r>
            <a:endParaRPr lang="cs-CZ" altLang="cs-CZ" sz="1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442F74-C185-BF5C-860B-5C7D424BF7D2}"/>
              </a:ext>
            </a:extLst>
          </p:cNvPr>
          <p:cNvSpPr/>
          <p:nvPr/>
        </p:nvSpPr>
        <p:spPr bwMode="auto">
          <a:xfrm>
            <a:off x="0" y="6237312"/>
            <a:ext cx="12192000" cy="6206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065568-8FB8-71AD-B012-905E97C33FE5}"/>
              </a:ext>
            </a:extLst>
          </p:cNvPr>
          <p:cNvSpPr/>
          <p:nvPr/>
        </p:nvSpPr>
        <p:spPr bwMode="auto">
          <a:xfrm>
            <a:off x="0" y="0"/>
            <a:ext cx="12192000" cy="12687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2E0365-7FD8-1119-07B4-CB8CD9FDC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151"/>
            <a:ext cx="12192000" cy="66176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44A31C-3699-1C2B-7B22-17C2B4BB644A}"/>
              </a:ext>
            </a:extLst>
          </p:cNvPr>
          <p:cNvSpPr txBox="1"/>
          <p:nvPr/>
        </p:nvSpPr>
        <p:spPr>
          <a:xfrm>
            <a:off x="1667508" y="346406"/>
            <a:ext cx="8856984" cy="461665"/>
          </a:xfrm>
          <a:prstGeom prst="rect">
            <a:avLst/>
          </a:prstGeom>
          <a:solidFill>
            <a:srgbClr val="FFFFFF">
              <a:alpha val="74000"/>
            </a:srgbClr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1A4F"/>
                </a:solidFill>
              </a:rPr>
              <a:t>Porovnání oficiální odpovědi a odpovědi vygenerované AI</a:t>
            </a:r>
            <a:endParaRPr lang="cs-CZ" sz="2400" b="0" dirty="0">
              <a:solidFill>
                <a:srgbClr val="001A4F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F70DCA8-AB02-C46A-BDA1-1CA619A9B879}"/>
              </a:ext>
            </a:extLst>
          </p:cNvPr>
          <p:cNvSpPr/>
          <p:nvPr/>
        </p:nvSpPr>
        <p:spPr bwMode="auto">
          <a:xfrm>
            <a:off x="623392" y="2019320"/>
            <a:ext cx="4968552" cy="288032"/>
          </a:xfrm>
          <a:prstGeom prst="roundRect">
            <a:avLst/>
          </a:prstGeom>
          <a:solidFill>
            <a:srgbClr val="FFFF00">
              <a:alpha val="16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D6294D9-097F-B8E0-C7BA-62DE9DEB2259}"/>
              </a:ext>
            </a:extLst>
          </p:cNvPr>
          <p:cNvSpPr/>
          <p:nvPr/>
        </p:nvSpPr>
        <p:spPr bwMode="auto">
          <a:xfrm>
            <a:off x="6816080" y="2034952"/>
            <a:ext cx="4752528" cy="529952"/>
          </a:xfrm>
          <a:prstGeom prst="roundRect">
            <a:avLst/>
          </a:prstGeom>
          <a:solidFill>
            <a:srgbClr val="FFFF00">
              <a:alpha val="16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A41D064-5088-A629-0271-030BAF2ADB55}"/>
              </a:ext>
            </a:extLst>
          </p:cNvPr>
          <p:cNvSpPr/>
          <p:nvPr/>
        </p:nvSpPr>
        <p:spPr bwMode="auto">
          <a:xfrm>
            <a:off x="639436" y="2324254"/>
            <a:ext cx="4968552" cy="1176753"/>
          </a:xfrm>
          <a:prstGeom prst="roundRect">
            <a:avLst>
              <a:gd name="adj" fmla="val 4687"/>
            </a:avLst>
          </a:prstGeom>
          <a:solidFill>
            <a:srgbClr val="92D050">
              <a:alpha val="16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0EC8235-BB37-12CF-332A-C7E67D015882}"/>
              </a:ext>
            </a:extLst>
          </p:cNvPr>
          <p:cNvSpPr/>
          <p:nvPr/>
        </p:nvSpPr>
        <p:spPr bwMode="auto">
          <a:xfrm>
            <a:off x="6814592" y="2576282"/>
            <a:ext cx="4752528" cy="1716815"/>
          </a:xfrm>
          <a:prstGeom prst="roundRect">
            <a:avLst>
              <a:gd name="adj" fmla="val 2756"/>
            </a:avLst>
          </a:prstGeom>
          <a:solidFill>
            <a:srgbClr val="92D050">
              <a:alpha val="16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BFC7930-4565-B087-7AFC-A3A0C313AE97}"/>
              </a:ext>
            </a:extLst>
          </p:cNvPr>
          <p:cNvSpPr/>
          <p:nvPr/>
        </p:nvSpPr>
        <p:spPr bwMode="auto">
          <a:xfrm>
            <a:off x="623358" y="3969155"/>
            <a:ext cx="4968552" cy="566578"/>
          </a:xfrm>
          <a:prstGeom prst="roundRect">
            <a:avLst>
              <a:gd name="adj" fmla="val 8598"/>
            </a:avLst>
          </a:prstGeom>
          <a:solidFill>
            <a:srgbClr val="FF0000">
              <a:alpha val="16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B71E491-7B84-F5DC-B280-B8E45276B1A1}"/>
              </a:ext>
            </a:extLst>
          </p:cNvPr>
          <p:cNvSpPr/>
          <p:nvPr/>
        </p:nvSpPr>
        <p:spPr bwMode="auto">
          <a:xfrm>
            <a:off x="6814592" y="5466279"/>
            <a:ext cx="4752528" cy="620688"/>
          </a:xfrm>
          <a:prstGeom prst="roundRect">
            <a:avLst>
              <a:gd name="adj" fmla="val 11756"/>
            </a:avLst>
          </a:prstGeom>
          <a:solidFill>
            <a:srgbClr val="FF0000">
              <a:alpha val="16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E2B3595-ADFC-31B0-6B8E-10C2E0BD057B}"/>
              </a:ext>
            </a:extLst>
          </p:cNvPr>
          <p:cNvSpPr/>
          <p:nvPr/>
        </p:nvSpPr>
        <p:spPr bwMode="auto">
          <a:xfrm>
            <a:off x="623358" y="4598599"/>
            <a:ext cx="4968552" cy="288032"/>
          </a:xfrm>
          <a:prstGeom prst="roundRect">
            <a:avLst/>
          </a:prstGeom>
          <a:solidFill>
            <a:srgbClr val="0070C0">
              <a:alpha val="16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4EE9EFD-9695-94EA-71B2-633D5D6A9411}"/>
              </a:ext>
            </a:extLst>
          </p:cNvPr>
          <p:cNvSpPr/>
          <p:nvPr/>
        </p:nvSpPr>
        <p:spPr bwMode="auto">
          <a:xfrm>
            <a:off x="6814592" y="4755624"/>
            <a:ext cx="4752528" cy="288032"/>
          </a:xfrm>
          <a:prstGeom prst="roundRect">
            <a:avLst/>
          </a:prstGeom>
          <a:solidFill>
            <a:srgbClr val="0070C0">
              <a:alpha val="16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57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0B497E-2382-ACE4-C998-098467A17D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AI pro odpovědi na 106ky</a:t>
            </a:r>
            <a:endParaRPr lang="cs-CZ" altLang="cs-CZ" sz="10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E4B7101-4526-9A8A-C65F-63A6C13E3D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76841293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34B82-3EEE-E161-AA47-3CCFA27B1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Proč, co nás k tomu vedlo?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70FFB-CE7E-4FE5-C9B2-C5BB5D37B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290249"/>
            <a:ext cx="8856984" cy="4536157"/>
          </a:xfrm>
        </p:spPr>
        <p:txBody>
          <a:bodyPr>
            <a:normAutofit/>
          </a:bodyPr>
          <a:lstStyle/>
          <a:p>
            <a:r>
              <a:rPr lang="cs-CZ" sz="2400" b="1" dirty="0"/>
              <a:t>Zefektivnění práce právního oddělení</a:t>
            </a:r>
            <a:r>
              <a:rPr lang="cs-CZ" sz="2400" dirty="0"/>
              <a:t> </a:t>
            </a:r>
            <a:br>
              <a:rPr lang="cs-CZ" sz="2400" dirty="0"/>
            </a:br>
            <a:r>
              <a:rPr lang="cs-CZ" sz="2400" i="1" dirty="0"/>
              <a:t>(méně rutiny, více odborné práce)</a:t>
            </a:r>
          </a:p>
          <a:p>
            <a:r>
              <a:rPr lang="cs-CZ" sz="2400" b="1" dirty="0"/>
              <a:t>Rychlé dohledání podobných žádostí a odpovědí </a:t>
            </a:r>
            <a:br>
              <a:rPr lang="cs-CZ" sz="2400" dirty="0"/>
            </a:br>
            <a:r>
              <a:rPr lang="cs-CZ" sz="2400" i="1" dirty="0"/>
              <a:t>(konzistence v odpovědích)</a:t>
            </a:r>
          </a:p>
          <a:p>
            <a:r>
              <a:rPr lang="cs-CZ" sz="2400" b="1" dirty="0"/>
              <a:t>Návrhy odpovědí </a:t>
            </a:r>
            <a:r>
              <a:rPr lang="cs-CZ" sz="2400" dirty="0"/>
              <a:t>(vč. opakujících se, zamítnutí atd.)</a:t>
            </a:r>
            <a:br>
              <a:rPr lang="cs-CZ" sz="2400" b="1" dirty="0"/>
            </a:br>
            <a:r>
              <a:rPr lang="cs-CZ" sz="2400" i="1" dirty="0"/>
              <a:t>(v češtině a ve správném formátu)</a:t>
            </a:r>
          </a:p>
          <a:p>
            <a:r>
              <a:rPr lang="cs-CZ" sz="2400" b="1" dirty="0"/>
              <a:t>Využití podkladů od garantů agend</a:t>
            </a:r>
            <a:r>
              <a:rPr lang="cs-CZ" sz="2400" dirty="0"/>
              <a:t> </a:t>
            </a:r>
            <a:br>
              <a:rPr lang="cs-CZ" sz="2400" dirty="0"/>
            </a:br>
            <a:r>
              <a:rPr lang="cs-CZ" sz="2400" i="1" dirty="0"/>
              <a:t>(AI navrhuje, člověk schvaluje)</a:t>
            </a:r>
          </a:p>
          <a:p>
            <a:r>
              <a:rPr lang="cs-CZ" sz="2400" b="1" dirty="0"/>
              <a:t>Bezpečné ověření technologií s reálným přínosem</a:t>
            </a:r>
            <a:br>
              <a:rPr lang="cs-CZ" sz="2400" b="1" dirty="0"/>
            </a:br>
            <a:r>
              <a:rPr lang="cs-CZ" sz="2400" i="1" dirty="0"/>
              <a:t>(</a:t>
            </a:r>
            <a:r>
              <a:rPr lang="cs-CZ" sz="2400" i="1" dirty="0" err="1"/>
              <a:t>PoC</a:t>
            </a:r>
            <a:r>
              <a:rPr lang="cs-CZ" sz="2400" i="1" dirty="0"/>
              <a:t> → pilot → provoz)</a:t>
            </a:r>
          </a:p>
          <a:p>
            <a:r>
              <a:rPr lang="cs-CZ" sz="2400" b="1" dirty="0"/>
              <a:t>Ověření nákladů a přínosů</a:t>
            </a:r>
            <a:r>
              <a:rPr lang="cs-CZ" sz="2400" dirty="0"/>
              <a:t> </a:t>
            </a:r>
            <a:r>
              <a:rPr lang="cs-CZ" sz="2400" i="1" dirty="0"/>
              <a:t>(TCO/ROI)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3271B6-EADF-9E38-FEFE-4C61748987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AI pro odpovědi na 106ky</a:t>
            </a:r>
            <a:endParaRPr lang="cs-CZ" altLang="cs-CZ" sz="1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66F8C40-B7B3-011D-325C-FB30660109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00256" y="1688541"/>
            <a:ext cx="3227997" cy="4104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37674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724F8-5F1A-50F3-6C9C-0F8770DAD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Požadavky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FECEE-6568-883A-3B22-B3992E0FD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472" y="1349772"/>
            <a:ext cx="10084298" cy="975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Cílená funkcionalita:</a:t>
            </a:r>
            <a:r>
              <a:rPr lang="cs-CZ" sz="2400" dirty="0"/>
              <a:t> Řešení musí být navrženo pro konkrétní proces, nikoli univerzální aplikace.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A3D73-EFA5-166D-AE9C-437FFC3880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1" y="6315670"/>
            <a:ext cx="9840011" cy="476250"/>
          </a:xfrm>
        </p:spPr>
        <p:txBody>
          <a:bodyPr/>
          <a:lstStyle/>
          <a:p>
            <a:pPr>
              <a:defRPr/>
            </a:pPr>
            <a:r>
              <a:rPr lang="cs-CZ" altLang="cs-CZ"/>
              <a:t>AI pro odpovědi na 106ky</a:t>
            </a:r>
            <a:endParaRPr lang="cs-CZ" altLang="cs-CZ" sz="1000" dirty="0"/>
          </a:p>
        </p:txBody>
      </p:sp>
      <p:pic>
        <p:nvPicPr>
          <p:cNvPr id="10" name="Graphic 9" descr="Server with solid fill">
            <a:extLst>
              <a:ext uri="{FF2B5EF4-FFF2-40B4-BE49-F238E27FC236}">
                <a16:creationId xmlns:a16="http://schemas.microsoft.com/office/drawing/2014/main" id="{6B4C27AD-DABB-3BED-FC12-8F8D70A78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3272" y="4363257"/>
            <a:ext cx="695400" cy="695400"/>
          </a:xfrm>
          <a:prstGeom prst="rect">
            <a:avLst/>
          </a:prstGeom>
        </p:spPr>
      </p:pic>
      <p:pic>
        <p:nvPicPr>
          <p:cNvPr id="12" name="Graphic 11" descr="Document with solid fill">
            <a:extLst>
              <a:ext uri="{FF2B5EF4-FFF2-40B4-BE49-F238E27FC236}">
                <a16:creationId xmlns:a16="http://schemas.microsoft.com/office/drawing/2014/main" id="{E73AD5D7-5EFB-6A64-499F-1950EF997A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3272" y="3400140"/>
            <a:ext cx="695400" cy="695400"/>
          </a:xfrm>
          <a:prstGeom prst="rect">
            <a:avLst/>
          </a:prstGeom>
        </p:spPr>
      </p:pic>
      <p:pic>
        <p:nvPicPr>
          <p:cNvPr id="14" name="Graphic 13" descr="Ui Ux with solid fill">
            <a:extLst>
              <a:ext uri="{FF2B5EF4-FFF2-40B4-BE49-F238E27FC236}">
                <a16:creationId xmlns:a16="http://schemas.microsoft.com/office/drawing/2014/main" id="{7702B31C-2C38-5E92-051C-480EFA6C2F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4040" y="2437023"/>
            <a:ext cx="695400" cy="695400"/>
          </a:xfrm>
          <a:prstGeom prst="rect">
            <a:avLst/>
          </a:prstGeom>
        </p:spPr>
      </p:pic>
      <p:pic>
        <p:nvPicPr>
          <p:cNvPr id="16" name="Graphic 15" descr="Handshake with solid fill">
            <a:extLst>
              <a:ext uri="{FF2B5EF4-FFF2-40B4-BE49-F238E27FC236}">
                <a16:creationId xmlns:a16="http://schemas.microsoft.com/office/drawing/2014/main" id="{E9961596-C79D-BCFF-2D92-520D00B4A1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2048" y="5326374"/>
            <a:ext cx="695400" cy="695400"/>
          </a:xfrm>
          <a:prstGeom prst="rect">
            <a:avLst/>
          </a:prstGeom>
        </p:spPr>
      </p:pic>
      <p:pic>
        <p:nvPicPr>
          <p:cNvPr id="18" name="Graphic 17" descr="Bullseye with solid fill">
            <a:extLst>
              <a:ext uri="{FF2B5EF4-FFF2-40B4-BE49-F238E27FC236}">
                <a16:creationId xmlns:a16="http://schemas.microsoft.com/office/drawing/2014/main" id="{D5393068-F272-1684-E639-649C64A106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03272" y="1473906"/>
            <a:ext cx="695400" cy="6954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93FD702-F011-63BD-53E6-B284D5A5F6CF}"/>
              </a:ext>
            </a:extLst>
          </p:cNvPr>
          <p:cNvSpPr txBox="1"/>
          <p:nvPr/>
        </p:nvSpPr>
        <p:spPr>
          <a:xfrm>
            <a:off x="1374353" y="5169532"/>
            <a:ext cx="100529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2400" dirty="0">
                <a:solidFill>
                  <a:srgbClr val="001A4F"/>
                </a:solidFill>
                <a:latin typeface="+mj-lt"/>
                <a:ea typeface="Cambria" panose="02040503050406030204" pitchFamily="18" charset="0"/>
              </a:rPr>
              <a:t>Flexibilita: </a:t>
            </a:r>
            <a:r>
              <a:rPr lang="cs-CZ" sz="2400" b="0" dirty="0">
                <a:solidFill>
                  <a:srgbClr val="001A4F"/>
                </a:solidFill>
                <a:latin typeface="+mj-lt"/>
                <a:ea typeface="Cambria" panose="02040503050406030204" pitchFamily="18" charset="0"/>
              </a:rPr>
              <a:t>Úzká spolupráce s dodavatelem při nasazení, přizpůsobení aplikace, školení.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C2E741-9182-70C9-63A9-BF2BF6A9805D}"/>
              </a:ext>
            </a:extLst>
          </p:cNvPr>
          <p:cNvSpPr txBox="1"/>
          <p:nvPr/>
        </p:nvSpPr>
        <p:spPr>
          <a:xfrm>
            <a:off x="1399506" y="4203720"/>
            <a:ext cx="10077854" cy="975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eaLnBrk="1" hangingPunct="1">
              <a:spcBef>
                <a:spcPct val="20000"/>
              </a:spcBef>
              <a:buFont typeface="Wingdings" panose="05000000000000000000" pitchFamily="2" charset="2"/>
              <a:buNone/>
              <a:defRPr sz="2800">
                <a:solidFill>
                  <a:srgbClr val="001A4F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990600" indent="-533400" ea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600">
                <a:solidFill>
                  <a:srgbClr val="001A4F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 marL="1371600" indent="-457200" ea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1A4F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 marL="1752600" indent="-381000" ea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200">
                <a:solidFill>
                  <a:srgbClr val="001A4F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 marL="2209800" indent="-381000" ea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1A4F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rgbClr val="0D244D"/>
                </a:solidFill>
                <a:latin typeface="+mn-lt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rgbClr val="0D244D"/>
                </a:solidFill>
                <a:latin typeface="+mn-lt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rgbClr val="0D244D"/>
                </a:solidFill>
                <a:latin typeface="+mn-lt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rgbClr val="0D244D"/>
                </a:solidFill>
                <a:latin typeface="+mn-lt"/>
              </a:defRPr>
            </a:lvl9pPr>
          </a:lstStyle>
          <a:p>
            <a:r>
              <a:rPr lang="cs-CZ" sz="2400" dirty="0">
                <a:latin typeface="+mj-lt"/>
              </a:rPr>
              <a:t>Interní hostování: </a:t>
            </a:r>
            <a:r>
              <a:rPr lang="cs-CZ" sz="2400" b="0" dirty="0">
                <a:latin typeface="+mj-lt"/>
              </a:rPr>
              <a:t>Nasazení v rámci prostředí zadavatele </a:t>
            </a:r>
            <a:br>
              <a:rPr lang="cs-CZ" sz="2400" b="0" dirty="0">
                <a:latin typeface="+mj-lt"/>
              </a:rPr>
            </a:br>
            <a:r>
              <a:rPr lang="cs-CZ" sz="2400" b="0" dirty="0">
                <a:latin typeface="+mj-lt"/>
              </a:rPr>
              <a:t>(Azure / On-premise).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70DE2E-1BAE-C2C8-75D4-784D975BE777}"/>
              </a:ext>
            </a:extLst>
          </p:cNvPr>
          <p:cNvSpPr txBox="1"/>
          <p:nvPr/>
        </p:nvSpPr>
        <p:spPr>
          <a:xfrm>
            <a:off x="1341934" y="3518358"/>
            <a:ext cx="9866634" cy="6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eaLnBrk="1" hangingPunct="1">
              <a:spcBef>
                <a:spcPct val="20000"/>
              </a:spcBef>
              <a:buFont typeface="Wingdings" panose="05000000000000000000" pitchFamily="2" charset="2"/>
              <a:buNone/>
              <a:defRPr sz="2800">
                <a:solidFill>
                  <a:srgbClr val="001A4F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990600" indent="-533400" ea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600">
                <a:solidFill>
                  <a:srgbClr val="001A4F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 marL="1371600" indent="-457200" ea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1A4F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 marL="1752600" indent="-381000" ea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200">
                <a:solidFill>
                  <a:srgbClr val="001A4F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 marL="2209800" indent="-381000" ea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1A4F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rgbClr val="0D244D"/>
                </a:solidFill>
                <a:latin typeface="+mn-lt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rgbClr val="0D244D"/>
                </a:solidFill>
                <a:latin typeface="+mn-lt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rgbClr val="0D244D"/>
                </a:solidFill>
                <a:latin typeface="+mn-lt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rgbClr val="0D244D"/>
                </a:solidFill>
                <a:latin typeface="+mn-lt"/>
              </a:defRPr>
            </a:lvl9pPr>
          </a:lstStyle>
          <a:p>
            <a:r>
              <a:rPr lang="cs-CZ" sz="2400" dirty="0">
                <a:latin typeface="+mj-lt"/>
              </a:rPr>
              <a:t>Relevance: </a:t>
            </a:r>
            <a:r>
              <a:rPr lang="cs-CZ" sz="2400" b="0" dirty="0">
                <a:latin typeface="+mj-lt"/>
              </a:rPr>
              <a:t>Práce výhradně s dokumenty relevantními pro daný účel.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9AE9117-6BA1-1DB8-4850-3697A79CCA51}"/>
              </a:ext>
            </a:extLst>
          </p:cNvPr>
          <p:cNvSpPr txBox="1"/>
          <p:nvPr/>
        </p:nvSpPr>
        <p:spPr>
          <a:xfrm>
            <a:off x="1342703" y="2315582"/>
            <a:ext cx="984001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eaLnBrk="1" hangingPunct="1">
              <a:spcBef>
                <a:spcPct val="20000"/>
              </a:spcBef>
              <a:buFont typeface="Wingdings" panose="05000000000000000000" pitchFamily="2" charset="2"/>
              <a:buNone/>
              <a:defRPr sz="2800">
                <a:solidFill>
                  <a:srgbClr val="001A4F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990600" indent="-533400" ea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600">
                <a:solidFill>
                  <a:srgbClr val="001A4F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 marL="1371600" indent="-457200" ea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1A4F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 marL="1752600" indent="-381000" ea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200">
                <a:solidFill>
                  <a:srgbClr val="001A4F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 marL="2209800" indent="-381000" ea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1A4F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rgbClr val="0D244D"/>
                </a:solidFill>
                <a:latin typeface="+mn-lt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rgbClr val="0D244D"/>
                </a:solidFill>
                <a:latin typeface="+mn-lt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rgbClr val="0D244D"/>
                </a:solidFill>
                <a:latin typeface="+mn-lt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rgbClr val="0D244D"/>
                </a:solidFill>
                <a:latin typeface="+mn-lt"/>
              </a:defRPr>
            </a:lvl9pPr>
          </a:lstStyle>
          <a:p>
            <a:r>
              <a:rPr lang="cs-CZ" sz="2400" dirty="0">
                <a:latin typeface="+mj-lt"/>
              </a:rPr>
              <a:t>Zkušenost dodavatele: </a:t>
            </a:r>
            <a:r>
              <a:rPr lang="cs-CZ" sz="2400" b="0" dirty="0">
                <a:latin typeface="+mj-lt"/>
              </a:rPr>
              <a:t>Nasazení hotového řešení s referencemi, nikoliv vývoj nové aplikace.</a:t>
            </a:r>
          </a:p>
        </p:txBody>
      </p:sp>
    </p:spTree>
    <p:extLst>
      <p:ext uri="{BB962C8B-B14F-4D97-AF65-F5344CB8AC3E}">
        <p14:creationId xmlns:p14="http://schemas.microsoft.com/office/powerpoint/2010/main" val="20926933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" grpId="0"/>
      <p:bldP spid="22" grpId="0"/>
      <p:bldP spid="24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2BA17C-2966-F3F1-367E-3C97914BF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Vybrané řešení</a:t>
            </a:r>
            <a:r>
              <a:rPr lang="en-US" dirty="0"/>
              <a:t> ArtInDocs (Inflex s.r.o.)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309590A-5E36-5F87-8F29-0D5F238935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AI pro odpovědi na 106ky</a:t>
            </a:r>
            <a:endParaRPr lang="cs-CZ" altLang="cs-CZ" sz="10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E787F66-D894-6B9C-6AEC-A68F43023F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893093"/>
              </p:ext>
            </p:extLst>
          </p:nvPr>
        </p:nvGraphicFramePr>
        <p:xfrm>
          <a:off x="479376" y="1105225"/>
          <a:ext cx="10945216" cy="486156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3308362402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3760193954"/>
                    </a:ext>
                  </a:extLst>
                </a:gridCol>
                <a:gridCol w="6984776">
                  <a:extLst>
                    <a:ext uri="{9D8B030D-6E8A-4147-A177-3AD203B41FA5}">
                      <a16:colId xmlns:a16="http://schemas.microsoft.com/office/drawing/2014/main" val="36322999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sz="1700" dirty="0">
                        <a:solidFill>
                          <a:srgbClr val="001A4F"/>
                        </a:solidFill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b="1" dirty="0">
                          <a:solidFill>
                            <a:srgbClr val="001A4F"/>
                          </a:solidFill>
                          <a:latin typeface="+mj-lt"/>
                          <a:ea typeface="Cambria" panose="02040503050406030204" pitchFamily="18" charset="0"/>
                        </a:rPr>
                        <a:t>Podpora různých způsobů nasazení</a:t>
                      </a:r>
                      <a:endParaRPr lang="cs-CZ" sz="1700" dirty="0">
                        <a:solidFill>
                          <a:srgbClr val="001A4F"/>
                        </a:solidFill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>
                          <a:solidFill>
                            <a:srgbClr val="001A4F"/>
                          </a:solidFill>
                          <a:latin typeface="+mj-lt"/>
                          <a:ea typeface="Cambria" panose="02040503050406030204" pitchFamily="18" charset="0"/>
                        </a:rPr>
                        <a:t>Aplikaci lze provozovat jak v prostředí Microsoft Azure, tak i on-premise v infrastruktuře zákazníka. Pro vektorové vyhledávání open source nebo AI search, což umožňuje flexibilní integraci do stávajícího IT prostředí.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1593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sz="1700" dirty="0">
                        <a:solidFill>
                          <a:srgbClr val="001A4F"/>
                        </a:solidFill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b="1" dirty="0">
                          <a:solidFill>
                            <a:srgbClr val="001A4F"/>
                          </a:solidFill>
                          <a:latin typeface="+mj-lt"/>
                          <a:ea typeface="Cambria" panose="02040503050406030204" pitchFamily="18" charset="0"/>
                        </a:rPr>
                        <a:t>Možnosti úprav a přizpůsobení</a:t>
                      </a:r>
                      <a:endParaRPr lang="cs-CZ" sz="1700" dirty="0">
                        <a:solidFill>
                          <a:srgbClr val="001A4F"/>
                        </a:solidFill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>
                          <a:solidFill>
                            <a:srgbClr val="001A4F"/>
                          </a:solidFill>
                          <a:latin typeface="+mj-lt"/>
                          <a:ea typeface="Cambria" panose="02040503050406030204" pitchFamily="18" charset="0"/>
                        </a:rPr>
                        <a:t>Proces zpracování žádostí lze upravit podle konkrétních požadavků klienta. To zahrnuje úpravy workflow, šablon odpovědí i validací, což zajišťuje maximální efektivitu a přizpůsobení potřebám úřadu.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7380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sz="1700">
                        <a:solidFill>
                          <a:srgbClr val="001A4F"/>
                        </a:solidFill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b="1" dirty="0">
                          <a:solidFill>
                            <a:srgbClr val="001A4F"/>
                          </a:solidFill>
                          <a:latin typeface="+mj-lt"/>
                          <a:ea typeface="Cambria" panose="02040503050406030204" pitchFamily="18" charset="0"/>
                        </a:rPr>
                        <a:t>Integrace na externí zdroje dat</a:t>
                      </a:r>
                      <a:endParaRPr lang="cs-CZ" sz="1700" dirty="0">
                        <a:solidFill>
                          <a:srgbClr val="001A4F"/>
                        </a:solidFill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>
                          <a:solidFill>
                            <a:srgbClr val="001A4F"/>
                          </a:solidFill>
                          <a:latin typeface="+mj-lt"/>
                          <a:ea typeface="Cambria" panose="02040503050406030204" pitchFamily="18" charset="0"/>
                        </a:rPr>
                        <a:t>ArtInDocs umožňuje napojení na různé externí systémy a datové zdroje (například ODoK - VeKLEP, spisová služba, SharePoint), což rozšiřuje možnosti automatizovaného zpracování žádostí a zvyšuje relevanci odpovědí.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3152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sz="1700" dirty="0">
                        <a:solidFill>
                          <a:srgbClr val="001A4F"/>
                        </a:solidFill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b="1" dirty="0">
                          <a:solidFill>
                            <a:srgbClr val="001A4F"/>
                          </a:solidFill>
                          <a:latin typeface="+mj-lt"/>
                          <a:ea typeface="Cambria" panose="02040503050406030204" pitchFamily="18" charset="0"/>
                        </a:rPr>
                        <a:t>Bezpečnost a ochrana dat</a:t>
                      </a:r>
                      <a:endParaRPr lang="cs-CZ" sz="1700" dirty="0">
                        <a:solidFill>
                          <a:srgbClr val="001A4F"/>
                        </a:solidFill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kern="1200" dirty="0">
                          <a:solidFill>
                            <a:srgbClr val="001A4F"/>
                          </a:solidFill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Azure OpenAI v tenantu ÚV; data nepřekračují hranice prostředí, nevyužívají se pro trénink modelu </a:t>
                      </a:r>
                      <a:r>
                        <a:rPr lang="cs-CZ" sz="1700" dirty="0">
                          <a:solidFill>
                            <a:srgbClr val="001A4F"/>
                          </a:solidFill>
                          <a:latin typeface="+mj-lt"/>
                          <a:ea typeface="Cambria" panose="02040503050406030204" pitchFamily="18" charset="0"/>
                        </a:rPr>
                        <a:t>a je zajištěna vysoká úroveň ochrany citlivých informací.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056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sz="1700" dirty="0">
                        <a:solidFill>
                          <a:srgbClr val="001A4F"/>
                        </a:solidFill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b="1" dirty="0">
                          <a:solidFill>
                            <a:srgbClr val="001A4F"/>
                          </a:solidFill>
                          <a:latin typeface="+mj-lt"/>
                          <a:ea typeface="Cambria" panose="02040503050406030204" pitchFamily="18" charset="0"/>
                        </a:rPr>
                        <a:t>Integrace na souborový systém nebo SharePoint</a:t>
                      </a:r>
                      <a:endParaRPr lang="cs-CZ" sz="1700" dirty="0">
                        <a:solidFill>
                          <a:srgbClr val="001A4F"/>
                        </a:solidFill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>
                          <a:solidFill>
                            <a:srgbClr val="001A4F"/>
                          </a:solidFill>
                          <a:latin typeface="+mj-lt"/>
                          <a:ea typeface="Cambria" panose="02040503050406030204" pitchFamily="18" charset="0"/>
                        </a:rPr>
                        <a:t>Aplikace umožňuje indexaci a práci s historickými dokumenty uloženými v souborovém systému nebo na SharePoint-u, což usnadňuje dohledávání předchozích odpovědí a případů.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8250122"/>
                  </a:ext>
                </a:extLst>
              </a:tr>
            </a:tbl>
          </a:graphicData>
        </a:graphic>
      </p:graphicFrame>
      <p:pic>
        <p:nvPicPr>
          <p:cNvPr id="9" name="Graphic 8" descr="Cloud Computing with solid fill">
            <a:extLst>
              <a:ext uri="{FF2B5EF4-FFF2-40B4-BE49-F238E27FC236}">
                <a16:creationId xmlns:a16="http://schemas.microsoft.com/office/drawing/2014/main" id="{C63D3F0F-918A-EAF7-8C22-AD16D7FBA2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3358" y="1368136"/>
            <a:ext cx="605914" cy="605914"/>
          </a:xfrm>
          <a:prstGeom prst="rect">
            <a:avLst/>
          </a:prstGeom>
        </p:spPr>
      </p:pic>
      <p:pic>
        <p:nvPicPr>
          <p:cNvPr id="11" name="Graphic 10" descr="Pencil with solid fill">
            <a:extLst>
              <a:ext uri="{FF2B5EF4-FFF2-40B4-BE49-F238E27FC236}">
                <a16:creationId xmlns:a16="http://schemas.microsoft.com/office/drawing/2014/main" id="{D462E101-B5B7-F81B-0CBF-CEEC23DD8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7304" y="2445210"/>
            <a:ext cx="539780" cy="539780"/>
          </a:xfrm>
          <a:prstGeom prst="rect">
            <a:avLst/>
          </a:prstGeom>
        </p:spPr>
      </p:pic>
      <p:pic>
        <p:nvPicPr>
          <p:cNvPr id="13" name="Graphic 12" descr="Internet Of Things with solid fill">
            <a:extLst>
              <a:ext uri="{FF2B5EF4-FFF2-40B4-BE49-F238E27FC236}">
                <a16:creationId xmlns:a16="http://schemas.microsoft.com/office/drawing/2014/main" id="{CCE4E64A-056A-C2C5-26E4-6F2CE471C1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4237" y="3375035"/>
            <a:ext cx="605914" cy="605914"/>
          </a:xfrm>
          <a:prstGeom prst="rect">
            <a:avLst/>
          </a:prstGeom>
        </p:spPr>
      </p:pic>
      <p:pic>
        <p:nvPicPr>
          <p:cNvPr id="15" name="Graphic 14" descr="Shield Cross with solid fill">
            <a:extLst>
              <a:ext uri="{FF2B5EF4-FFF2-40B4-BE49-F238E27FC236}">
                <a16:creationId xmlns:a16="http://schemas.microsoft.com/office/drawing/2014/main" id="{A179CDFE-AC6D-E91D-E977-3CBB00B8D5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4237" y="4395968"/>
            <a:ext cx="605914" cy="605914"/>
          </a:xfrm>
          <a:prstGeom prst="rect">
            <a:avLst/>
          </a:prstGeom>
        </p:spPr>
      </p:pic>
      <p:pic>
        <p:nvPicPr>
          <p:cNvPr id="17" name="Graphic 16" descr="Folder Search with solid fill">
            <a:extLst>
              <a:ext uri="{FF2B5EF4-FFF2-40B4-BE49-F238E27FC236}">
                <a16:creationId xmlns:a16="http://schemas.microsoft.com/office/drawing/2014/main" id="{F022070A-823C-68A0-F194-8657B9626D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4237" y="5226007"/>
            <a:ext cx="605914" cy="60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3487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54B1D-FE9D-14D7-79DD-13750544D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Architektura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3CD04-20C6-F6F9-645B-E73FACFC68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AI pro odpovědi na 106ky</a:t>
            </a:r>
            <a:endParaRPr lang="cs-CZ" altLang="cs-CZ" sz="10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BA55916-B171-5DAE-0C1D-A6856EDCA691}"/>
              </a:ext>
            </a:extLst>
          </p:cNvPr>
          <p:cNvCxnSpPr>
            <a:cxnSpLocks/>
          </p:cNvCxnSpPr>
          <p:nvPr/>
        </p:nvCxnSpPr>
        <p:spPr bwMode="auto">
          <a:xfrm flipH="1">
            <a:off x="4525802" y="4612590"/>
            <a:ext cx="881278" cy="0"/>
          </a:xfrm>
          <a:prstGeom prst="line">
            <a:avLst/>
          </a:prstGeom>
          <a:ln w="38100">
            <a:solidFill>
              <a:srgbClr val="2D62A1"/>
            </a:solidFill>
            <a:headEnd type="triangl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D82593B-B77E-867B-D008-BCB428DDD9F5}"/>
              </a:ext>
            </a:extLst>
          </p:cNvPr>
          <p:cNvGrpSpPr/>
          <p:nvPr/>
        </p:nvGrpSpPr>
        <p:grpSpPr>
          <a:xfrm>
            <a:off x="1828281" y="3692262"/>
            <a:ext cx="2688557" cy="1725331"/>
            <a:chOff x="4386844" y="1864313"/>
            <a:chExt cx="2688557" cy="1725331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85AFEDAF-76DD-5707-2FF6-EEFC7CCF9A5A}"/>
                </a:ext>
              </a:extLst>
            </p:cNvPr>
            <p:cNvSpPr/>
            <p:nvPr/>
          </p:nvSpPr>
          <p:spPr bwMode="auto">
            <a:xfrm>
              <a:off x="4435919" y="2132117"/>
              <a:ext cx="2590400" cy="1457527"/>
            </a:xfrm>
            <a:prstGeom prst="roundRect">
              <a:avLst>
                <a:gd name="adj" fmla="val 11439"/>
              </a:avLst>
            </a:prstGeom>
            <a:noFill/>
            <a:ln w="28575" cap="flat" cmpd="sng" algn="ctr">
              <a:solidFill>
                <a:srgbClr val="AEB8C3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18BF7383-38C2-145D-4510-B259F7AAF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4611" y="1864313"/>
              <a:ext cx="964834" cy="913717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44208AF-D389-30C0-4F35-060A85C44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12602" y="1955170"/>
              <a:ext cx="540209" cy="648251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4C11E9E-8099-219E-E3F9-F9426700A13F}"/>
                </a:ext>
              </a:extLst>
            </p:cNvPr>
            <p:cNvSpPr txBox="1"/>
            <p:nvPr/>
          </p:nvSpPr>
          <p:spPr>
            <a:xfrm>
              <a:off x="4386844" y="2978518"/>
              <a:ext cx="268855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dirty="0"/>
                <a:t>SharePoint online</a:t>
              </a:r>
            </a:p>
            <a:p>
              <a:pPr algn="ctr"/>
              <a:r>
                <a:rPr lang="cs-CZ" sz="1200" b="0" dirty="0"/>
                <a:t>(indexovaná dokumentová knihovna)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7713E34-159A-1D24-EE33-CEFB24325C43}"/>
              </a:ext>
            </a:extLst>
          </p:cNvPr>
          <p:cNvGrpSpPr/>
          <p:nvPr/>
        </p:nvGrpSpPr>
        <p:grpSpPr>
          <a:xfrm>
            <a:off x="4506752" y="2429231"/>
            <a:ext cx="944489" cy="799939"/>
            <a:chOff x="5188466" y="2190905"/>
            <a:chExt cx="944489" cy="799939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B87DD02-5A05-2670-B887-396E7565FA8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197991" y="2420888"/>
              <a:ext cx="907753" cy="0"/>
            </a:xfrm>
            <a:prstGeom prst="line">
              <a:avLst/>
            </a:prstGeom>
            <a:ln w="38100">
              <a:solidFill>
                <a:srgbClr val="2D62A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D44A81C4-1501-A888-F126-E3D6B33D7EA6}"/>
                </a:ext>
              </a:extLst>
            </p:cNvPr>
            <p:cNvGrpSpPr/>
            <p:nvPr/>
          </p:nvGrpSpPr>
          <p:grpSpPr>
            <a:xfrm>
              <a:off x="5417506" y="2190905"/>
              <a:ext cx="489179" cy="465057"/>
              <a:chOff x="6852532" y="3243847"/>
              <a:chExt cx="1047896" cy="1049233"/>
            </a:xfrm>
          </p:grpSpPr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FBBDF63B-F74B-586D-F0B1-4AB5CA7839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52532" y="3245185"/>
                <a:ext cx="1047896" cy="1047895"/>
              </a:xfrm>
              <a:prstGeom prst="rect">
                <a:avLst/>
              </a:prstGeom>
            </p:spPr>
          </p:pic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4C0C3B7B-340C-CFF7-143A-520C4D523E6F}"/>
                  </a:ext>
                </a:extLst>
              </p:cNvPr>
              <p:cNvSpPr/>
              <p:nvPr/>
            </p:nvSpPr>
            <p:spPr bwMode="auto">
              <a:xfrm>
                <a:off x="6852537" y="3243847"/>
                <a:ext cx="1028936" cy="1049233"/>
              </a:xfrm>
              <a:prstGeom prst="ellipse">
                <a:avLst/>
              </a:prstGeom>
              <a:noFill/>
              <a:ln w="38100" cap="flat" cmpd="sng" algn="ctr">
                <a:solidFill>
                  <a:srgbClr val="31639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E0F06E9-5E5C-60F2-BDC4-D511DE0A3517}"/>
                </a:ext>
              </a:extLst>
            </p:cNvPr>
            <p:cNvSpPr txBox="1"/>
            <p:nvPr/>
          </p:nvSpPr>
          <p:spPr>
            <a:xfrm>
              <a:off x="5188466" y="2683067"/>
              <a:ext cx="9444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dirty="0"/>
                <a:t>S2S VPN</a:t>
              </a:r>
            </a:p>
          </p:txBody>
        </p:sp>
      </p:grp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D5A76D7-57E7-4F85-D5E1-063FCF62DA23}"/>
              </a:ext>
            </a:extLst>
          </p:cNvPr>
          <p:cNvCxnSpPr>
            <a:cxnSpLocks/>
          </p:cNvCxnSpPr>
          <p:nvPr/>
        </p:nvCxnSpPr>
        <p:spPr bwMode="auto">
          <a:xfrm flipH="1">
            <a:off x="7699009" y="4129370"/>
            <a:ext cx="466633" cy="0"/>
          </a:xfrm>
          <a:prstGeom prst="line">
            <a:avLst/>
          </a:prstGeom>
          <a:ln w="38100">
            <a:solidFill>
              <a:srgbClr val="2D62A1"/>
            </a:solidFill>
            <a:headEnd type="triangl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8C17701-707E-E25D-35BB-E0D506CABD1E}"/>
              </a:ext>
            </a:extLst>
          </p:cNvPr>
          <p:cNvGrpSpPr/>
          <p:nvPr/>
        </p:nvGrpSpPr>
        <p:grpSpPr>
          <a:xfrm>
            <a:off x="1877355" y="1803075"/>
            <a:ext cx="2590401" cy="1826150"/>
            <a:chOff x="2559069" y="1564749"/>
            <a:chExt cx="2590401" cy="1826150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888D1830-5E77-AD88-8F60-0C4483124989}"/>
                </a:ext>
              </a:extLst>
            </p:cNvPr>
            <p:cNvSpPr/>
            <p:nvPr/>
          </p:nvSpPr>
          <p:spPr bwMode="auto">
            <a:xfrm>
              <a:off x="2559069" y="1933372"/>
              <a:ext cx="2590401" cy="1457527"/>
            </a:xfrm>
            <a:prstGeom prst="roundRect">
              <a:avLst>
                <a:gd name="adj" fmla="val 10132"/>
              </a:avLst>
            </a:prstGeom>
            <a:noFill/>
            <a:ln w="28575" cap="flat" cmpd="sng" algn="ctr">
              <a:solidFill>
                <a:srgbClr val="AEB8C3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3D2D1220-2F13-1CCD-807C-FFD7DA5106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49639" y="1564749"/>
              <a:ext cx="597668" cy="533917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2C5DCC-B221-2372-7D8A-8C167C3CC572}"/>
                </a:ext>
              </a:extLst>
            </p:cNvPr>
            <p:cNvSpPr txBox="1"/>
            <p:nvPr/>
          </p:nvSpPr>
          <p:spPr>
            <a:xfrm>
              <a:off x="2774427" y="1716833"/>
              <a:ext cx="136447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cs-CZ" dirty="0"/>
                <a:t>Úřad vlády</a:t>
              </a:r>
            </a:p>
          </p:txBody>
        </p:sp>
        <p:pic>
          <p:nvPicPr>
            <p:cNvPr id="69" name="Graphic 68" descr="Programmer male with solid fill">
              <a:extLst>
                <a:ext uri="{FF2B5EF4-FFF2-40B4-BE49-F238E27FC236}">
                  <a16:creationId xmlns:a16="http://schemas.microsoft.com/office/drawing/2014/main" id="{53018F43-4AE4-6EDA-3EF3-F8F3D6D7A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927739" y="2237890"/>
              <a:ext cx="914400" cy="914400"/>
            </a:xfrm>
            <a:prstGeom prst="rect">
              <a:avLst/>
            </a:prstGeom>
          </p:spPr>
        </p:pic>
        <p:pic>
          <p:nvPicPr>
            <p:cNvPr id="71" name="Graphic 70" descr="Programmer female with solid fill">
              <a:extLst>
                <a:ext uri="{FF2B5EF4-FFF2-40B4-BE49-F238E27FC236}">
                  <a16:creationId xmlns:a16="http://schemas.microsoft.com/office/drawing/2014/main" id="{9B865701-2E32-4759-5895-53C3A6B36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602304" y="2240059"/>
              <a:ext cx="914400" cy="914400"/>
            </a:xfrm>
            <a:prstGeom prst="rect">
              <a:avLst/>
            </a:prstGeom>
          </p:spPr>
        </p:pic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8C5FE60-8251-6896-6BB6-CFD20953353A}"/>
              </a:ext>
            </a:extLst>
          </p:cNvPr>
          <p:cNvGrpSpPr/>
          <p:nvPr/>
        </p:nvGrpSpPr>
        <p:grpSpPr>
          <a:xfrm>
            <a:off x="5490237" y="1799519"/>
            <a:ext cx="2135365" cy="3660592"/>
            <a:chOff x="6171951" y="1561193"/>
            <a:chExt cx="2135365" cy="3660592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44C5E28B-AA0E-A5F2-697C-4D15AF0B91E4}"/>
                </a:ext>
              </a:extLst>
            </p:cNvPr>
            <p:cNvSpPr/>
            <p:nvPr/>
          </p:nvSpPr>
          <p:spPr bwMode="auto">
            <a:xfrm>
              <a:off x="6171951" y="1913186"/>
              <a:ext cx="2127753" cy="3308599"/>
            </a:xfrm>
            <a:prstGeom prst="roundRect">
              <a:avLst>
                <a:gd name="adj" fmla="val 6171"/>
              </a:avLst>
            </a:prstGeom>
            <a:noFill/>
            <a:ln w="28575" cap="flat" cmpd="sng" algn="ctr">
              <a:solidFill>
                <a:srgbClr val="AEB8C3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39F687A-149B-A713-DCB4-0C3BD5319E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193636" y="1561193"/>
              <a:ext cx="873393" cy="554478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ACB1089-919A-B556-C311-54D921A87DFD}"/>
                </a:ext>
              </a:extLst>
            </p:cNvPr>
            <p:cNvSpPr txBox="1"/>
            <p:nvPr/>
          </p:nvSpPr>
          <p:spPr>
            <a:xfrm>
              <a:off x="6268035" y="2218010"/>
              <a:ext cx="1920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Microsoft Azure</a:t>
              </a:r>
            </a:p>
            <a:p>
              <a:pPr algn="ctr"/>
              <a:r>
                <a:rPr lang="cs-CZ" sz="1400" dirty="0"/>
                <a:t>(tenant ÚVČR)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1BD9DF9-EF76-85FD-03BA-FC2E8C01142C}"/>
                </a:ext>
              </a:extLst>
            </p:cNvPr>
            <p:cNvSpPr txBox="1"/>
            <p:nvPr/>
          </p:nvSpPr>
          <p:spPr>
            <a:xfrm>
              <a:off x="6248550" y="3453936"/>
              <a:ext cx="20056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AI pro odpovědi </a:t>
              </a:r>
            </a:p>
            <a:p>
              <a:pPr algn="ctr"/>
              <a:r>
                <a:rPr lang="cs-CZ" dirty="0"/>
                <a:t>na 106ky</a:t>
              </a:r>
            </a:p>
          </p:txBody>
        </p:sp>
        <p:pic>
          <p:nvPicPr>
            <p:cNvPr id="73" name="Graphic 72" descr="Web design with solid fill">
              <a:extLst>
                <a:ext uri="{FF2B5EF4-FFF2-40B4-BE49-F238E27FC236}">
                  <a16:creationId xmlns:a16="http://schemas.microsoft.com/office/drawing/2014/main" id="{F75AEDC7-A194-8A86-895B-FE9FA7B50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794189" y="2740522"/>
              <a:ext cx="914400" cy="914400"/>
            </a:xfrm>
            <a:prstGeom prst="rect">
              <a:avLst/>
            </a:prstGeom>
          </p:spPr>
        </p:pic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4A58AAFD-D616-3D6F-B61D-3A27A7454B5D}"/>
                </a:ext>
              </a:extLst>
            </p:cNvPr>
            <p:cNvGrpSpPr/>
            <p:nvPr/>
          </p:nvGrpSpPr>
          <p:grpSpPr>
            <a:xfrm>
              <a:off x="6253549" y="4350147"/>
              <a:ext cx="2053767" cy="715586"/>
              <a:chOff x="6469395" y="2886218"/>
              <a:chExt cx="2053767" cy="715586"/>
            </a:xfrm>
          </p:grpSpPr>
          <p:pic>
            <p:nvPicPr>
              <p:cNvPr id="1026" name="Picture 2" descr="OpenAI Logo, symbol, meaning, history, PNG, brand">
                <a:extLst>
                  <a:ext uri="{FF2B5EF4-FFF2-40B4-BE49-F238E27FC236}">
                    <a16:creationId xmlns:a16="http://schemas.microsoft.com/office/drawing/2014/main" id="{D35384CC-C7E9-4E95-6F92-BDC86BE406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94189" y="2886218"/>
                <a:ext cx="1230586" cy="6922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5F47B50-374E-9724-7FF9-50F2EB8870AC}"/>
                  </a:ext>
                </a:extLst>
              </p:cNvPr>
              <p:cNvSpPr txBox="1"/>
              <p:nvPr/>
            </p:nvSpPr>
            <p:spPr>
              <a:xfrm>
                <a:off x="6469395" y="3324805"/>
                <a:ext cx="205376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200" b="0" dirty="0"/>
                  <a:t>(Azure OpenAI LLM model)</a:t>
                </a:r>
              </a:p>
            </p:txBody>
          </p:sp>
        </p:grp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79872AC4-3DED-92D3-71A8-34196E07EF2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62861" y="4066076"/>
              <a:ext cx="0" cy="442429"/>
            </a:xfrm>
            <a:prstGeom prst="line">
              <a:avLst/>
            </a:prstGeom>
            <a:ln w="38100">
              <a:solidFill>
                <a:srgbClr val="2D62A1"/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2BE5349-2BE0-CABE-48DE-D9265EE75E65}"/>
              </a:ext>
            </a:extLst>
          </p:cNvPr>
          <p:cNvSpPr txBox="1"/>
          <p:nvPr/>
        </p:nvSpPr>
        <p:spPr>
          <a:xfrm>
            <a:off x="1986809" y="3347987"/>
            <a:ext cx="2198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0" dirty="0"/>
              <a:t>(správu účtů na straně úřadu)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A71752F-DCA7-6E54-1B17-A98E371DDE7A}"/>
              </a:ext>
            </a:extLst>
          </p:cNvPr>
          <p:cNvGrpSpPr/>
          <p:nvPr/>
        </p:nvGrpSpPr>
        <p:grpSpPr>
          <a:xfrm>
            <a:off x="8256240" y="1656194"/>
            <a:ext cx="1879018" cy="3803917"/>
            <a:chOff x="8256240" y="1656194"/>
            <a:chExt cx="1879018" cy="3803917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0B9383EF-A33A-435B-1971-D2646A8B37EE}"/>
                </a:ext>
              </a:extLst>
            </p:cNvPr>
            <p:cNvGrpSpPr/>
            <p:nvPr/>
          </p:nvGrpSpPr>
          <p:grpSpPr>
            <a:xfrm>
              <a:off x="8256240" y="2107420"/>
              <a:ext cx="1879018" cy="3352691"/>
              <a:chOff x="10250113" y="1850044"/>
              <a:chExt cx="1879018" cy="3352691"/>
            </a:xfrm>
          </p:grpSpPr>
          <p:pic>
            <p:nvPicPr>
              <p:cNvPr id="58" name="Graphic 57" descr="Blog with solid fill">
                <a:extLst>
                  <a:ext uri="{FF2B5EF4-FFF2-40B4-BE49-F238E27FC236}">
                    <a16:creationId xmlns:a16="http://schemas.microsoft.com/office/drawing/2014/main" id="{DFDED3EC-6A68-D614-C6F8-F1206529EC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11146172" y="4091616"/>
                <a:ext cx="604795" cy="604795"/>
              </a:xfrm>
              <a:prstGeom prst="rect">
                <a:avLst/>
              </a:prstGeom>
            </p:spPr>
          </p:pic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84BC877B-523E-EE0A-9C1F-D8056F7177E8}"/>
                  </a:ext>
                </a:extLst>
              </p:cNvPr>
              <p:cNvSpPr/>
              <p:nvPr/>
            </p:nvSpPr>
            <p:spPr bwMode="auto">
              <a:xfrm>
                <a:off x="10250113" y="1850044"/>
                <a:ext cx="1879018" cy="3352691"/>
              </a:xfrm>
              <a:prstGeom prst="roundRect">
                <a:avLst>
                  <a:gd name="adj" fmla="val 7763"/>
                </a:avLst>
              </a:prstGeom>
              <a:noFill/>
              <a:ln w="28575" cap="flat" cmpd="sng" algn="ctr">
                <a:solidFill>
                  <a:srgbClr val="AEB8C3"/>
                </a:solidFill>
                <a:prstDash val="dash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ACB2EBD-5CF1-C534-DEA3-08272FE66721}"/>
                  </a:ext>
                </a:extLst>
              </p:cNvPr>
              <p:cNvSpPr txBox="1"/>
              <p:nvPr/>
            </p:nvSpPr>
            <p:spPr>
              <a:xfrm>
                <a:off x="10941162" y="4545231"/>
                <a:ext cx="9923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400" dirty="0"/>
                  <a:t>ODoK</a:t>
                </a:r>
                <a:br>
                  <a:rPr lang="cs-CZ" sz="1400" dirty="0"/>
                </a:br>
                <a:r>
                  <a:rPr lang="cs-CZ" sz="1400" b="0" dirty="0"/>
                  <a:t>(VeKLEP)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4EC4A293-21D1-174D-F36F-5DEA1A8ABDA1}"/>
                  </a:ext>
                </a:extLst>
              </p:cNvPr>
              <p:cNvSpPr txBox="1"/>
              <p:nvPr/>
            </p:nvSpPr>
            <p:spPr>
              <a:xfrm>
                <a:off x="10647383" y="2979351"/>
                <a:ext cx="14766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400" dirty="0">
                    <a:solidFill>
                      <a:srgbClr val="8A8EA3"/>
                    </a:solidFill>
                  </a:rPr>
                  <a:t>Spisová služba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21D8A96-5425-7D17-7B02-5375BD1840ED}"/>
                  </a:ext>
                </a:extLst>
              </p:cNvPr>
              <p:cNvSpPr txBox="1"/>
              <p:nvPr/>
            </p:nvSpPr>
            <p:spPr>
              <a:xfrm>
                <a:off x="10561635" y="2019496"/>
                <a:ext cx="131318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400" dirty="0"/>
                  <a:t>Další zdroje</a:t>
                </a:r>
              </a:p>
              <a:p>
                <a:pPr algn="ctr"/>
                <a:r>
                  <a:rPr lang="cs-CZ" sz="1200" b="0" dirty="0"/>
                  <a:t>(interní / externí)</a:t>
                </a:r>
              </a:p>
            </p:txBody>
          </p:sp>
        </p:grpSp>
        <p:pic>
          <p:nvPicPr>
            <p:cNvPr id="6" name="Graphic 5" descr="Internet Of Things with solid fill">
              <a:extLst>
                <a:ext uri="{FF2B5EF4-FFF2-40B4-BE49-F238E27FC236}">
                  <a16:creationId xmlns:a16="http://schemas.microsoft.com/office/drawing/2014/main" id="{48F58025-68FE-4CB9-2060-BFA44DF11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9264352" y="1656194"/>
              <a:ext cx="790575" cy="790575"/>
            </a:xfrm>
            <a:prstGeom prst="rect">
              <a:avLst/>
            </a:prstGeom>
          </p:spPr>
        </p:pic>
        <p:pic>
          <p:nvPicPr>
            <p:cNvPr id="10" name="Graphic 9" descr="Books with solid fill">
              <a:extLst>
                <a:ext uri="{FF2B5EF4-FFF2-40B4-BE49-F238E27FC236}">
                  <a16:creationId xmlns:a16="http://schemas.microsoft.com/office/drawing/2014/main" id="{38C53F97-869C-0AC9-D3C9-09FF20601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9169895" y="2756682"/>
              <a:ext cx="604653" cy="60465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F31EFB0-19D9-BE83-0245-3AF666330E0C}"/>
                </a:ext>
              </a:extLst>
            </p:cNvPr>
            <p:cNvSpPr txBox="1"/>
            <p:nvPr/>
          </p:nvSpPr>
          <p:spPr>
            <a:xfrm>
              <a:off x="8336696" y="3933056"/>
              <a:ext cx="139974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>
                  <a:solidFill>
                    <a:srgbClr val="8A8EA3"/>
                  </a:solidFill>
                </a:rPr>
                <a:t>SharePoint </a:t>
              </a:r>
              <a:br>
                <a:rPr lang="cs-CZ" sz="1400" dirty="0">
                  <a:solidFill>
                    <a:srgbClr val="8A8EA3"/>
                  </a:solidFill>
                </a:rPr>
              </a:br>
              <a:r>
                <a:rPr lang="cs-CZ" sz="1100" b="0" dirty="0">
                  <a:solidFill>
                    <a:srgbClr val="8A8EA3"/>
                  </a:solidFill>
                </a:rPr>
                <a:t>(on-premise/online)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C985A66-727E-4978-965F-625E54B48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785120" y="3528813"/>
              <a:ext cx="502894" cy="4762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25133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CEB6D-F9A1-0DBD-794B-A67CD861B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Výzvy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995A3-F8A8-D728-B2C4-865F4A9FF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Získání vstupních dokumentů:</a:t>
            </a:r>
            <a:r>
              <a:rPr lang="cs-CZ" sz="2400" dirty="0"/>
              <a:t> Výběr vhodných dokumentů pro efektivní úvodní vyladění aplikace</a:t>
            </a:r>
          </a:p>
          <a:p>
            <a:r>
              <a:rPr lang="cs-CZ" sz="2400" b="1" dirty="0"/>
              <a:t>Integrace</a:t>
            </a:r>
          </a:p>
          <a:p>
            <a:pPr lvl="1"/>
            <a:r>
              <a:rPr lang="cs-CZ" sz="2000" b="1" dirty="0"/>
              <a:t>První aplikace hostovaná v MS Azure: </a:t>
            </a:r>
            <a:r>
              <a:rPr lang="cs-CZ" sz="2000" dirty="0"/>
              <a:t>Prostředí MS Azure bylo nutno připravit</a:t>
            </a:r>
          </a:p>
          <a:p>
            <a:pPr lvl="1"/>
            <a:r>
              <a:rPr lang="cs-CZ" sz="2000" b="1" dirty="0"/>
              <a:t>Integrace Azure / ÚVČR (S2S VPN):</a:t>
            </a:r>
            <a:r>
              <a:rPr lang="cs-CZ" sz="2000" dirty="0"/>
              <a:t> Zajištění bezpečného propojení mezi Azure a Úřadem vlády prostřednictvím S2S VPN</a:t>
            </a:r>
          </a:p>
          <a:p>
            <a:pPr lvl="1"/>
            <a:r>
              <a:rPr lang="cs-CZ" sz="2000" b="1" dirty="0"/>
              <a:t>Integrace na SharePoint (Azure / M365):</a:t>
            </a:r>
            <a:r>
              <a:rPr lang="cs-CZ" sz="2000" dirty="0"/>
              <a:t> Bezpečné propojení aplikace se SharePoint Online pro efektivní správu dokumentů</a:t>
            </a:r>
          </a:p>
          <a:p>
            <a:pPr lvl="1"/>
            <a:r>
              <a:rPr lang="cs-CZ" sz="2200" b="1" dirty="0"/>
              <a:t>Integrace na externí aplikace:</a:t>
            </a:r>
            <a:r>
              <a:rPr lang="cs-CZ" sz="2200" dirty="0"/>
              <a:t> Propojení aplikace s dalšími externími systémy a aplikacemi v rámci </a:t>
            </a:r>
            <a:r>
              <a:rPr lang="cs-CZ" sz="2200" dirty="0" err="1"/>
              <a:t>PoC</a:t>
            </a:r>
            <a:r>
              <a:rPr lang="cs-CZ" sz="2200" dirty="0"/>
              <a:t> </a:t>
            </a:r>
            <a:r>
              <a:rPr lang="cs-CZ" sz="2000" i="1" dirty="0"/>
              <a:t>→</a:t>
            </a:r>
            <a:r>
              <a:rPr lang="cs-CZ" sz="2200" dirty="0">
                <a:sym typeface="Wingdings" panose="05000000000000000000" pitchFamily="2" charset="2"/>
              </a:rPr>
              <a:t> </a:t>
            </a:r>
            <a:r>
              <a:rPr lang="cs-CZ" sz="2200" dirty="0"/>
              <a:t>velká pracnost</a:t>
            </a:r>
          </a:p>
          <a:p>
            <a:r>
              <a:rPr lang="cs-CZ" sz="2400" b="1" dirty="0"/>
              <a:t>Podpora ze strany uživatelů aplikace:</a:t>
            </a:r>
            <a:r>
              <a:rPr lang="cs-CZ" sz="2400" dirty="0"/>
              <a:t> Zajištění podpory a spolupráce uživatelů aplikace, i přes počáteční skepsi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DE0FF4-8482-E93D-2D24-55062141E1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AI pro odpovědi na 106ky</a:t>
            </a:r>
            <a:endParaRPr lang="cs-CZ" altLang="cs-CZ" sz="1000" dirty="0"/>
          </a:p>
        </p:txBody>
      </p:sp>
    </p:spTree>
    <p:extLst>
      <p:ext uri="{BB962C8B-B14F-4D97-AF65-F5344CB8AC3E}">
        <p14:creationId xmlns:p14="http://schemas.microsoft.com/office/powerpoint/2010/main" val="19786089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BFBF8-BBFC-5200-3812-E71699852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Úpravy a přizpůsobení aplikace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9D6DD-3365-02BE-D156-85DA88666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185" y="1340769"/>
            <a:ext cx="11618383" cy="1224136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AI aplikace umožňují upravit výstupy podle toho, co konkrétní organizace potřebuje – to je pro uživatele často nová zkušenost</a:t>
            </a:r>
          </a:p>
          <a:p>
            <a:r>
              <a:rPr lang="cs-CZ" dirty="0"/>
              <a:t>Rozdíl ve výstupu odpovědi může být zásadní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D6B34D-EAA0-8A2C-75BD-1D85A1CD15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AI pro odpovědi na 106ky</a:t>
            </a:r>
            <a:endParaRPr lang="cs-CZ" altLang="cs-CZ" sz="10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3C831E8-0E00-B39A-59F5-1A891313FDD3}"/>
              </a:ext>
            </a:extLst>
          </p:cNvPr>
          <p:cNvGrpSpPr/>
          <p:nvPr/>
        </p:nvGrpSpPr>
        <p:grpSpPr>
          <a:xfrm>
            <a:off x="334432" y="2461610"/>
            <a:ext cx="9591766" cy="1831486"/>
            <a:chOff x="334432" y="2461610"/>
            <a:chExt cx="9591766" cy="183148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1C3187D-439A-1724-DC2E-15477C5FAEE4}"/>
                </a:ext>
              </a:extLst>
            </p:cNvPr>
            <p:cNvGrpSpPr/>
            <p:nvPr/>
          </p:nvGrpSpPr>
          <p:grpSpPr>
            <a:xfrm>
              <a:off x="334432" y="2461610"/>
              <a:ext cx="9591766" cy="1831486"/>
              <a:chOff x="334432" y="2461610"/>
              <a:chExt cx="9591766" cy="1831486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4B3CF943-46C9-1361-F32B-835616D393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34432" y="2564904"/>
                <a:ext cx="9591766" cy="1728192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9C7A09-E365-7F4F-8C26-130417CCAF63}"/>
                  </a:ext>
                </a:extLst>
              </p:cNvPr>
              <p:cNvSpPr txBox="1"/>
              <p:nvPr/>
            </p:nvSpPr>
            <p:spPr>
              <a:xfrm>
                <a:off x="7104112" y="2461610"/>
                <a:ext cx="24785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dirty="0">
                    <a:solidFill>
                      <a:srgbClr val="001A4F"/>
                    </a:solidFill>
                    <a:latin typeface="+mj-lt"/>
                    <a:ea typeface="Cambria" panose="02040503050406030204" pitchFamily="18" charset="0"/>
                  </a:rPr>
                  <a:t>Základní nastavení</a:t>
                </a:r>
                <a:endParaRPr lang="cs-CZ" sz="2400" dirty="0">
                  <a:solidFill>
                    <a:srgbClr val="001A4F"/>
                  </a:solidFill>
                  <a:latin typeface="+mj-lt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94A1B22-9DE6-37F8-3CE2-6EC8D2FDEFE0}"/>
                </a:ext>
              </a:extLst>
            </p:cNvPr>
            <p:cNvSpPr/>
            <p:nvPr/>
          </p:nvSpPr>
          <p:spPr bwMode="auto">
            <a:xfrm>
              <a:off x="1200151" y="3356992"/>
              <a:ext cx="3311673" cy="216024"/>
            </a:xfrm>
            <a:prstGeom prst="rect">
              <a:avLst/>
            </a:prstGeom>
            <a:solidFill>
              <a:srgbClr val="FFFF00">
                <a:alpha val="19000"/>
              </a:srgb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432E05A-9531-C69C-4A24-21CF0E7C4293}"/>
              </a:ext>
            </a:extLst>
          </p:cNvPr>
          <p:cNvGrpSpPr/>
          <p:nvPr/>
        </p:nvGrpSpPr>
        <p:grpSpPr>
          <a:xfrm>
            <a:off x="2235923" y="4187369"/>
            <a:ext cx="9591766" cy="2007085"/>
            <a:chOff x="2235923" y="4187369"/>
            <a:chExt cx="9591766" cy="200708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29ACA9D-C342-9F3D-D692-A59311F0A9E8}"/>
                </a:ext>
              </a:extLst>
            </p:cNvPr>
            <p:cNvGrpSpPr/>
            <p:nvPr/>
          </p:nvGrpSpPr>
          <p:grpSpPr>
            <a:xfrm>
              <a:off x="2235923" y="4187369"/>
              <a:ext cx="9591766" cy="2007085"/>
              <a:chOff x="2235923" y="4187369"/>
              <a:chExt cx="9591766" cy="2007085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5609CCB5-F2A2-1AFA-45B8-0C89F095A1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35923" y="4293096"/>
                <a:ext cx="9591766" cy="1901358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FE05BD5-91F1-91E3-066B-11C565E79ECB}"/>
                  </a:ext>
                </a:extLst>
              </p:cNvPr>
              <p:cNvSpPr txBox="1"/>
              <p:nvPr/>
            </p:nvSpPr>
            <p:spPr>
              <a:xfrm>
                <a:off x="8904312" y="4187369"/>
                <a:ext cx="26084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cs-CZ"/>
                </a:defPPr>
                <a:lvl1pPr>
                  <a:defRPr sz="2400">
                    <a:solidFill>
                      <a:srgbClr val="001A4F"/>
                    </a:solidFill>
                    <a:latin typeface="+mj-lt"/>
                    <a:ea typeface="Cambria" panose="02040503050406030204" pitchFamily="18" charset="0"/>
                  </a:defRPr>
                </a:lvl1pPr>
              </a:lstStyle>
              <a:p>
                <a:r>
                  <a:rPr lang="cs-CZ" sz="2000" dirty="0"/>
                  <a:t>Upravené nastavení</a:t>
                </a:r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7BCF4FF-8846-3CD2-F9A8-24E5BC4E9E15}"/>
                </a:ext>
              </a:extLst>
            </p:cNvPr>
            <p:cNvSpPr/>
            <p:nvPr/>
          </p:nvSpPr>
          <p:spPr bwMode="auto">
            <a:xfrm>
              <a:off x="2350530" y="5157192"/>
              <a:ext cx="8871788" cy="221984"/>
            </a:xfrm>
            <a:prstGeom prst="rect">
              <a:avLst/>
            </a:prstGeom>
            <a:solidFill>
              <a:srgbClr val="FFFF00">
                <a:alpha val="19000"/>
              </a:srgb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67306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AC3E41-37B9-9F0C-D4CE-7B954B2620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AI pro odpovědi na 106ky</a:t>
            </a:r>
            <a:endParaRPr lang="cs-CZ" altLang="cs-CZ" sz="1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2206B2-5241-8817-F9DC-EEA40AA153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Ukázka</a:t>
            </a:r>
          </a:p>
        </p:txBody>
      </p:sp>
    </p:spTree>
    <p:extLst>
      <p:ext uri="{BB962C8B-B14F-4D97-AF65-F5344CB8AC3E}">
        <p14:creationId xmlns:p14="http://schemas.microsoft.com/office/powerpoint/2010/main" val="257357907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Vlastní návrh">
  <a:themeElements>
    <a:clrScheme name="1_Vlastn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Vlastní návrh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 OIT - template.pptx" id="{C57498DC-4D11-420D-AC36-2EAAC7430E4A}" vid="{36000932-A33A-4E07-AF49-9F97ACFF6475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BFB89735FE8694BB32C7C2A08521F08" ma:contentTypeVersion="0" ma:contentTypeDescription="Vytvoří nový dokument" ma:contentTypeScope="" ma:versionID="39a500e3484e2926f5915f8983de72a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e0885882fb67022fa0e44908e625f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BB341F-67D0-4DA9-9794-85256034F9DC}">
  <ds:schemaRefs>
    <ds:schemaRef ds:uri="http://www.w3.org/XML/1998/namespace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43094B7-441F-4985-AD0F-C6FB0229276F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17E231C-0112-4A4E-9705-E4B6B10B4D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OIT</Template>
  <TotalTime>10152</TotalTime>
  <Words>1079</Words>
  <Application>Microsoft Office PowerPoint</Application>
  <PresentationFormat>Widescreen</PresentationFormat>
  <Paragraphs>127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</vt:lpstr>
      <vt:lpstr>1_Vlastní návrh</vt:lpstr>
      <vt:lpstr>Využití AI pro odpovědi na 106ky</vt:lpstr>
      <vt:lpstr>Agenda</vt:lpstr>
      <vt:lpstr>Proč, co nás k tomu vedlo?</vt:lpstr>
      <vt:lpstr>Požadavky</vt:lpstr>
      <vt:lpstr>Vybrané řešení ArtInDocs (Inflex s.r.o.)</vt:lpstr>
      <vt:lpstr>Architektura</vt:lpstr>
      <vt:lpstr>Výzvy</vt:lpstr>
      <vt:lpstr>Úpravy a přizpůsobení aplikace</vt:lpstr>
      <vt:lpstr>Ukázka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Využití AI pro odpovědi na 106ky</dc:title>
  <dc:creator>Jan Vorel</dc:creator>
  <cp:lastModifiedBy>Jan Vorel</cp:lastModifiedBy>
  <cp:revision>3</cp:revision>
  <cp:lastPrinted>2025-10-02T10:54:59Z</cp:lastPrinted>
  <dcterms:created xsi:type="dcterms:W3CDTF">2025-06-20T11:38:00Z</dcterms:created>
  <dcterms:modified xsi:type="dcterms:W3CDTF">2025-10-06T09:25:58Z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0x010100BBFB89735FE8694BB32C7C2A08521F08</vt:lpwstr>
  </property>
  <property fmtid="{D5CDD505-2E9C-101B-9397-08002B2CF9AE}" pid="3" name="MSIP_Label_4e6f22b5-62e0-4dae-88a1-38ec65c4e260_Enabled">
    <vt:lpwstr>true</vt:lpwstr>
  </property>
  <property fmtid="{D5CDD505-2E9C-101B-9397-08002B2CF9AE}" pid="4" name="MSIP_Label_4e6f22b5-62e0-4dae-88a1-38ec65c4e260_SetDate">
    <vt:lpwstr>2025-06-20T12:40:38Z</vt:lpwstr>
  </property>
  <property fmtid="{D5CDD505-2E9C-101B-9397-08002B2CF9AE}" pid="5" name="MSIP_Label_4e6f22b5-62e0-4dae-88a1-38ec65c4e260_Method">
    <vt:lpwstr>Standard</vt:lpwstr>
  </property>
  <property fmtid="{D5CDD505-2E9C-101B-9397-08002B2CF9AE}" pid="6" name="MSIP_Label_4e6f22b5-62e0-4dae-88a1-38ec65c4e260_Name">
    <vt:lpwstr>TLP-GREEN</vt:lpwstr>
  </property>
  <property fmtid="{D5CDD505-2E9C-101B-9397-08002B2CF9AE}" pid="7" name="MSIP_Label_4e6f22b5-62e0-4dae-88a1-38ec65c4e260_SiteId">
    <vt:lpwstr>29292cca-6718-4b9a-a036-6a2467c9b190</vt:lpwstr>
  </property>
  <property fmtid="{D5CDD505-2E9C-101B-9397-08002B2CF9AE}" pid="8" name="MSIP_Label_4e6f22b5-62e0-4dae-88a1-38ec65c4e260_ActionId">
    <vt:lpwstr>1a1770f0-7ab3-4aef-b73f-53e48e181a70</vt:lpwstr>
  </property>
  <property fmtid="{D5CDD505-2E9C-101B-9397-08002B2CF9AE}" pid="9" name="MSIP_Label_4e6f22b5-62e0-4dae-88a1-38ec65c4e260_ContentBits">
    <vt:lpwstr>0</vt:lpwstr>
  </property>
  <property fmtid="{D5CDD505-2E9C-101B-9397-08002B2CF9AE}" pid="10" name="MSIP_Label_4e6f22b5-62e0-4dae-88a1-38ec65c4e260_Tag">
    <vt:lpwstr>10, 3, 0, 1</vt:lpwstr>
  </property>
</Properties>
</file>