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6" r:id="rId6"/>
    <p:sldId id="267" r:id="rId7"/>
    <p:sldId id="257" r:id="rId8"/>
    <p:sldId id="290" r:id="rId9"/>
    <p:sldId id="291" r:id="rId10"/>
    <p:sldId id="292" r:id="rId11"/>
    <p:sldId id="259" r:id="rId12"/>
    <p:sldId id="294" r:id="rId13"/>
    <p:sldId id="295" r:id="rId14"/>
    <p:sldId id="284" r:id="rId15"/>
    <p:sldId id="296" r:id="rId16"/>
    <p:sldId id="287" r:id="rId17"/>
    <p:sldId id="285" r:id="rId18"/>
    <p:sldId id="288" r:id="rId19"/>
    <p:sldId id="286" r:id="rId20"/>
    <p:sldId id="278" r:id="rId21"/>
    <p:sldId id="297" r:id="rId22"/>
    <p:sldId id="298" r:id="rId23"/>
    <p:sldId id="302" r:id="rId24"/>
    <p:sldId id="260" r:id="rId25"/>
    <p:sldId id="299" r:id="rId26"/>
    <p:sldId id="300" r:id="rId27"/>
    <p:sldId id="293" r:id="rId28"/>
    <p:sldId id="263" r:id="rId29"/>
    <p:sldId id="271" r:id="rId30"/>
    <p:sldId id="273" r:id="rId31"/>
    <p:sldId id="276" r:id="rId32"/>
    <p:sldId id="289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 userDrawn="1">
          <p15:clr>
            <a:srgbClr val="A4A3A4"/>
          </p15:clr>
        </p15:guide>
        <p15:guide id="2" pos="6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E9EBF8"/>
    <a:srgbClr val="4472C4"/>
    <a:srgbClr val="0099CC"/>
    <a:srgbClr val="0066CC"/>
    <a:srgbClr val="6E9DC7"/>
    <a:srgbClr val="E2F5FF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5CA76-A1DE-4327-B3DE-0B96DA46B387}" v="110" dt="2025-10-06T13:19:30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2"/>
    <p:restoredTop sz="75051" autoAdjust="0"/>
  </p:normalViewPr>
  <p:slideViewPr>
    <p:cSldViewPr snapToGrid="0" snapToObjects="1">
      <p:cViewPr varScale="1">
        <p:scale>
          <a:sx n="75" d="100"/>
          <a:sy n="75" d="100"/>
        </p:scale>
        <p:origin x="1386" y="294"/>
      </p:cViewPr>
      <p:guideLst>
        <p:guide orient="horz" pos="3382"/>
        <p:guide pos="6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ousek Aleš" userId="a1fed7b2-2763-4e4b-8190-9cb44c99056b" providerId="ADAL" clId="{6A25CA76-A1DE-4327-B3DE-0B96DA46B387}"/>
    <pc:docChg chg="undo custSel addSld delSld modSld sldOrd modMainMaster modNotesMaster modHandout">
      <pc:chgData name="Marousek Aleš" userId="a1fed7b2-2763-4e4b-8190-9cb44c99056b" providerId="ADAL" clId="{6A25CA76-A1DE-4327-B3DE-0B96DA46B387}" dt="2025-10-06T13:19:57.992" v="6439" actId="6549"/>
      <pc:docMkLst>
        <pc:docMk/>
      </pc:docMkLst>
      <pc:sldChg chg="modSp mod modClrScheme chgLayout">
        <pc:chgData name="Marousek Aleš" userId="a1fed7b2-2763-4e4b-8190-9cb44c99056b" providerId="ADAL" clId="{6A25CA76-A1DE-4327-B3DE-0B96DA46B387}" dt="2025-10-03T13:35:55.395" v="601" actId="207"/>
        <pc:sldMkLst>
          <pc:docMk/>
          <pc:sldMk cId="3918795199" sldId="256"/>
        </pc:sldMkLst>
        <pc:spChg chg="mod">
          <ac:chgData name="Marousek Aleš" userId="a1fed7b2-2763-4e4b-8190-9cb44c99056b" providerId="ADAL" clId="{6A25CA76-A1DE-4327-B3DE-0B96DA46B387}" dt="2025-10-03T12:55:16.649" v="442" actId="26606"/>
          <ac:spMkLst>
            <pc:docMk/>
            <pc:sldMk cId="3918795199" sldId="256"/>
            <ac:spMk id="2" creationId="{E42D432C-0B19-57A4-9069-7F09B496CC4D}"/>
          </ac:spMkLst>
        </pc:spChg>
        <pc:spChg chg="mod">
          <ac:chgData name="Marousek Aleš" userId="a1fed7b2-2763-4e4b-8190-9cb44c99056b" providerId="ADAL" clId="{6A25CA76-A1DE-4327-B3DE-0B96DA46B387}" dt="2025-10-03T13:35:55.395" v="601" actId="207"/>
          <ac:spMkLst>
            <pc:docMk/>
            <pc:sldMk cId="3918795199" sldId="256"/>
            <ac:spMk id="4" creationId="{CFCB9FFE-038D-0F3B-1619-200F29C83AF1}"/>
          </ac:spMkLst>
        </pc:spChg>
      </pc:sldChg>
      <pc:sldChg chg="addSp delSp modSp add del mod modClrScheme chgLayout modNotesTx">
        <pc:chgData name="Marousek Aleš" userId="a1fed7b2-2763-4e4b-8190-9cb44c99056b" providerId="ADAL" clId="{6A25CA76-A1DE-4327-B3DE-0B96DA46B387}" dt="2025-10-05T15:55:49.702" v="3701" actId="20577"/>
        <pc:sldMkLst>
          <pc:docMk/>
          <pc:sldMk cId="926026877" sldId="257"/>
        </pc:sldMkLst>
        <pc:spChg chg="mod">
          <ac:chgData name="Marousek Aleš" userId="a1fed7b2-2763-4e4b-8190-9cb44c99056b" providerId="ADAL" clId="{6A25CA76-A1DE-4327-B3DE-0B96DA46B387}" dt="2025-10-03T12:46:23.405" v="410" actId="1076"/>
          <ac:spMkLst>
            <pc:docMk/>
            <pc:sldMk cId="926026877" sldId="257"/>
            <ac:spMk id="6" creationId="{9460F297-F632-EC56-C1BA-74DFC283B4BD}"/>
          </ac:spMkLst>
        </pc:spChg>
        <pc:graphicFrameChg chg="add del mod modGraphic">
          <ac:chgData name="Marousek Aleš" userId="a1fed7b2-2763-4e4b-8190-9cb44c99056b" providerId="ADAL" clId="{6A25CA76-A1DE-4327-B3DE-0B96DA46B387}" dt="2025-10-05T11:15:51.530" v="3308" actId="20577"/>
          <ac:graphicFrameMkLst>
            <pc:docMk/>
            <pc:sldMk cId="926026877" sldId="257"/>
            <ac:graphicFrameMk id="42" creationId="{99CE8765-BB97-694C-9639-6B834F8E3514}"/>
          </ac:graphicFrameMkLst>
        </pc:graphicFrameChg>
        <pc:picChg chg="add del mod">
          <ac:chgData name="Marousek Aleš" userId="a1fed7b2-2763-4e4b-8190-9cb44c99056b" providerId="ADAL" clId="{6A25CA76-A1DE-4327-B3DE-0B96DA46B387}" dt="2025-10-03T13:06:24.564" v="470" actId="1076"/>
          <ac:picMkLst>
            <pc:docMk/>
            <pc:sldMk cId="926026877" sldId="257"/>
            <ac:picMk id="10" creationId="{B39E0510-A449-B8A2-B5DC-AB450B1F8970}"/>
          </ac:picMkLst>
        </pc:picChg>
      </pc:sldChg>
      <pc:sldChg chg="addSp modSp mod ord modNotesTx">
        <pc:chgData name="Marousek Aleš" userId="a1fed7b2-2763-4e4b-8190-9cb44c99056b" providerId="ADAL" clId="{6A25CA76-A1DE-4327-B3DE-0B96DA46B387}" dt="2025-10-05T11:16:03.523" v="3310" actId="20577"/>
        <pc:sldMkLst>
          <pc:docMk/>
          <pc:sldMk cId="1959675361" sldId="259"/>
        </pc:sldMkLst>
        <pc:spChg chg="mod">
          <ac:chgData name="Marousek Aleš" userId="a1fed7b2-2763-4e4b-8190-9cb44c99056b" providerId="ADAL" clId="{6A25CA76-A1DE-4327-B3DE-0B96DA46B387}" dt="2025-10-05T11:16:03.523" v="3310" actId="20577"/>
          <ac:spMkLst>
            <pc:docMk/>
            <pc:sldMk cId="1959675361" sldId="259"/>
            <ac:spMk id="4" creationId="{FC55B442-7A81-E220-C22D-A9C6A864960A}"/>
          </ac:spMkLst>
        </pc:spChg>
        <pc:picChg chg="add mod">
          <ac:chgData name="Marousek Aleš" userId="a1fed7b2-2763-4e4b-8190-9cb44c99056b" providerId="ADAL" clId="{6A25CA76-A1DE-4327-B3DE-0B96DA46B387}" dt="2025-10-04T20:26:11.505" v="2320" actId="1076"/>
          <ac:picMkLst>
            <pc:docMk/>
            <pc:sldMk cId="1959675361" sldId="259"/>
            <ac:picMk id="5" creationId="{96B36080-FDEB-07E7-9109-136E0256BD4F}"/>
          </ac:picMkLst>
        </pc:picChg>
      </pc:sldChg>
      <pc:sldChg chg="addSp delSp modSp mod ord modClrScheme chgLayout modNotesTx">
        <pc:chgData name="Marousek Aleš" userId="a1fed7b2-2763-4e4b-8190-9cb44c99056b" providerId="ADAL" clId="{6A25CA76-A1DE-4327-B3DE-0B96DA46B387}" dt="2025-10-06T09:34:11.435" v="4883" actId="20577"/>
        <pc:sldMkLst>
          <pc:docMk/>
          <pc:sldMk cId="2155424079" sldId="260"/>
        </pc:sldMkLst>
        <pc:spChg chg="mod">
          <ac:chgData name="Marousek Aleš" userId="a1fed7b2-2763-4e4b-8190-9cb44c99056b" providerId="ADAL" clId="{6A25CA76-A1DE-4327-B3DE-0B96DA46B387}" dt="2025-10-04T19:19:54.615" v="1722" actId="1076"/>
          <ac:spMkLst>
            <pc:docMk/>
            <pc:sldMk cId="2155424079" sldId="260"/>
            <ac:spMk id="2" creationId="{1EB5CC54-5DE1-3011-918B-166FC08CFFF2}"/>
          </ac:spMkLst>
        </pc:spChg>
        <pc:spChg chg="mod">
          <ac:chgData name="Marousek Aleš" userId="a1fed7b2-2763-4e4b-8190-9cb44c99056b" providerId="ADAL" clId="{6A25CA76-A1DE-4327-B3DE-0B96DA46B387}" dt="2025-10-04T19:20:11.290" v="1726" actId="1076"/>
          <ac:spMkLst>
            <pc:docMk/>
            <pc:sldMk cId="2155424079" sldId="260"/>
            <ac:spMk id="3" creationId="{BAEBDA8C-349A-0750-A855-543F56747DFC}"/>
          </ac:spMkLst>
        </pc:spChg>
        <pc:graphicFrameChg chg="add mod modGraphic">
          <ac:chgData name="Marousek Aleš" userId="a1fed7b2-2763-4e4b-8190-9cb44c99056b" providerId="ADAL" clId="{6A25CA76-A1DE-4327-B3DE-0B96DA46B387}" dt="2025-10-04T19:22:02.653" v="1731" actId="16037"/>
          <ac:graphicFrameMkLst>
            <pc:docMk/>
            <pc:sldMk cId="2155424079" sldId="260"/>
            <ac:graphicFrameMk id="5" creationId="{BD947432-981E-2925-2FA4-0BB2DFC8F2C1}"/>
          </ac:graphicFrameMkLst>
        </pc:graphicFrameChg>
      </pc:sldChg>
      <pc:sldChg chg="addSp delSp modSp del mod">
        <pc:chgData name="Marousek Aleš" userId="a1fed7b2-2763-4e4b-8190-9cb44c99056b" providerId="ADAL" clId="{6A25CA76-A1DE-4327-B3DE-0B96DA46B387}" dt="2025-10-05T07:22:16.814" v="3059" actId="2696"/>
        <pc:sldMkLst>
          <pc:docMk/>
          <pc:sldMk cId="3012851848" sldId="261"/>
        </pc:sldMkLst>
      </pc:sldChg>
      <pc:sldChg chg="del">
        <pc:chgData name="Marousek Aleš" userId="a1fed7b2-2763-4e4b-8190-9cb44c99056b" providerId="ADAL" clId="{6A25CA76-A1DE-4327-B3DE-0B96DA46B387}" dt="2025-10-04T14:39:15.458" v="1368" actId="2696"/>
        <pc:sldMkLst>
          <pc:docMk/>
          <pc:sldMk cId="2610835629" sldId="262"/>
        </pc:sldMkLst>
      </pc:sldChg>
      <pc:sldChg chg="addSp delSp modSp mod modNotesTx">
        <pc:chgData name="Marousek Aleš" userId="a1fed7b2-2763-4e4b-8190-9cb44c99056b" providerId="ADAL" clId="{6A25CA76-A1DE-4327-B3DE-0B96DA46B387}" dt="2025-10-05T08:08:32.851" v="3306" actId="20577"/>
        <pc:sldMkLst>
          <pc:docMk/>
          <pc:sldMk cId="3529357961" sldId="263"/>
        </pc:sldMkLst>
        <pc:spChg chg="mod">
          <ac:chgData name="Marousek Aleš" userId="a1fed7b2-2763-4e4b-8190-9cb44c99056b" providerId="ADAL" clId="{6A25CA76-A1DE-4327-B3DE-0B96DA46B387}" dt="2025-10-04T20:08:53.720" v="2239" actId="20577"/>
          <ac:spMkLst>
            <pc:docMk/>
            <pc:sldMk cId="3529357961" sldId="263"/>
            <ac:spMk id="4" creationId="{4D4C6B7D-E6DB-0E60-19C1-9E08F2D89305}"/>
          </ac:spMkLst>
        </pc:spChg>
        <pc:picChg chg="add mod">
          <ac:chgData name="Marousek Aleš" userId="a1fed7b2-2763-4e4b-8190-9cb44c99056b" providerId="ADAL" clId="{6A25CA76-A1DE-4327-B3DE-0B96DA46B387}" dt="2025-10-04T20:10:20.420" v="2255" actId="1076"/>
          <ac:picMkLst>
            <pc:docMk/>
            <pc:sldMk cId="3529357961" sldId="263"/>
            <ac:picMk id="6" creationId="{C2EDBAB8-EE2D-E80E-24C2-7178A6C15EA2}"/>
          </ac:picMkLst>
        </pc:picChg>
      </pc:sldChg>
      <pc:sldChg chg="addSp delSp modSp mod modClrScheme chgLayout">
        <pc:chgData name="Marousek Aleš" userId="a1fed7b2-2763-4e4b-8190-9cb44c99056b" providerId="ADAL" clId="{6A25CA76-A1DE-4327-B3DE-0B96DA46B387}" dt="2025-10-03T13:35:42.341" v="600" actId="207"/>
        <pc:sldMkLst>
          <pc:docMk/>
          <pc:sldMk cId="1191094100" sldId="266"/>
        </pc:sldMkLst>
        <pc:spChg chg="mod">
          <ac:chgData name="Marousek Aleš" userId="a1fed7b2-2763-4e4b-8190-9cb44c99056b" providerId="ADAL" clId="{6A25CA76-A1DE-4327-B3DE-0B96DA46B387}" dt="2025-10-03T13:35:31.802" v="599" actId="26606"/>
          <ac:spMkLst>
            <pc:docMk/>
            <pc:sldMk cId="1191094100" sldId="266"/>
            <ac:spMk id="2" creationId="{644A549A-79BA-02CB-0134-2425476352B1}"/>
          </ac:spMkLst>
        </pc:spChg>
        <pc:spChg chg="add del mod">
          <ac:chgData name="Marousek Aleš" userId="a1fed7b2-2763-4e4b-8190-9cb44c99056b" providerId="ADAL" clId="{6A25CA76-A1DE-4327-B3DE-0B96DA46B387}" dt="2025-10-03T13:35:42.341" v="600" actId="207"/>
          <ac:spMkLst>
            <pc:docMk/>
            <pc:sldMk cId="1191094100" sldId="266"/>
            <ac:spMk id="4" creationId="{FDD990D5-B2F9-0098-0A70-C75C96BEDC82}"/>
          </ac:spMkLst>
        </pc:spChg>
      </pc:sldChg>
      <pc:sldChg chg="addSp delSp modSp mod modClrScheme chgLayout modNotesTx">
        <pc:chgData name="Marousek Aleš" userId="a1fed7b2-2763-4e4b-8190-9cb44c99056b" providerId="ADAL" clId="{6A25CA76-A1DE-4327-B3DE-0B96DA46B387}" dt="2025-10-06T13:18:47.611" v="6411" actId="20577"/>
        <pc:sldMkLst>
          <pc:docMk/>
          <pc:sldMk cId="2787500151" sldId="267"/>
        </pc:sldMkLst>
        <pc:spChg chg="mod">
          <ac:chgData name="Marousek Aleš" userId="a1fed7b2-2763-4e4b-8190-9cb44c99056b" providerId="ADAL" clId="{6A25CA76-A1DE-4327-B3DE-0B96DA46B387}" dt="2025-10-03T13:30:25.099" v="551" actId="1076"/>
          <ac:spMkLst>
            <pc:docMk/>
            <pc:sldMk cId="2787500151" sldId="267"/>
            <ac:spMk id="2" creationId="{644A549A-79BA-02CB-0134-2425476352B1}"/>
          </ac:spMkLst>
        </pc:spChg>
        <pc:graphicFrameChg chg="add mod modGraphic">
          <ac:chgData name="Marousek Aleš" userId="a1fed7b2-2763-4e4b-8190-9cb44c99056b" providerId="ADAL" clId="{6A25CA76-A1DE-4327-B3DE-0B96DA46B387}" dt="2025-10-03T13:30:39.262" v="554" actId="1076"/>
          <ac:graphicFrameMkLst>
            <pc:docMk/>
            <pc:sldMk cId="2787500151" sldId="267"/>
            <ac:graphicFrameMk id="20" creationId="{92CB60D7-1C24-CCD5-A72C-707F76D0FB99}"/>
          </ac:graphicFrameMkLst>
        </pc:graphicFrameChg>
        <pc:picChg chg="add mod">
          <ac:chgData name="Marousek Aleš" userId="a1fed7b2-2763-4e4b-8190-9cb44c99056b" providerId="ADAL" clId="{6A25CA76-A1DE-4327-B3DE-0B96DA46B387}" dt="2025-10-03T13:32:18.307" v="566" actId="1076"/>
          <ac:picMkLst>
            <pc:docMk/>
            <pc:sldMk cId="2787500151" sldId="267"/>
            <ac:picMk id="22" creationId="{A81CDA69-3E87-BCA5-C625-6AC8D0FA8FB6}"/>
          </ac:picMkLst>
        </pc:picChg>
        <pc:picChg chg="add mod">
          <ac:chgData name="Marousek Aleš" userId="a1fed7b2-2763-4e4b-8190-9cb44c99056b" providerId="ADAL" clId="{6A25CA76-A1DE-4327-B3DE-0B96DA46B387}" dt="2025-10-03T14:59:05.418" v="681" actId="1076"/>
          <ac:picMkLst>
            <pc:docMk/>
            <pc:sldMk cId="2787500151" sldId="267"/>
            <ac:picMk id="28" creationId="{385BC3EC-D300-7BC9-4A7B-6BA5AFEB3480}"/>
          </ac:picMkLst>
        </pc:picChg>
      </pc:sldChg>
      <pc:sldChg chg="addSp delSp modSp mod modNotesTx">
        <pc:chgData name="Marousek Aleš" userId="a1fed7b2-2763-4e4b-8190-9cb44c99056b" providerId="ADAL" clId="{6A25CA76-A1DE-4327-B3DE-0B96DA46B387}" dt="2025-10-05T11:39:22.106" v="3482" actId="20577"/>
        <pc:sldMkLst>
          <pc:docMk/>
          <pc:sldMk cId="720332928" sldId="271"/>
        </pc:sldMkLst>
        <pc:spChg chg="mod">
          <ac:chgData name="Marousek Aleš" userId="a1fed7b2-2763-4e4b-8190-9cb44c99056b" providerId="ADAL" clId="{6A25CA76-A1DE-4327-B3DE-0B96DA46B387}" dt="2025-10-04T20:05:06.999" v="2175" actId="14100"/>
          <ac:spMkLst>
            <pc:docMk/>
            <pc:sldMk cId="720332928" sldId="271"/>
            <ac:spMk id="2" creationId="{8DE41AB1-2C48-03B4-C99A-82067082F753}"/>
          </ac:spMkLst>
        </pc:spChg>
        <pc:graphicFrameChg chg="add mod modGraphic">
          <ac:chgData name="Marousek Aleš" userId="a1fed7b2-2763-4e4b-8190-9cb44c99056b" providerId="ADAL" clId="{6A25CA76-A1DE-4327-B3DE-0B96DA46B387}" dt="2025-10-05T11:39:22.106" v="3482" actId="20577"/>
          <ac:graphicFrameMkLst>
            <pc:docMk/>
            <pc:sldMk cId="720332928" sldId="271"/>
            <ac:graphicFrameMk id="6" creationId="{0FEBA47A-248E-D640-8A9A-1686E1A113E7}"/>
          </ac:graphicFrameMkLst>
        </pc:graphicFrameChg>
      </pc:sldChg>
      <pc:sldChg chg="del">
        <pc:chgData name="Marousek Aleš" userId="a1fed7b2-2763-4e4b-8190-9cb44c99056b" providerId="ADAL" clId="{6A25CA76-A1DE-4327-B3DE-0B96DA46B387}" dt="2025-10-04T14:39:36.491" v="1370" actId="2696"/>
        <pc:sldMkLst>
          <pc:docMk/>
          <pc:sldMk cId="2359518279" sldId="272"/>
        </pc:sldMkLst>
      </pc:sldChg>
      <pc:sldChg chg="addSp delSp modSp mod modNotesTx">
        <pc:chgData name="Marousek Aleš" userId="a1fed7b2-2763-4e4b-8190-9cb44c99056b" providerId="ADAL" clId="{6A25CA76-A1DE-4327-B3DE-0B96DA46B387}" dt="2025-10-05T06:58:26.568" v="2819" actId="20577"/>
        <pc:sldMkLst>
          <pc:docMk/>
          <pc:sldMk cId="2459365370" sldId="273"/>
        </pc:sldMkLst>
        <pc:spChg chg="mod">
          <ac:chgData name="Marousek Aleš" userId="a1fed7b2-2763-4e4b-8190-9cb44c99056b" providerId="ADAL" clId="{6A25CA76-A1DE-4327-B3DE-0B96DA46B387}" dt="2025-10-04T20:05:21.732" v="2194" actId="20577"/>
          <ac:spMkLst>
            <pc:docMk/>
            <pc:sldMk cId="2459365370" sldId="273"/>
            <ac:spMk id="2" creationId="{8DE41AB1-2C48-03B4-C99A-82067082F753}"/>
          </ac:spMkLst>
        </pc:spChg>
        <pc:graphicFrameChg chg="add mod modGraphic">
          <ac:chgData name="Marousek Aleš" userId="a1fed7b2-2763-4e4b-8190-9cb44c99056b" providerId="ADAL" clId="{6A25CA76-A1DE-4327-B3DE-0B96DA46B387}" dt="2025-10-04T20:06:43.414" v="2199" actId="1076"/>
          <ac:graphicFrameMkLst>
            <pc:docMk/>
            <pc:sldMk cId="2459365370" sldId="273"/>
            <ac:graphicFrameMk id="3" creationId="{8861F7AC-49F1-9657-178B-5647BC644A18}"/>
          </ac:graphicFrameMkLst>
        </pc:graphicFrameChg>
      </pc:sldChg>
      <pc:sldChg chg="del">
        <pc:chgData name="Marousek Aleš" userId="a1fed7b2-2763-4e4b-8190-9cb44c99056b" providerId="ADAL" clId="{6A25CA76-A1DE-4327-B3DE-0B96DA46B387}" dt="2025-10-04T14:39:41.197" v="1371" actId="2696"/>
        <pc:sldMkLst>
          <pc:docMk/>
          <pc:sldMk cId="746071239" sldId="274"/>
        </pc:sldMkLst>
      </pc:sldChg>
      <pc:sldChg chg="addSp delSp modSp mod modNotesTx">
        <pc:chgData name="Marousek Aleš" userId="a1fed7b2-2763-4e4b-8190-9cb44c99056b" providerId="ADAL" clId="{6A25CA76-A1DE-4327-B3DE-0B96DA46B387}" dt="2025-10-06T10:51:49.526" v="6320" actId="6549"/>
        <pc:sldMkLst>
          <pc:docMk/>
          <pc:sldMk cId="2535484736" sldId="276"/>
        </pc:sldMkLst>
        <pc:spChg chg="mod">
          <ac:chgData name="Marousek Aleš" userId="a1fed7b2-2763-4e4b-8190-9cb44c99056b" providerId="ADAL" clId="{6A25CA76-A1DE-4327-B3DE-0B96DA46B387}" dt="2025-10-04T14:42:24.736" v="1412" actId="20577"/>
          <ac:spMkLst>
            <pc:docMk/>
            <pc:sldMk cId="2535484736" sldId="276"/>
            <ac:spMk id="2" creationId="{8DE41AB1-2C48-03B4-C99A-82067082F753}"/>
          </ac:spMkLst>
        </pc:spChg>
        <pc:spChg chg="add mod">
          <ac:chgData name="Marousek Aleš" userId="a1fed7b2-2763-4e4b-8190-9cb44c99056b" providerId="ADAL" clId="{6A25CA76-A1DE-4327-B3DE-0B96DA46B387}" dt="2025-10-05T11:42:12.629" v="3484" actId="120"/>
          <ac:spMkLst>
            <pc:docMk/>
            <pc:sldMk cId="2535484736" sldId="276"/>
            <ac:spMk id="8" creationId="{F6048D7B-E1F6-C377-F1F8-8225C0537ADF}"/>
          </ac:spMkLst>
        </pc:spChg>
        <pc:picChg chg="add mod">
          <ac:chgData name="Marousek Aleš" userId="a1fed7b2-2763-4e4b-8190-9cb44c99056b" providerId="ADAL" clId="{6A25CA76-A1DE-4327-B3DE-0B96DA46B387}" dt="2025-10-06T05:37:10.206" v="3807" actId="1076"/>
          <ac:picMkLst>
            <pc:docMk/>
            <pc:sldMk cId="2535484736" sldId="276"/>
            <ac:picMk id="4" creationId="{5024FC9F-B160-F2AB-0076-354E1226FE4F}"/>
          </ac:picMkLst>
        </pc:picChg>
        <pc:picChg chg="add del mod">
          <ac:chgData name="Marousek Aleš" userId="a1fed7b2-2763-4e4b-8190-9cb44c99056b" providerId="ADAL" clId="{6A25CA76-A1DE-4327-B3DE-0B96DA46B387}" dt="2025-10-06T05:36:58.078" v="3805" actId="478"/>
          <ac:picMkLst>
            <pc:docMk/>
            <pc:sldMk cId="2535484736" sldId="276"/>
            <ac:picMk id="10" creationId="{D125B495-F8E2-6A60-E5AC-EC48CB35C443}"/>
          </ac:picMkLst>
        </pc:picChg>
      </pc:sldChg>
      <pc:sldChg chg="delSp del mod ord">
        <pc:chgData name="Marousek Aleš" userId="a1fed7b2-2763-4e4b-8190-9cb44c99056b" providerId="ADAL" clId="{6A25CA76-A1DE-4327-B3DE-0B96DA46B387}" dt="2025-10-04T18:03:38.676" v="1552" actId="47"/>
        <pc:sldMkLst>
          <pc:docMk/>
          <pc:sldMk cId="740854982" sldId="277"/>
        </pc:sldMkLst>
      </pc:sldChg>
      <pc:sldChg chg="addSp delSp modSp mod ord modNotesTx">
        <pc:chgData name="Marousek Aleš" userId="a1fed7b2-2763-4e4b-8190-9cb44c99056b" providerId="ADAL" clId="{6A25CA76-A1DE-4327-B3DE-0B96DA46B387}" dt="2025-10-06T09:19:48" v="3963" actId="20577"/>
        <pc:sldMkLst>
          <pc:docMk/>
          <pc:sldMk cId="4085339840" sldId="278"/>
        </pc:sldMkLst>
        <pc:spChg chg="mod">
          <ac:chgData name="Marousek Aleš" userId="a1fed7b2-2763-4e4b-8190-9cb44c99056b" providerId="ADAL" clId="{6A25CA76-A1DE-4327-B3DE-0B96DA46B387}" dt="2025-10-04T14:37:53.863" v="1354" actId="20577"/>
          <ac:spMkLst>
            <pc:docMk/>
            <pc:sldMk cId="4085339840" sldId="278"/>
            <ac:spMk id="4" creationId="{B7D80B08-87AB-A401-09C2-44061232C153}"/>
          </ac:spMkLst>
        </pc:spChg>
        <pc:spChg chg="add mod">
          <ac:chgData name="Marousek Aleš" userId="a1fed7b2-2763-4e4b-8190-9cb44c99056b" providerId="ADAL" clId="{6A25CA76-A1DE-4327-B3DE-0B96DA46B387}" dt="2025-10-05T08:01:21.747" v="3083" actId="113"/>
          <ac:spMkLst>
            <pc:docMk/>
            <pc:sldMk cId="4085339840" sldId="278"/>
            <ac:spMk id="5" creationId="{EE369F84-6B6F-F5B5-8323-8F9EADAD98DA}"/>
          </ac:spMkLst>
        </pc:spChg>
        <pc:picChg chg="add mod">
          <ac:chgData name="Marousek Aleš" userId="a1fed7b2-2763-4e4b-8190-9cb44c99056b" providerId="ADAL" clId="{6A25CA76-A1DE-4327-B3DE-0B96DA46B387}" dt="2025-10-04T17:41:33.158" v="1505" actId="14100"/>
          <ac:picMkLst>
            <pc:docMk/>
            <pc:sldMk cId="4085339840" sldId="278"/>
            <ac:picMk id="7" creationId="{CE41E510-E6B0-0B23-028A-59676E392193}"/>
          </ac:picMkLst>
        </pc:picChg>
      </pc:sldChg>
      <pc:sldChg chg="del">
        <pc:chgData name="Marousek Aleš" userId="a1fed7b2-2763-4e4b-8190-9cb44c99056b" providerId="ADAL" clId="{6A25CA76-A1DE-4327-B3DE-0B96DA46B387}" dt="2025-10-03T14:26:08.307" v="671" actId="47"/>
        <pc:sldMkLst>
          <pc:docMk/>
          <pc:sldMk cId="2735809308" sldId="281"/>
        </pc:sldMkLst>
      </pc:sldChg>
      <pc:sldChg chg="addSp delSp modSp del mod modClrScheme chgLayout">
        <pc:chgData name="Marousek Aleš" userId="a1fed7b2-2763-4e4b-8190-9cb44c99056b" providerId="ADAL" clId="{6A25CA76-A1DE-4327-B3DE-0B96DA46B387}" dt="2025-10-03T15:25:34.706" v="692" actId="47"/>
        <pc:sldMkLst>
          <pc:docMk/>
          <pc:sldMk cId="2961455722" sldId="282"/>
        </pc:sldMkLst>
      </pc:sldChg>
      <pc:sldChg chg="del">
        <pc:chgData name="Marousek Aleš" userId="a1fed7b2-2763-4e4b-8190-9cb44c99056b" providerId="ADAL" clId="{6A25CA76-A1DE-4327-B3DE-0B96DA46B387}" dt="2025-10-03T15:25:34.706" v="692" actId="47"/>
        <pc:sldMkLst>
          <pc:docMk/>
          <pc:sldMk cId="2942136965" sldId="283"/>
        </pc:sldMkLst>
      </pc:sldChg>
      <pc:sldChg chg="modSp mod modNotesTx">
        <pc:chgData name="Marousek Aleš" userId="a1fed7b2-2763-4e4b-8190-9cb44c99056b" providerId="ADAL" clId="{6A25CA76-A1DE-4327-B3DE-0B96DA46B387}" dt="2025-10-06T05:59:39.767" v="3808" actId="20577"/>
        <pc:sldMkLst>
          <pc:docMk/>
          <pc:sldMk cId="1696735915" sldId="284"/>
        </pc:sldMkLst>
        <pc:spChg chg="mod">
          <ac:chgData name="Marousek Aleš" userId="a1fed7b2-2763-4e4b-8190-9cb44c99056b" providerId="ADAL" clId="{6A25CA76-A1DE-4327-B3DE-0B96DA46B387}" dt="2025-10-06T05:59:39.767" v="3808" actId="20577"/>
          <ac:spMkLst>
            <pc:docMk/>
            <pc:sldMk cId="1696735915" sldId="284"/>
            <ac:spMk id="4" creationId="{FC55B442-7A81-E220-C22D-A9C6A864960A}"/>
          </ac:spMkLst>
        </pc:spChg>
      </pc:sldChg>
      <pc:sldChg chg="modSp mod">
        <pc:chgData name="Marousek Aleš" userId="a1fed7b2-2763-4e4b-8190-9cb44c99056b" providerId="ADAL" clId="{6A25CA76-A1DE-4327-B3DE-0B96DA46B387}" dt="2025-10-04T19:53:05.851" v="1745" actId="13926"/>
        <pc:sldMkLst>
          <pc:docMk/>
          <pc:sldMk cId="3038981331" sldId="285"/>
        </pc:sldMkLst>
        <pc:spChg chg="mod">
          <ac:chgData name="Marousek Aleš" userId="a1fed7b2-2763-4e4b-8190-9cb44c99056b" providerId="ADAL" clId="{6A25CA76-A1DE-4327-B3DE-0B96DA46B387}" dt="2025-10-04T19:53:05.851" v="1745" actId="13926"/>
          <ac:spMkLst>
            <pc:docMk/>
            <pc:sldMk cId="3038981331" sldId="285"/>
            <ac:spMk id="4" creationId="{FC55B442-7A81-E220-C22D-A9C6A864960A}"/>
          </ac:spMkLst>
        </pc:spChg>
      </pc:sldChg>
      <pc:sldChg chg="modSp mod modNotesTx">
        <pc:chgData name="Marousek Aleš" userId="a1fed7b2-2763-4e4b-8190-9cb44c99056b" providerId="ADAL" clId="{6A25CA76-A1DE-4327-B3DE-0B96DA46B387}" dt="2025-10-05T07:15:32.657" v="3058" actId="20577"/>
        <pc:sldMkLst>
          <pc:docMk/>
          <pc:sldMk cId="214208685" sldId="286"/>
        </pc:sldMkLst>
        <pc:spChg chg="mod">
          <ac:chgData name="Marousek Aleš" userId="a1fed7b2-2763-4e4b-8190-9cb44c99056b" providerId="ADAL" clId="{6A25CA76-A1DE-4327-B3DE-0B96DA46B387}" dt="2025-10-05T07:04:21.489" v="2935" actId="13926"/>
          <ac:spMkLst>
            <pc:docMk/>
            <pc:sldMk cId="214208685" sldId="286"/>
            <ac:spMk id="4" creationId="{FC55B442-7A81-E220-C22D-A9C6A864960A}"/>
          </ac:spMkLst>
        </pc:spChg>
      </pc:sldChg>
      <pc:sldChg chg="modSp mod ord">
        <pc:chgData name="Marousek Aleš" userId="a1fed7b2-2763-4e4b-8190-9cb44c99056b" providerId="ADAL" clId="{6A25CA76-A1DE-4327-B3DE-0B96DA46B387}" dt="2025-10-04T20:37:20.737" v="2491"/>
        <pc:sldMkLst>
          <pc:docMk/>
          <pc:sldMk cId="1048761446" sldId="287"/>
        </pc:sldMkLst>
        <pc:spChg chg="mod">
          <ac:chgData name="Marousek Aleš" userId="a1fed7b2-2763-4e4b-8190-9cb44c99056b" providerId="ADAL" clId="{6A25CA76-A1DE-4327-B3DE-0B96DA46B387}" dt="2025-10-04T19:51:22.730" v="1744" actId="13926"/>
          <ac:spMkLst>
            <pc:docMk/>
            <pc:sldMk cId="1048761446" sldId="287"/>
            <ac:spMk id="4" creationId="{FC55B442-7A81-E220-C22D-A9C6A864960A}"/>
          </ac:spMkLst>
        </pc:spChg>
      </pc:sldChg>
      <pc:sldChg chg="modSp mod ord">
        <pc:chgData name="Marousek Aleš" userId="a1fed7b2-2763-4e4b-8190-9cb44c99056b" providerId="ADAL" clId="{6A25CA76-A1DE-4327-B3DE-0B96DA46B387}" dt="2025-10-05T07:08:27.819" v="2950" actId="20577"/>
        <pc:sldMkLst>
          <pc:docMk/>
          <pc:sldMk cId="3190609568" sldId="288"/>
        </pc:sldMkLst>
        <pc:spChg chg="mod">
          <ac:chgData name="Marousek Aleš" userId="a1fed7b2-2763-4e4b-8190-9cb44c99056b" providerId="ADAL" clId="{6A25CA76-A1DE-4327-B3DE-0B96DA46B387}" dt="2025-10-05T07:08:27.819" v="2950" actId="20577"/>
          <ac:spMkLst>
            <pc:docMk/>
            <pc:sldMk cId="3190609568" sldId="288"/>
            <ac:spMk id="4" creationId="{FC55B442-7A81-E220-C22D-A9C6A864960A}"/>
          </ac:spMkLst>
        </pc:spChg>
      </pc:sldChg>
      <pc:sldChg chg="addSp delSp modSp add mod modClrScheme chgLayout modNotesTx">
        <pc:chgData name="Marousek Aleš" userId="a1fed7b2-2763-4e4b-8190-9cb44c99056b" providerId="ADAL" clId="{6A25CA76-A1DE-4327-B3DE-0B96DA46B387}" dt="2025-10-06T13:19:45.075" v="6438" actId="20577"/>
        <pc:sldMkLst>
          <pc:docMk/>
          <pc:sldMk cId="2564154627" sldId="290"/>
        </pc:sldMkLst>
        <pc:spChg chg="mod">
          <ac:chgData name="Marousek Aleš" userId="a1fed7b2-2763-4e4b-8190-9cb44c99056b" providerId="ADAL" clId="{6A25CA76-A1DE-4327-B3DE-0B96DA46B387}" dt="2025-10-03T13:26:41.042" v="531" actId="26606"/>
          <ac:spMkLst>
            <pc:docMk/>
            <pc:sldMk cId="2564154627" sldId="290"/>
            <ac:spMk id="6" creationId="{87A01217-20FC-8924-CD2C-17AAFD4E3A96}"/>
          </ac:spMkLst>
        </pc:spChg>
        <pc:picChg chg="add mod">
          <ac:chgData name="Marousek Aleš" userId="a1fed7b2-2763-4e4b-8190-9cb44c99056b" providerId="ADAL" clId="{6A25CA76-A1DE-4327-B3DE-0B96DA46B387}" dt="2025-10-03T13:26:45.899" v="532" actId="1076"/>
          <ac:picMkLst>
            <pc:docMk/>
            <pc:sldMk cId="2564154627" sldId="290"/>
            <ac:picMk id="1025" creationId="{3605B280-6D09-D3A1-B439-B9791F4B6FD3}"/>
          </ac:picMkLst>
        </pc:picChg>
      </pc:sldChg>
      <pc:sldChg chg="addSp delSp modSp add mod modNotesTx">
        <pc:chgData name="Marousek Aleš" userId="a1fed7b2-2763-4e4b-8190-9cb44c99056b" providerId="ADAL" clId="{6A25CA76-A1DE-4327-B3DE-0B96DA46B387}" dt="2025-10-06T13:19:57.992" v="6439" actId="6549"/>
        <pc:sldMkLst>
          <pc:docMk/>
          <pc:sldMk cId="2693833737" sldId="291"/>
        </pc:sldMkLst>
        <pc:graphicFrameChg chg="add mod">
          <ac:chgData name="Marousek Aleš" userId="a1fed7b2-2763-4e4b-8190-9cb44c99056b" providerId="ADAL" clId="{6A25CA76-A1DE-4327-B3DE-0B96DA46B387}" dt="2025-10-03T13:55:30.377" v="623" actId="1076"/>
          <ac:graphicFrameMkLst>
            <pc:docMk/>
            <pc:sldMk cId="2693833737" sldId="291"/>
            <ac:graphicFrameMk id="2" creationId="{191AB156-DB32-B23E-99D6-B3A188CBA7FA}"/>
          </ac:graphicFrameMkLst>
        </pc:graphicFrameChg>
      </pc:sldChg>
      <pc:sldChg chg="addSp delSp add del mod">
        <pc:chgData name="Marousek Aleš" userId="a1fed7b2-2763-4e4b-8190-9cb44c99056b" providerId="ADAL" clId="{6A25CA76-A1DE-4327-B3DE-0B96DA46B387}" dt="2025-10-03T13:05:02.864" v="455" actId="2890"/>
        <pc:sldMkLst>
          <pc:docMk/>
          <pc:sldMk cId="3699165742" sldId="291"/>
        </pc:sldMkLst>
      </pc:sldChg>
      <pc:sldChg chg="addSp delSp modSp add mod modClrScheme chgLayout">
        <pc:chgData name="Marousek Aleš" userId="a1fed7b2-2763-4e4b-8190-9cb44c99056b" providerId="ADAL" clId="{6A25CA76-A1DE-4327-B3DE-0B96DA46B387}" dt="2025-10-05T11:17:26.153" v="3327" actId="20577"/>
        <pc:sldMkLst>
          <pc:docMk/>
          <pc:sldMk cId="2034766434" sldId="292"/>
        </pc:sldMkLst>
        <pc:spChg chg="mod">
          <ac:chgData name="Marousek Aleš" userId="a1fed7b2-2763-4e4b-8190-9cb44c99056b" providerId="ADAL" clId="{6A25CA76-A1DE-4327-B3DE-0B96DA46B387}" dt="2025-10-03T14:23:50.655" v="655" actId="1076"/>
          <ac:spMkLst>
            <pc:docMk/>
            <pc:sldMk cId="2034766434" sldId="292"/>
            <ac:spMk id="6" creationId="{24516CFE-817C-A240-4732-EA2BBB2FDB0C}"/>
          </ac:spMkLst>
        </pc:spChg>
        <pc:graphicFrameChg chg="add mod modGraphic">
          <ac:chgData name="Marousek Aleš" userId="a1fed7b2-2763-4e4b-8190-9cb44c99056b" providerId="ADAL" clId="{6A25CA76-A1DE-4327-B3DE-0B96DA46B387}" dt="2025-10-05T11:17:26.153" v="3327" actId="20577"/>
          <ac:graphicFrameMkLst>
            <pc:docMk/>
            <pc:sldMk cId="2034766434" sldId="292"/>
            <ac:graphicFrameMk id="4" creationId="{02D248FE-9E24-D8A7-404B-6D6DCEA21D1A}"/>
          </ac:graphicFrameMkLst>
        </pc:graphicFrameChg>
      </pc:sldChg>
      <pc:sldChg chg="addSp delSp modSp add mod modNotesTx">
        <pc:chgData name="Marousek Aleš" userId="a1fed7b2-2763-4e4b-8190-9cb44c99056b" providerId="ADAL" clId="{6A25CA76-A1DE-4327-B3DE-0B96DA46B387}" dt="2025-10-06T10:51:12.211" v="6253" actId="20577"/>
        <pc:sldMkLst>
          <pc:docMk/>
          <pc:sldMk cId="3809131207" sldId="293"/>
        </pc:sldMkLst>
        <pc:spChg chg="mod">
          <ac:chgData name="Marousek Aleš" userId="a1fed7b2-2763-4e4b-8190-9cb44c99056b" providerId="ADAL" clId="{6A25CA76-A1DE-4327-B3DE-0B96DA46B387}" dt="2025-10-03T15:25:54.095" v="707" actId="20577"/>
          <ac:spMkLst>
            <pc:docMk/>
            <pc:sldMk cId="3809131207" sldId="293"/>
            <ac:spMk id="2" creationId="{0BB2241A-AD61-8D53-88F8-49F616E2A446}"/>
          </ac:spMkLst>
        </pc:spChg>
        <pc:spChg chg="add mod">
          <ac:chgData name="Marousek Aleš" userId="a1fed7b2-2763-4e4b-8190-9cb44c99056b" providerId="ADAL" clId="{6A25CA76-A1DE-4327-B3DE-0B96DA46B387}" dt="2025-10-06T10:50:52.881" v="6238" actId="6549"/>
          <ac:spMkLst>
            <pc:docMk/>
            <pc:sldMk cId="3809131207" sldId="293"/>
            <ac:spMk id="4" creationId="{42882A0E-A868-FAF4-EE41-C8C8358889F1}"/>
          </ac:spMkLst>
        </pc:spChg>
      </pc:sldChg>
      <pc:sldChg chg="addSp delSp modSp add del mod modClrScheme chgLayout">
        <pc:chgData name="Marousek Aleš" userId="a1fed7b2-2763-4e4b-8190-9cb44c99056b" providerId="ADAL" clId="{6A25CA76-A1DE-4327-B3DE-0B96DA46B387}" dt="2025-10-03T13:49:20.752" v="614" actId="2890"/>
        <pc:sldMkLst>
          <pc:docMk/>
          <pc:sldMk cId="4067253851" sldId="293"/>
        </pc:sldMkLst>
      </pc:sldChg>
      <pc:sldChg chg="addSp modSp add mod modNotesTx">
        <pc:chgData name="Marousek Aleš" userId="a1fed7b2-2763-4e4b-8190-9cb44c99056b" providerId="ADAL" clId="{6A25CA76-A1DE-4327-B3DE-0B96DA46B387}" dt="2025-10-05T11:22:20.501" v="3342" actId="6549"/>
        <pc:sldMkLst>
          <pc:docMk/>
          <pc:sldMk cId="3716848611" sldId="294"/>
        </pc:sldMkLst>
        <pc:spChg chg="mod">
          <ac:chgData name="Marousek Aleš" userId="a1fed7b2-2763-4e4b-8190-9cb44c99056b" providerId="ADAL" clId="{6A25CA76-A1DE-4327-B3DE-0B96DA46B387}" dt="2025-10-05T11:22:20.501" v="3342" actId="6549"/>
          <ac:spMkLst>
            <pc:docMk/>
            <pc:sldMk cId="3716848611" sldId="294"/>
            <ac:spMk id="4" creationId="{487414E8-6BB2-5932-A333-AF7ADBAAFC7C}"/>
          </ac:spMkLst>
        </pc:spChg>
        <pc:picChg chg="add mod">
          <ac:chgData name="Marousek Aleš" userId="a1fed7b2-2763-4e4b-8190-9cb44c99056b" providerId="ADAL" clId="{6A25CA76-A1DE-4327-B3DE-0B96DA46B387}" dt="2025-10-04T20:35:20.847" v="2477" actId="1076"/>
          <ac:picMkLst>
            <pc:docMk/>
            <pc:sldMk cId="3716848611" sldId="294"/>
            <ac:picMk id="5" creationId="{B775F2E2-7DA5-D6F7-BE84-EF190E4D38EB}"/>
          </ac:picMkLst>
        </pc:picChg>
        <pc:picChg chg="add mod">
          <ac:chgData name="Marousek Aleš" userId="a1fed7b2-2763-4e4b-8190-9cb44c99056b" providerId="ADAL" clId="{6A25CA76-A1DE-4327-B3DE-0B96DA46B387}" dt="2025-10-04T20:34:52.265" v="2474" actId="1076"/>
          <ac:picMkLst>
            <pc:docMk/>
            <pc:sldMk cId="3716848611" sldId="294"/>
            <ac:picMk id="7" creationId="{ACDE3FB2-F8F4-9F4B-3936-9C732337DB42}"/>
          </ac:picMkLst>
        </pc:picChg>
        <pc:picChg chg="add mod">
          <ac:chgData name="Marousek Aleš" userId="a1fed7b2-2763-4e4b-8190-9cb44c99056b" providerId="ADAL" clId="{6A25CA76-A1DE-4327-B3DE-0B96DA46B387}" dt="2025-10-04T20:35:09.553" v="2476" actId="1076"/>
          <ac:picMkLst>
            <pc:docMk/>
            <pc:sldMk cId="3716848611" sldId="294"/>
            <ac:picMk id="9" creationId="{1A9FF6A0-5470-AB3B-628B-D6106D836A08}"/>
          </ac:picMkLst>
        </pc:picChg>
      </pc:sldChg>
      <pc:sldChg chg="addSp modSp add mod">
        <pc:chgData name="Marousek Aleš" userId="a1fed7b2-2763-4e4b-8190-9cb44c99056b" providerId="ADAL" clId="{6A25CA76-A1DE-4327-B3DE-0B96DA46B387}" dt="2025-10-05T11:22:08.145" v="3338" actId="20577"/>
        <pc:sldMkLst>
          <pc:docMk/>
          <pc:sldMk cId="3136307426" sldId="295"/>
        </pc:sldMkLst>
        <pc:spChg chg="mod">
          <ac:chgData name="Marousek Aleš" userId="a1fed7b2-2763-4e4b-8190-9cb44c99056b" providerId="ADAL" clId="{6A25CA76-A1DE-4327-B3DE-0B96DA46B387}" dt="2025-10-05T11:22:08.145" v="3338" actId="20577"/>
          <ac:spMkLst>
            <pc:docMk/>
            <pc:sldMk cId="3136307426" sldId="295"/>
            <ac:spMk id="4" creationId="{8295D007-215D-D546-D8EB-CE1A127C9636}"/>
          </ac:spMkLst>
        </pc:spChg>
        <pc:picChg chg="add mod">
          <ac:chgData name="Marousek Aleš" userId="a1fed7b2-2763-4e4b-8190-9cb44c99056b" providerId="ADAL" clId="{6A25CA76-A1DE-4327-B3DE-0B96DA46B387}" dt="2025-10-04T20:36:35.413" v="2488" actId="1076"/>
          <ac:picMkLst>
            <pc:docMk/>
            <pc:sldMk cId="3136307426" sldId="295"/>
            <ac:picMk id="5" creationId="{97E7645F-D21A-6550-B316-0C301DD2EDDA}"/>
          </ac:picMkLst>
        </pc:picChg>
        <pc:picChg chg="add mod">
          <ac:chgData name="Marousek Aleš" userId="a1fed7b2-2763-4e4b-8190-9cb44c99056b" providerId="ADAL" clId="{6A25CA76-A1DE-4327-B3DE-0B96DA46B387}" dt="2025-10-05T11:21:52.469" v="3336" actId="1076"/>
          <ac:picMkLst>
            <pc:docMk/>
            <pc:sldMk cId="3136307426" sldId="295"/>
            <ac:picMk id="7" creationId="{48DB9C8B-55B7-CBE1-42F0-6C9EDDB91AB0}"/>
          </ac:picMkLst>
        </pc:picChg>
      </pc:sldChg>
      <pc:sldChg chg="modSp add mod modNotesTx">
        <pc:chgData name="Marousek Aleš" userId="a1fed7b2-2763-4e4b-8190-9cb44c99056b" providerId="ADAL" clId="{6A25CA76-A1DE-4327-B3DE-0B96DA46B387}" dt="2025-10-05T11:32:41.848" v="3467" actId="20577"/>
        <pc:sldMkLst>
          <pc:docMk/>
          <pc:sldMk cId="2255667072" sldId="296"/>
        </pc:sldMkLst>
        <pc:spChg chg="mod">
          <ac:chgData name="Marousek Aleš" userId="a1fed7b2-2763-4e4b-8190-9cb44c99056b" providerId="ADAL" clId="{6A25CA76-A1DE-4327-B3DE-0B96DA46B387}" dt="2025-10-04T19:49:52.421" v="1737" actId="13926"/>
          <ac:spMkLst>
            <pc:docMk/>
            <pc:sldMk cId="2255667072" sldId="296"/>
            <ac:spMk id="4" creationId="{59540158-AA9B-DC37-9C94-2E09881F511E}"/>
          </ac:spMkLst>
        </pc:spChg>
      </pc:sldChg>
      <pc:sldChg chg="addSp modSp add mod modNotesTx">
        <pc:chgData name="Marousek Aleš" userId="a1fed7b2-2763-4e4b-8190-9cb44c99056b" providerId="ADAL" clId="{6A25CA76-A1DE-4327-B3DE-0B96DA46B387}" dt="2025-10-06T09:21:11.248" v="4113" actId="20577"/>
        <pc:sldMkLst>
          <pc:docMk/>
          <pc:sldMk cId="2926923632" sldId="297"/>
        </pc:sldMkLst>
        <pc:spChg chg="add mod">
          <ac:chgData name="Marousek Aleš" userId="a1fed7b2-2763-4e4b-8190-9cb44c99056b" providerId="ADAL" clId="{6A25CA76-A1DE-4327-B3DE-0B96DA46B387}" dt="2025-10-05T08:01:01.353" v="3075" actId="6549"/>
          <ac:spMkLst>
            <pc:docMk/>
            <pc:sldMk cId="2926923632" sldId="297"/>
            <ac:spMk id="5" creationId="{69D221A6-AA90-0BD1-2C6A-F18BA715D35C}"/>
          </ac:spMkLst>
        </pc:spChg>
        <pc:picChg chg="add mod">
          <ac:chgData name="Marousek Aleš" userId="a1fed7b2-2763-4e4b-8190-9cb44c99056b" providerId="ADAL" clId="{6A25CA76-A1DE-4327-B3DE-0B96DA46B387}" dt="2025-10-04T17:55:48.193" v="1518" actId="1076"/>
          <ac:picMkLst>
            <pc:docMk/>
            <pc:sldMk cId="2926923632" sldId="297"/>
            <ac:picMk id="7" creationId="{B6B0B8D9-9261-8CD1-F6D2-4502B6A9A2DE}"/>
          </ac:picMkLst>
        </pc:picChg>
      </pc:sldChg>
      <pc:sldChg chg="addSp modSp add mod modNotesTx">
        <pc:chgData name="Marousek Aleš" userId="a1fed7b2-2763-4e4b-8190-9cb44c99056b" providerId="ADAL" clId="{6A25CA76-A1DE-4327-B3DE-0B96DA46B387}" dt="2025-10-06T09:29:38.376" v="4542" actId="20577"/>
        <pc:sldMkLst>
          <pc:docMk/>
          <pc:sldMk cId="182170123" sldId="298"/>
        </pc:sldMkLst>
        <pc:spChg chg="add mod">
          <ac:chgData name="Marousek Aleš" userId="a1fed7b2-2763-4e4b-8190-9cb44c99056b" providerId="ADAL" clId="{6A25CA76-A1DE-4327-B3DE-0B96DA46B387}" dt="2025-10-05T11:34:39.688" v="3468" actId="20577"/>
          <ac:spMkLst>
            <pc:docMk/>
            <pc:sldMk cId="182170123" sldId="298"/>
            <ac:spMk id="7" creationId="{668ED78F-AA3E-B04F-7827-E01C332B1FC8}"/>
          </ac:spMkLst>
        </pc:spChg>
        <pc:picChg chg="add mod">
          <ac:chgData name="Marousek Aleš" userId="a1fed7b2-2763-4e4b-8190-9cb44c99056b" providerId="ADAL" clId="{6A25CA76-A1DE-4327-B3DE-0B96DA46B387}" dt="2025-10-04T18:10:50.655" v="1559" actId="1076"/>
          <ac:picMkLst>
            <pc:docMk/>
            <pc:sldMk cId="182170123" sldId="298"/>
            <ac:picMk id="5" creationId="{742998E9-F04A-2A1F-CCC5-FA58B20244EA}"/>
          </ac:picMkLst>
        </pc:picChg>
      </pc:sldChg>
      <pc:sldChg chg="addSp modSp add mod modNotesTx">
        <pc:chgData name="Marousek Aleš" userId="a1fed7b2-2763-4e4b-8190-9cb44c99056b" providerId="ADAL" clId="{6A25CA76-A1DE-4327-B3DE-0B96DA46B387}" dt="2025-10-06T10:04:40.112" v="5487" actId="20577"/>
        <pc:sldMkLst>
          <pc:docMk/>
          <pc:sldMk cId="2046675234" sldId="299"/>
        </pc:sldMkLst>
        <pc:spChg chg="mod">
          <ac:chgData name="Marousek Aleš" userId="a1fed7b2-2763-4e4b-8190-9cb44c99056b" providerId="ADAL" clId="{6A25CA76-A1DE-4327-B3DE-0B96DA46B387}" dt="2025-10-04T14:39:00.118" v="1365" actId="6549"/>
          <ac:spMkLst>
            <pc:docMk/>
            <pc:sldMk cId="2046675234" sldId="299"/>
            <ac:spMk id="3" creationId="{5831A016-DF61-A471-5FB0-E37BAACA357F}"/>
          </ac:spMkLst>
        </pc:spChg>
        <pc:picChg chg="add mod">
          <ac:chgData name="Marousek Aleš" userId="a1fed7b2-2763-4e4b-8190-9cb44c99056b" providerId="ADAL" clId="{6A25CA76-A1DE-4327-B3DE-0B96DA46B387}" dt="2025-10-04T18:01:13.145" v="1539" actId="1076"/>
          <ac:picMkLst>
            <pc:docMk/>
            <pc:sldMk cId="2046675234" sldId="299"/>
            <ac:picMk id="5" creationId="{DF222EC5-D785-32B8-2754-AED54224CB7A}"/>
          </ac:picMkLst>
        </pc:picChg>
      </pc:sldChg>
      <pc:sldChg chg="addSp modSp add mod modNotesTx">
        <pc:chgData name="Marousek Aleš" userId="a1fed7b2-2763-4e4b-8190-9cb44c99056b" providerId="ADAL" clId="{6A25CA76-A1DE-4327-B3DE-0B96DA46B387}" dt="2025-10-06T10:08:28.184" v="5989" actId="20577"/>
        <pc:sldMkLst>
          <pc:docMk/>
          <pc:sldMk cId="2835393217" sldId="300"/>
        </pc:sldMkLst>
        <pc:spChg chg="mod">
          <ac:chgData name="Marousek Aleš" userId="a1fed7b2-2763-4e4b-8190-9cb44c99056b" providerId="ADAL" clId="{6A25CA76-A1DE-4327-B3DE-0B96DA46B387}" dt="2025-10-04T14:39:05.159" v="1367" actId="6549"/>
          <ac:spMkLst>
            <pc:docMk/>
            <pc:sldMk cId="2835393217" sldId="300"/>
            <ac:spMk id="3" creationId="{C512BE55-4C6F-E07D-F867-9A1DF669B393}"/>
          </ac:spMkLst>
        </pc:spChg>
        <pc:picChg chg="add mod">
          <ac:chgData name="Marousek Aleš" userId="a1fed7b2-2763-4e4b-8190-9cb44c99056b" providerId="ADAL" clId="{6A25CA76-A1DE-4327-B3DE-0B96DA46B387}" dt="2025-10-04T18:01:51.527" v="1548" actId="1076"/>
          <ac:picMkLst>
            <pc:docMk/>
            <pc:sldMk cId="2835393217" sldId="300"/>
            <ac:picMk id="5" creationId="{E86C5B25-81F7-6061-3D79-BF9C7566A44C}"/>
          </ac:picMkLst>
        </pc:picChg>
      </pc:sldChg>
      <pc:sldChg chg="add del">
        <pc:chgData name="Marousek Aleš" userId="a1fed7b2-2763-4e4b-8190-9cb44c99056b" providerId="ADAL" clId="{6A25CA76-A1DE-4327-B3DE-0B96DA46B387}" dt="2025-10-04T20:21:05.007" v="2314" actId="2696"/>
        <pc:sldMkLst>
          <pc:docMk/>
          <pc:sldMk cId="1755425599" sldId="301"/>
        </pc:sldMkLst>
      </pc:sldChg>
      <pc:sldChg chg="addSp delSp modSp add mod modNotesTx">
        <pc:chgData name="Marousek Aleš" userId="a1fed7b2-2763-4e4b-8190-9cb44c99056b" providerId="ADAL" clId="{6A25CA76-A1DE-4327-B3DE-0B96DA46B387}" dt="2025-10-06T09:31:51.598" v="4546" actId="20577"/>
        <pc:sldMkLst>
          <pc:docMk/>
          <pc:sldMk cId="1516692836" sldId="302"/>
        </pc:sldMkLst>
        <pc:spChg chg="add mod">
          <ac:chgData name="Marousek Aleš" userId="a1fed7b2-2763-4e4b-8190-9cb44c99056b" providerId="ADAL" clId="{6A25CA76-A1DE-4327-B3DE-0B96DA46B387}" dt="2025-10-05T11:37:23.448" v="3476" actId="20577"/>
          <ac:spMkLst>
            <pc:docMk/>
            <pc:sldMk cId="1516692836" sldId="302"/>
            <ac:spMk id="5" creationId="{5396A918-6FF1-5A20-0039-30C60FB1281F}"/>
          </ac:spMkLst>
        </pc:spChg>
        <pc:picChg chg="add mod">
          <ac:chgData name="Marousek Aleš" userId="a1fed7b2-2763-4e4b-8190-9cb44c99056b" providerId="ADAL" clId="{6A25CA76-A1DE-4327-B3DE-0B96DA46B387}" dt="2025-10-05T11:36:41.814" v="3475" actId="14100"/>
          <ac:picMkLst>
            <pc:docMk/>
            <pc:sldMk cId="1516692836" sldId="302"/>
            <ac:picMk id="6" creationId="{277FBBF0-71A8-EF87-7A15-143288E7E102}"/>
          </ac:picMkLst>
        </pc:picChg>
        <pc:picChg chg="add del mod">
          <ac:chgData name="Marousek Aleš" userId="a1fed7b2-2763-4e4b-8190-9cb44c99056b" providerId="ADAL" clId="{6A25CA76-A1DE-4327-B3DE-0B96DA46B387}" dt="2025-10-05T11:36:22.425" v="3469" actId="478"/>
          <ac:picMkLst>
            <pc:docMk/>
            <pc:sldMk cId="1516692836" sldId="302"/>
            <ac:picMk id="7" creationId="{739234CE-F3E2-3938-8C42-DBBBD4F49941}"/>
          </ac:picMkLst>
        </pc:picChg>
      </pc:sldChg>
      <pc:sldMasterChg chg="modSldLayout">
        <pc:chgData name="Marousek Aleš" userId="a1fed7b2-2763-4e4b-8190-9cb44c99056b" providerId="ADAL" clId="{6A25CA76-A1DE-4327-B3DE-0B96DA46B387}" dt="2025-10-03T13:27:15.689" v="533" actId="478"/>
        <pc:sldMasterMkLst>
          <pc:docMk/>
          <pc:sldMasterMk cId="3419780145" sldId="2147483664"/>
        </pc:sldMasterMkLst>
        <pc:sldLayoutChg chg="delSp mod">
          <pc:chgData name="Marousek Aleš" userId="a1fed7b2-2763-4e4b-8190-9cb44c99056b" providerId="ADAL" clId="{6A25CA76-A1DE-4327-B3DE-0B96DA46B387}" dt="2025-10-03T13:27:15.689" v="533" actId="478"/>
          <pc:sldLayoutMkLst>
            <pc:docMk/>
            <pc:sldMasterMk cId="3419780145" sldId="2147483664"/>
            <pc:sldLayoutMk cId="3300304683" sldId="214748366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List1!$E$26</c:f>
              <c:strCache>
                <c:ptCount val="1"/>
                <c:pt idx="0">
                  <c:v> Objem EFRR projektů schválených k realizaci dle typu příjemce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64-4764-8CF4-9809129883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64-4764-8CF4-9809129883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64-4764-8CF4-9809129883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64-4764-8CF4-9809129883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364-4764-8CF4-9809129883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364-4764-8CF4-9809129883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364-4764-8CF4-98091298831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364-4764-8CF4-98091298831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364-4764-8CF4-980912988319}"/>
              </c:ext>
            </c:extLst>
          </c:dPt>
          <c:dLbls>
            <c:dLbl>
              <c:idx val="0"/>
              <c:layout>
                <c:manualLayout>
                  <c:x val="6.624203821656045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64-4764-8CF4-980912988319}"/>
                </c:ext>
              </c:extLst>
            </c:dLbl>
            <c:dLbl>
              <c:idx val="1"/>
              <c:layout>
                <c:manualLayout>
                  <c:x val="3.397027600849257E-3"/>
                  <c:y val="1.832760375239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64-4764-8CF4-98091298831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364-4764-8CF4-98091298831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364-4764-8CF4-98091298831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364-4764-8CF4-98091298831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364-4764-8CF4-98091298831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3364-4764-8CF4-98091298831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3364-4764-8CF4-98091298831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3364-4764-8CF4-98091298831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List1!$D$27:$D$35</c:f>
              <c:strCache>
                <c:ptCount val="9"/>
                <c:pt idx="0">
                  <c:v>Církevní instituce</c:v>
                </c:pt>
                <c:pt idx="1">
                  <c:v>Kraj</c:v>
                </c:pt>
                <c:pt idx="2">
                  <c:v>NNO</c:v>
                </c:pt>
                <c:pt idx="3">
                  <c:v>Obec</c:v>
                </c:pt>
                <c:pt idx="4">
                  <c:v>Organizační složky státu, státní příspěvkové organizace aj.</c:v>
                </c:pt>
                <c:pt idx="5">
                  <c:v>Ostatní</c:v>
                </c:pt>
                <c:pt idx="6">
                  <c:v>Příspěvková organizace zřízená územním samosprávným celkem</c:v>
                </c:pt>
                <c:pt idx="7">
                  <c:v>Soukromý sektor (a.s., s.r.o., FO)</c:v>
                </c:pt>
                <c:pt idx="8">
                  <c:v>Školy</c:v>
                </c:pt>
              </c:strCache>
            </c:strRef>
          </c:cat>
          <c:val>
            <c:numRef>
              <c:f>List1!$E$27:$E$35</c:f>
              <c:numCache>
                <c:formatCode>#\ ##0\ "Kč"</c:formatCode>
                <c:ptCount val="9"/>
                <c:pt idx="0">
                  <c:v>2489399879.0499997</c:v>
                </c:pt>
                <c:pt idx="1">
                  <c:v>8275620567.869997</c:v>
                </c:pt>
                <c:pt idx="2">
                  <c:v>883528029.34999979</c:v>
                </c:pt>
                <c:pt idx="3">
                  <c:v>28615707997.119987</c:v>
                </c:pt>
                <c:pt idx="4">
                  <c:v>10998039306.65</c:v>
                </c:pt>
                <c:pt idx="5">
                  <c:v>950000</c:v>
                </c:pt>
                <c:pt idx="6">
                  <c:v>9604099733.6000061</c:v>
                </c:pt>
                <c:pt idx="7">
                  <c:v>10640823084.849995</c:v>
                </c:pt>
                <c:pt idx="8">
                  <c:v>216163285.02999997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364-4764-8CF4-98091298831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A1C75-2556-4A60-A749-D847D7D52211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744E9E3-2844-4B4A-B404-EAF1525B4207}">
      <dgm:prSet/>
      <dgm:spPr/>
      <dgm:t>
        <a:bodyPr/>
        <a:lstStyle/>
        <a:p>
          <a:r>
            <a:rPr lang="cs-CZ" b="1"/>
            <a:t>Máme</a:t>
          </a:r>
          <a:r>
            <a:rPr lang="pt-BR" b="1"/>
            <a:t> zkušenost</a:t>
          </a:r>
          <a:r>
            <a:rPr lang="cs-CZ" b="1"/>
            <a:t>i</a:t>
          </a:r>
          <a:r>
            <a:rPr lang="pt-BR" b="1"/>
            <a:t> s administrací </a:t>
          </a:r>
          <a:r>
            <a:rPr lang="cs-CZ" b="1"/>
            <a:t>a kontrolou projektů</a:t>
          </a:r>
          <a:r>
            <a:rPr lang="en-US" b="1"/>
            <a:t>​</a:t>
          </a:r>
          <a:r>
            <a:rPr lang="cs-CZ" b="1"/>
            <a:t> od roku 1998</a:t>
          </a:r>
          <a:endParaRPr lang="en-US"/>
        </a:p>
      </dgm:t>
    </dgm:pt>
    <dgm:pt modelId="{13365521-DB3B-4B32-BCA5-DF01484FEBB8}" type="parTrans" cxnId="{CBB48990-BC9C-4A8C-A0AA-88F14C6FAB77}">
      <dgm:prSet/>
      <dgm:spPr/>
      <dgm:t>
        <a:bodyPr/>
        <a:lstStyle/>
        <a:p>
          <a:endParaRPr lang="en-US"/>
        </a:p>
      </dgm:t>
    </dgm:pt>
    <dgm:pt modelId="{4BDA710E-6294-485E-BD62-08E94F6E1EC9}" type="sibTrans" cxnId="{CBB48990-BC9C-4A8C-A0AA-88F14C6FAB77}">
      <dgm:prSet/>
      <dgm:spPr/>
      <dgm:t>
        <a:bodyPr/>
        <a:lstStyle/>
        <a:p>
          <a:endParaRPr lang="en-US"/>
        </a:p>
      </dgm:t>
    </dgm:pt>
    <dgm:pt modelId="{1058B314-212E-471A-A6A6-7166562C7497}">
      <dgm:prSet/>
      <dgm:spPr/>
      <dgm:t>
        <a:bodyPr/>
        <a:lstStyle/>
        <a:p>
          <a:r>
            <a:rPr lang="cs-CZ" b="1"/>
            <a:t>Máme pobočky ve 13 krajských městech ČR</a:t>
          </a:r>
          <a:endParaRPr lang="en-US"/>
        </a:p>
      </dgm:t>
    </dgm:pt>
    <dgm:pt modelId="{52E4D1B3-46C5-4C07-B57A-AF2DA8DB44D5}" type="parTrans" cxnId="{68AC6124-C101-45CE-82AD-A393CBFBC6D9}">
      <dgm:prSet/>
      <dgm:spPr/>
      <dgm:t>
        <a:bodyPr/>
        <a:lstStyle/>
        <a:p>
          <a:endParaRPr lang="en-US"/>
        </a:p>
      </dgm:t>
    </dgm:pt>
    <dgm:pt modelId="{F0C8B40A-2B6E-42F5-A8F0-F35C585A2B70}" type="sibTrans" cxnId="{68AC6124-C101-45CE-82AD-A393CBFBC6D9}">
      <dgm:prSet/>
      <dgm:spPr/>
      <dgm:t>
        <a:bodyPr/>
        <a:lstStyle/>
        <a:p>
          <a:endParaRPr lang="en-US"/>
        </a:p>
      </dgm:t>
    </dgm:pt>
    <dgm:pt modelId="{21B315EB-8CBE-4BE9-8A49-9A606855130D}">
      <dgm:prSet/>
      <dgm:spPr/>
      <dgm:t>
        <a:bodyPr/>
        <a:lstStyle/>
        <a:p>
          <a:r>
            <a:rPr lang="cs-CZ" b="1"/>
            <a:t>Etablovali jsme odborná pracoviště pro administraci VZ v IROP</a:t>
          </a:r>
          <a:endParaRPr lang="en-US"/>
        </a:p>
      </dgm:t>
    </dgm:pt>
    <dgm:pt modelId="{AC3CBF32-EC00-42B6-81DD-C7C73574B632}" type="parTrans" cxnId="{6A1D1E26-B600-4B1E-A4C9-C24891708E38}">
      <dgm:prSet/>
      <dgm:spPr/>
      <dgm:t>
        <a:bodyPr/>
        <a:lstStyle/>
        <a:p>
          <a:endParaRPr lang="en-US"/>
        </a:p>
      </dgm:t>
    </dgm:pt>
    <dgm:pt modelId="{4B0A3AEA-1338-412C-8DE1-3D2ACB6C5DF9}" type="sibTrans" cxnId="{6A1D1E26-B600-4B1E-A4C9-C24891708E38}">
      <dgm:prSet/>
      <dgm:spPr/>
      <dgm:t>
        <a:bodyPr/>
        <a:lstStyle/>
        <a:p>
          <a:endParaRPr lang="en-US"/>
        </a:p>
      </dgm:t>
    </dgm:pt>
    <dgm:pt modelId="{79940491-8D6D-4680-9CE7-B5A22ACFEE0A}">
      <dgm:prSet/>
      <dgm:spPr/>
      <dgm:t>
        <a:bodyPr/>
        <a:lstStyle/>
        <a:p>
          <a:r>
            <a:rPr lang="cs-CZ" b="1"/>
            <a:t>Jsme konzultační místo pro Vaše dotazy při přípravě projektů</a:t>
          </a:r>
          <a:r>
            <a:rPr lang="en-US" b="1"/>
            <a:t>​</a:t>
          </a:r>
          <a:endParaRPr lang="en-US"/>
        </a:p>
      </dgm:t>
    </dgm:pt>
    <dgm:pt modelId="{8EBCFF57-64A1-471C-AD08-A1640C261277}" type="parTrans" cxnId="{4983879E-FF21-44AB-A81E-4C20D6817096}">
      <dgm:prSet/>
      <dgm:spPr/>
      <dgm:t>
        <a:bodyPr/>
        <a:lstStyle/>
        <a:p>
          <a:endParaRPr lang="en-US"/>
        </a:p>
      </dgm:t>
    </dgm:pt>
    <dgm:pt modelId="{856AA2F5-035D-47EF-BE90-9E2978CFEA6C}" type="sibTrans" cxnId="{4983879E-FF21-44AB-A81E-4C20D6817096}">
      <dgm:prSet/>
      <dgm:spPr/>
      <dgm:t>
        <a:bodyPr/>
        <a:lstStyle/>
        <a:p>
          <a:endParaRPr lang="en-US"/>
        </a:p>
      </dgm:t>
    </dgm:pt>
    <dgm:pt modelId="{774C7894-3900-4EFC-B93D-2C6D0D50D156}">
      <dgm:prSet/>
      <dgm:spPr/>
      <dgm:t>
        <a:bodyPr/>
        <a:lstStyle/>
        <a:p>
          <a:r>
            <a:rPr lang="cs-CZ" b="1"/>
            <a:t>Pořádáme semináře pro žadatele a příjemce</a:t>
          </a:r>
          <a:r>
            <a:rPr lang="en-US" b="1"/>
            <a:t>​</a:t>
          </a:r>
          <a:endParaRPr lang="en-US"/>
        </a:p>
      </dgm:t>
    </dgm:pt>
    <dgm:pt modelId="{C7728344-6E7D-42AD-B740-E82FD06487AD}" type="parTrans" cxnId="{2FE799FD-0EC5-4276-8B9D-3FAB94544233}">
      <dgm:prSet/>
      <dgm:spPr/>
      <dgm:t>
        <a:bodyPr/>
        <a:lstStyle/>
        <a:p>
          <a:endParaRPr lang="en-US"/>
        </a:p>
      </dgm:t>
    </dgm:pt>
    <dgm:pt modelId="{04EF5BF5-104A-461F-9EE0-C7D2A78DD80F}" type="sibTrans" cxnId="{2FE799FD-0EC5-4276-8B9D-3FAB94544233}">
      <dgm:prSet/>
      <dgm:spPr/>
      <dgm:t>
        <a:bodyPr/>
        <a:lstStyle/>
        <a:p>
          <a:endParaRPr lang="en-US"/>
        </a:p>
      </dgm:t>
    </dgm:pt>
    <dgm:pt modelId="{AC813947-C237-43DB-9686-D8E264796FDD}">
      <dgm:prSet/>
      <dgm:spPr/>
      <dgm:t>
        <a:bodyPr/>
        <a:lstStyle/>
        <a:p>
          <a:r>
            <a:rPr lang="cs-CZ" b="1" dirty="0"/>
            <a:t>Po podání projektu hodnotíme a připravujeme pro ŘO IROP doporučení/nedoporučení k financování</a:t>
          </a:r>
          <a:r>
            <a:rPr lang="en-US" b="1" dirty="0"/>
            <a:t>​</a:t>
          </a:r>
          <a:endParaRPr lang="en-US" dirty="0"/>
        </a:p>
      </dgm:t>
    </dgm:pt>
    <dgm:pt modelId="{211F67E9-47CA-4704-BDD2-58E65616812A}" type="parTrans" cxnId="{B549D22B-BE09-4FCB-9BFD-F70A6CF5D297}">
      <dgm:prSet/>
      <dgm:spPr/>
      <dgm:t>
        <a:bodyPr/>
        <a:lstStyle/>
        <a:p>
          <a:endParaRPr lang="en-US"/>
        </a:p>
      </dgm:t>
    </dgm:pt>
    <dgm:pt modelId="{491239E7-F74E-4545-9546-67180049085F}" type="sibTrans" cxnId="{B549D22B-BE09-4FCB-9BFD-F70A6CF5D297}">
      <dgm:prSet/>
      <dgm:spPr/>
      <dgm:t>
        <a:bodyPr/>
        <a:lstStyle/>
        <a:p>
          <a:endParaRPr lang="en-US"/>
        </a:p>
      </dgm:t>
    </dgm:pt>
    <dgm:pt modelId="{DB6C7A2F-1959-4607-AE85-D5D7FEF3491F}">
      <dgm:prSet/>
      <dgm:spPr/>
      <dgm:t>
        <a:bodyPr/>
        <a:lstStyle/>
        <a:p>
          <a:r>
            <a:rPr lang="cs-CZ" b="1"/>
            <a:t>Po vydání právního aktu řešíme veškeré změny v projektu</a:t>
          </a:r>
          <a:r>
            <a:rPr lang="en-US" b="1"/>
            <a:t>​</a:t>
          </a:r>
          <a:r>
            <a:rPr lang="cs-CZ" b="1"/>
            <a:t>, administrujeme žádosti o platbu, kontrolujeme veřejné zakázky</a:t>
          </a:r>
          <a:r>
            <a:rPr lang="en-US" b="1"/>
            <a:t>​</a:t>
          </a:r>
          <a:endParaRPr lang="en-US"/>
        </a:p>
      </dgm:t>
    </dgm:pt>
    <dgm:pt modelId="{CAA432F7-5624-46CF-89EC-120CA41F7CAA}" type="parTrans" cxnId="{660EEA31-4EE7-47BE-B96F-0AA9D1FF64FE}">
      <dgm:prSet/>
      <dgm:spPr/>
      <dgm:t>
        <a:bodyPr/>
        <a:lstStyle/>
        <a:p>
          <a:endParaRPr lang="en-US"/>
        </a:p>
      </dgm:t>
    </dgm:pt>
    <dgm:pt modelId="{2279403F-8C78-4AED-B529-AC2860683F47}" type="sibTrans" cxnId="{660EEA31-4EE7-47BE-B96F-0AA9D1FF64FE}">
      <dgm:prSet/>
      <dgm:spPr/>
      <dgm:t>
        <a:bodyPr/>
        <a:lstStyle/>
        <a:p>
          <a:endParaRPr lang="en-US"/>
        </a:p>
      </dgm:t>
    </dgm:pt>
    <dgm:pt modelId="{AFCB291F-D9E2-41C6-A720-6136F6090EDC}">
      <dgm:prSet/>
      <dgm:spPr/>
      <dgm:t>
        <a:bodyPr/>
        <a:lstStyle/>
        <a:p>
          <a:r>
            <a:rPr lang="cs-CZ" b="1"/>
            <a:t>Provádíme kontrolu projektů v udržitelnosti</a:t>
          </a:r>
          <a:r>
            <a:rPr lang="en-US" b="1"/>
            <a:t>​</a:t>
          </a:r>
          <a:endParaRPr lang="en-US"/>
        </a:p>
      </dgm:t>
    </dgm:pt>
    <dgm:pt modelId="{5EA48D13-70D0-4B0F-A89D-CF1B4566CE82}" type="parTrans" cxnId="{3E8A75D1-6FE7-4800-9127-7971962B77A7}">
      <dgm:prSet/>
      <dgm:spPr/>
      <dgm:t>
        <a:bodyPr/>
        <a:lstStyle/>
        <a:p>
          <a:endParaRPr lang="en-US"/>
        </a:p>
      </dgm:t>
    </dgm:pt>
    <dgm:pt modelId="{09D43360-B21F-4384-8447-CCBCEB1495AC}" type="sibTrans" cxnId="{3E8A75D1-6FE7-4800-9127-7971962B77A7}">
      <dgm:prSet/>
      <dgm:spPr/>
      <dgm:t>
        <a:bodyPr/>
        <a:lstStyle/>
        <a:p>
          <a:endParaRPr lang="en-US"/>
        </a:p>
      </dgm:t>
    </dgm:pt>
    <dgm:pt modelId="{C641085F-A510-40C2-9A0F-C70758F41BE0}">
      <dgm:prSet/>
      <dgm:spPr/>
      <dgm:t>
        <a:bodyPr/>
        <a:lstStyle/>
        <a:p>
          <a:r>
            <a:rPr lang="cs-CZ" b="1"/>
            <a:t>Převzali jsme administraci Národních dotací od MMR </a:t>
          </a:r>
          <a:endParaRPr lang="en-US"/>
        </a:p>
      </dgm:t>
    </dgm:pt>
    <dgm:pt modelId="{6F970480-EDEE-4C10-9B09-447FC96A4409}" type="parTrans" cxnId="{828E96F6-F03B-4039-9802-BD92BEB44B3E}">
      <dgm:prSet/>
      <dgm:spPr/>
      <dgm:t>
        <a:bodyPr/>
        <a:lstStyle/>
        <a:p>
          <a:endParaRPr lang="en-US"/>
        </a:p>
      </dgm:t>
    </dgm:pt>
    <dgm:pt modelId="{4748EAB2-CB5D-4BD9-A8A7-1244349BFDE1}" type="sibTrans" cxnId="{828E96F6-F03B-4039-9802-BD92BEB44B3E}">
      <dgm:prSet/>
      <dgm:spPr/>
      <dgm:t>
        <a:bodyPr/>
        <a:lstStyle/>
        <a:p>
          <a:endParaRPr lang="en-US"/>
        </a:p>
      </dgm:t>
    </dgm:pt>
    <dgm:pt modelId="{B46D175F-CC3E-4978-A156-B1C4F4759987}">
      <dgm:prSet/>
      <dgm:spPr/>
      <dgm:t>
        <a:bodyPr/>
        <a:lstStyle/>
        <a:p>
          <a:r>
            <a:rPr lang="cs-CZ" b="1"/>
            <a:t>Aktuálně administrujeme programy na pomoc po povodních ŽIVEL</a:t>
          </a:r>
          <a:endParaRPr lang="en-US"/>
        </a:p>
      </dgm:t>
    </dgm:pt>
    <dgm:pt modelId="{3EF2DBA2-D50F-4F91-8744-2DBA3781B274}" type="parTrans" cxnId="{57876316-3620-4B87-AB4C-CAAA3490EF3B}">
      <dgm:prSet/>
      <dgm:spPr/>
      <dgm:t>
        <a:bodyPr/>
        <a:lstStyle/>
        <a:p>
          <a:endParaRPr lang="en-US"/>
        </a:p>
      </dgm:t>
    </dgm:pt>
    <dgm:pt modelId="{6C57662E-48FE-4002-85C9-D4345B44D0E0}" type="sibTrans" cxnId="{57876316-3620-4B87-AB4C-CAAA3490EF3B}">
      <dgm:prSet/>
      <dgm:spPr/>
      <dgm:t>
        <a:bodyPr/>
        <a:lstStyle/>
        <a:p>
          <a:endParaRPr lang="en-US"/>
        </a:p>
      </dgm:t>
    </dgm:pt>
    <dgm:pt modelId="{103143A2-F0EF-4C74-A646-B25AC0AA43CB}" type="pres">
      <dgm:prSet presAssocID="{6B0A1C75-2556-4A60-A749-D847D7D52211}" presName="diagram" presStyleCnt="0">
        <dgm:presLayoutVars>
          <dgm:dir/>
          <dgm:resizeHandles val="exact"/>
        </dgm:presLayoutVars>
      </dgm:prSet>
      <dgm:spPr/>
    </dgm:pt>
    <dgm:pt modelId="{109A741E-8ADC-4593-92F7-A74A33C6A687}" type="pres">
      <dgm:prSet presAssocID="{1744E9E3-2844-4B4A-B404-EAF1525B4207}" presName="node" presStyleLbl="node1" presStyleIdx="0" presStyleCnt="10">
        <dgm:presLayoutVars>
          <dgm:bulletEnabled val="1"/>
        </dgm:presLayoutVars>
      </dgm:prSet>
      <dgm:spPr/>
    </dgm:pt>
    <dgm:pt modelId="{D13CC9E5-BF70-4568-9A04-38603F34AFB9}" type="pres">
      <dgm:prSet presAssocID="{4BDA710E-6294-485E-BD62-08E94F6E1EC9}" presName="sibTrans" presStyleCnt="0"/>
      <dgm:spPr/>
    </dgm:pt>
    <dgm:pt modelId="{73F35B82-244C-480E-8E90-7BEEA51825A3}" type="pres">
      <dgm:prSet presAssocID="{1058B314-212E-471A-A6A6-7166562C7497}" presName="node" presStyleLbl="node1" presStyleIdx="1" presStyleCnt="10">
        <dgm:presLayoutVars>
          <dgm:bulletEnabled val="1"/>
        </dgm:presLayoutVars>
      </dgm:prSet>
      <dgm:spPr/>
    </dgm:pt>
    <dgm:pt modelId="{6499EB98-8920-457F-A4E9-EADF2CBBA44B}" type="pres">
      <dgm:prSet presAssocID="{F0C8B40A-2B6E-42F5-A8F0-F35C585A2B70}" presName="sibTrans" presStyleCnt="0"/>
      <dgm:spPr/>
    </dgm:pt>
    <dgm:pt modelId="{0946FD91-6C35-4125-8356-6C143E2A9F00}" type="pres">
      <dgm:prSet presAssocID="{21B315EB-8CBE-4BE9-8A49-9A606855130D}" presName="node" presStyleLbl="node1" presStyleIdx="2" presStyleCnt="10">
        <dgm:presLayoutVars>
          <dgm:bulletEnabled val="1"/>
        </dgm:presLayoutVars>
      </dgm:prSet>
      <dgm:spPr/>
    </dgm:pt>
    <dgm:pt modelId="{446FABBE-9FFA-449D-9570-353BEED55331}" type="pres">
      <dgm:prSet presAssocID="{4B0A3AEA-1338-412C-8DE1-3D2ACB6C5DF9}" presName="sibTrans" presStyleCnt="0"/>
      <dgm:spPr/>
    </dgm:pt>
    <dgm:pt modelId="{0B455AD0-B784-42F5-9A90-8AC95CFA5B9E}" type="pres">
      <dgm:prSet presAssocID="{79940491-8D6D-4680-9CE7-B5A22ACFEE0A}" presName="node" presStyleLbl="node1" presStyleIdx="3" presStyleCnt="10">
        <dgm:presLayoutVars>
          <dgm:bulletEnabled val="1"/>
        </dgm:presLayoutVars>
      </dgm:prSet>
      <dgm:spPr/>
    </dgm:pt>
    <dgm:pt modelId="{A462A0B7-BD51-42E0-8863-45461599D9C8}" type="pres">
      <dgm:prSet presAssocID="{856AA2F5-035D-47EF-BE90-9E2978CFEA6C}" presName="sibTrans" presStyleCnt="0"/>
      <dgm:spPr/>
    </dgm:pt>
    <dgm:pt modelId="{E7976635-E53C-4EBC-B033-9332F83986BF}" type="pres">
      <dgm:prSet presAssocID="{774C7894-3900-4EFC-B93D-2C6D0D50D156}" presName="node" presStyleLbl="node1" presStyleIdx="4" presStyleCnt="10">
        <dgm:presLayoutVars>
          <dgm:bulletEnabled val="1"/>
        </dgm:presLayoutVars>
      </dgm:prSet>
      <dgm:spPr/>
    </dgm:pt>
    <dgm:pt modelId="{44876A11-DD71-4A26-95D4-D5E44DD5276F}" type="pres">
      <dgm:prSet presAssocID="{04EF5BF5-104A-461F-9EE0-C7D2A78DD80F}" presName="sibTrans" presStyleCnt="0"/>
      <dgm:spPr/>
    </dgm:pt>
    <dgm:pt modelId="{E61B5288-B31B-4A57-8327-834FDE8B0375}" type="pres">
      <dgm:prSet presAssocID="{AC813947-C237-43DB-9686-D8E264796FDD}" presName="node" presStyleLbl="node1" presStyleIdx="5" presStyleCnt="10">
        <dgm:presLayoutVars>
          <dgm:bulletEnabled val="1"/>
        </dgm:presLayoutVars>
      </dgm:prSet>
      <dgm:spPr/>
    </dgm:pt>
    <dgm:pt modelId="{9C60FD51-5CCA-46EC-AAB5-BD1301FFC6FC}" type="pres">
      <dgm:prSet presAssocID="{491239E7-F74E-4545-9546-67180049085F}" presName="sibTrans" presStyleCnt="0"/>
      <dgm:spPr/>
    </dgm:pt>
    <dgm:pt modelId="{F90FE0E4-70A4-474B-8D66-3ACA6B860DA5}" type="pres">
      <dgm:prSet presAssocID="{DB6C7A2F-1959-4607-AE85-D5D7FEF3491F}" presName="node" presStyleLbl="node1" presStyleIdx="6" presStyleCnt="10">
        <dgm:presLayoutVars>
          <dgm:bulletEnabled val="1"/>
        </dgm:presLayoutVars>
      </dgm:prSet>
      <dgm:spPr/>
    </dgm:pt>
    <dgm:pt modelId="{F872AB5B-C13D-40A7-8201-B62F994B7ACF}" type="pres">
      <dgm:prSet presAssocID="{2279403F-8C78-4AED-B529-AC2860683F47}" presName="sibTrans" presStyleCnt="0"/>
      <dgm:spPr/>
    </dgm:pt>
    <dgm:pt modelId="{904F45D1-7AC2-4323-B3CC-6DDC6D856ECB}" type="pres">
      <dgm:prSet presAssocID="{AFCB291F-D9E2-41C6-A720-6136F6090EDC}" presName="node" presStyleLbl="node1" presStyleIdx="7" presStyleCnt="10">
        <dgm:presLayoutVars>
          <dgm:bulletEnabled val="1"/>
        </dgm:presLayoutVars>
      </dgm:prSet>
      <dgm:spPr/>
    </dgm:pt>
    <dgm:pt modelId="{D13277CE-8F4D-4236-A25B-4672FC1CCBA5}" type="pres">
      <dgm:prSet presAssocID="{09D43360-B21F-4384-8447-CCBCEB1495AC}" presName="sibTrans" presStyleCnt="0"/>
      <dgm:spPr/>
    </dgm:pt>
    <dgm:pt modelId="{C867B3F2-CB1B-4011-BD36-65031474A920}" type="pres">
      <dgm:prSet presAssocID="{C641085F-A510-40C2-9A0F-C70758F41BE0}" presName="node" presStyleLbl="node1" presStyleIdx="8" presStyleCnt="10">
        <dgm:presLayoutVars>
          <dgm:bulletEnabled val="1"/>
        </dgm:presLayoutVars>
      </dgm:prSet>
      <dgm:spPr/>
    </dgm:pt>
    <dgm:pt modelId="{1B0ACDE6-2901-4E38-988E-FDE6346331F4}" type="pres">
      <dgm:prSet presAssocID="{4748EAB2-CB5D-4BD9-A8A7-1244349BFDE1}" presName="sibTrans" presStyleCnt="0"/>
      <dgm:spPr/>
    </dgm:pt>
    <dgm:pt modelId="{3A67D757-15FD-482E-9ABC-F0A9E4A73000}" type="pres">
      <dgm:prSet presAssocID="{B46D175F-CC3E-4978-A156-B1C4F4759987}" presName="node" presStyleLbl="node1" presStyleIdx="9" presStyleCnt="10">
        <dgm:presLayoutVars>
          <dgm:bulletEnabled val="1"/>
        </dgm:presLayoutVars>
      </dgm:prSet>
      <dgm:spPr/>
    </dgm:pt>
  </dgm:ptLst>
  <dgm:cxnLst>
    <dgm:cxn modelId="{57876316-3620-4B87-AB4C-CAAA3490EF3B}" srcId="{6B0A1C75-2556-4A60-A749-D847D7D52211}" destId="{B46D175F-CC3E-4978-A156-B1C4F4759987}" srcOrd="9" destOrd="0" parTransId="{3EF2DBA2-D50F-4F91-8744-2DBA3781B274}" sibTransId="{6C57662E-48FE-4002-85C9-D4345B44D0E0}"/>
    <dgm:cxn modelId="{29EF3417-CA09-44EC-8BC4-12F1315A14D1}" type="presOf" srcId="{774C7894-3900-4EFC-B93D-2C6D0D50D156}" destId="{E7976635-E53C-4EBC-B033-9332F83986BF}" srcOrd="0" destOrd="0" presId="urn:microsoft.com/office/officeart/2005/8/layout/default"/>
    <dgm:cxn modelId="{988B601F-100A-453A-B305-F169741841EA}" type="presOf" srcId="{79940491-8D6D-4680-9CE7-B5A22ACFEE0A}" destId="{0B455AD0-B784-42F5-9A90-8AC95CFA5B9E}" srcOrd="0" destOrd="0" presId="urn:microsoft.com/office/officeart/2005/8/layout/default"/>
    <dgm:cxn modelId="{68AC6124-C101-45CE-82AD-A393CBFBC6D9}" srcId="{6B0A1C75-2556-4A60-A749-D847D7D52211}" destId="{1058B314-212E-471A-A6A6-7166562C7497}" srcOrd="1" destOrd="0" parTransId="{52E4D1B3-46C5-4C07-B57A-AF2DA8DB44D5}" sibTransId="{F0C8B40A-2B6E-42F5-A8F0-F35C585A2B70}"/>
    <dgm:cxn modelId="{6A1D1E26-B600-4B1E-A4C9-C24891708E38}" srcId="{6B0A1C75-2556-4A60-A749-D847D7D52211}" destId="{21B315EB-8CBE-4BE9-8A49-9A606855130D}" srcOrd="2" destOrd="0" parTransId="{AC3CBF32-EC00-42B6-81DD-C7C73574B632}" sibTransId="{4B0A3AEA-1338-412C-8DE1-3D2ACB6C5DF9}"/>
    <dgm:cxn modelId="{B549D22B-BE09-4FCB-9BFD-F70A6CF5D297}" srcId="{6B0A1C75-2556-4A60-A749-D847D7D52211}" destId="{AC813947-C237-43DB-9686-D8E264796FDD}" srcOrd="5" destOrd="0" parTransId="{211F67E9-47CA-4704-BDD2-58E65616812A}" sibTransId="{491239E7-F74E-4545-9546-67180049085F}"/>
    <dgm:cxn modelId="{660EEA31-4EE7-47BE-B96F-0AA9D1FF64FE}" srcId="{6B0A1C75-2556-4A60-A749-D847D7D52211}" destId="{DB6C7A2F-1959-4607-AE85-D5D7FEF3491F}" srcOrd="6" destOrd="0" parTransId="{CAA432F7-5624-46CF-89EC-120CA41F7CAA}" sibTransId="{2279403F-8C78-4AED-B529-AC2860683F47}"/>
    <dgm:cxn modelId="{5A326A34-62AF-4323-9072-858DC0D12110}" type="presOf" srcId="{21B315EB-8CBE-4BE9-8A49-9A606855130D}" destId="{0946FD91-6C35-4125-8356-6C143E2A9F00}" srcOrd="0" destOrd="0" presId="urn:microsoft.com/office/officeart/2005/8/layout/default"/>
    <dgm:cxn modelId="{C6E83044-E6B6-4E26-8A7C-498D421F3335}" type="presOf" srcId="{DB6C7A2F-1959-4607-AE85-D5D7FEF3491F}" destId="{F90FE0E4-70A4-474B-8D66-3ACA6B860DA5}" srcOrd="0" destOrd="0" presId="urn:microsoft.com/office/officeart/2005/8/layout/default"/>
    <dgm:cxn modelId="{5F4ABD48-B6CF-48AE-897A-4FD48D5D48CF}" type="presOf" srcId="{C641085F-A510-40C2-9A0F-C70758F41BE0}" destId="{C867B3F2-CB1B-4011-BD36-65031474A920}" srcOrd="0" destOrd="0" presId="urn:microsoft.com/office/officeart/2005/8/layout/default"/>
    <dgm:cxn modelId="{9596EC71-B6A1-4362-A614-03E558F27E00}" type="presOf" srcId="{B46D175F-CC3E-4978-A156-B1C4F4759987}" destId="{3A67D757-15FD-482E-9ABC-F0A9E4A73000}" srcOrd="0" destOrd="0" presId="urn:microsoft.com/office/officeart/2005/8/layout/default"/>
    <dgm:cxn modelId="{CBB48990-BC9C-4A8C-A0AA-88F14C6FAB77}" srcId="{6B0A1C75-2556-4A60-A749-D847D7D52211}" destId="{1744E9E3-2844-4B4A-B404-EAF1525B4207}" srcOrd="0" destOrd="0" parTransId="{13365521-DB3B-4B32-BCA5-DF01484FEBB8}" sibTransId="{4BDA710E-6294-485E-BD62-08E94F6E1EC9}"/>
    <dgm:cxn modelId="{4983879E-FF21-44AB-A81E-4C20D6817096}" srcId="{6B0A1C75-2556-4A60-A749-D847D7D52211}" destId="{79940491-8D6D-4680-9CE7-B5A22ACFEE0A}" srcOrd="3" destOrd="0" parTransId="{8EBCFF57-64A1-471C-AD08-A1640C261277}" sibTransId="{856AA2F5-035D-47EF-BE90-9E2978CFEA6C}"/>
    <dgm:cxn modelId="{67B597CD-8D90-4FF2-A51C-BA9FB946C6B0}" type="presOf" srcId="{AFCB291F-D9E2-41C6-A720-6136F6090EDC}" destId="{904F45D1-7AC2-4323-B3CC-6DDC6D856ECB}" srcOrd="0" destOrd="0" presId="urn:microsoft.com/office/officeart/2005/8/layout/default"/>
    <dgm:cxn modelId="{3E8A75D1-6FE7-4800-9127-7971962B77A7}" srcId="{6B0A1C75-2556-4A60-A749-D847D7D52211}" destId="{AFCB291F-D9E2-41C6-A720-6136F6090EDC}" srcOrd="7" destOrd="0" parTransId="{5EA48D13-70D0-4B0F-A89D-CF1B4566CE82}" sibTransId="{09D43360-B21F-4384-8447-CCBCEB1495AC}"/>
    <dgm:cxn modelId="{A2C519D3-04C0-4DE2-812B-6A05DF7003D4}" type="presOf" srcId="{1744E9E3-2844-4B4A-B404-EAF1525B4207}" destId="{109A741E-8ADC-4593-92F7-A74A33C6A687}" srcOrd="0" destOrd="0" presId="urn:microsoft.com/office/officeart/2005/8/layout/default"/>
    <dgm:cxn modelId="{054791D6-F3E5-4F5F-ACE8-F561D1A55D72}" type="presOf" srcId="{6B0A1C75-2556-4A60-A749-D847D7D52211}" destId="{103143A2-F0EF-4C74-A646-B25AC0AA43CB}" srcOrd="0" destOrd="0" presId="urn:microsoft.com/office/officeart/2005/8/layout/default"/>
    <dgm:cxn modelId="{971A89F5-7286-4ACA-9C98-1371B7CBD57B}" type="presOf" srcId="{1058B314-212E-471A-A6A6-7166562C7497}" destId="{73F35B82-244C-480E-8E90-7BEEA51825A3}" srcOrd="0" destOrd="0" presId="urn:microsoft.com/office/officeart/2005/8/layout/default"/>
    <dgm:cxn modelId="{828E96F6-F03B-4039-9802-BD92BEB44B3E}" srcId="{6B0A1C75-2556-4A60-A749-D847D7D52211}" destId="{C641085F-A510-40C2-9A0F-C70758F41BE0}" srcOrd="8" destOrd="0" parTransId="{6F970480-EDEE-4C10-9B09-447FC96A4409}" sibTransId="{4748EAB2-CB5D-4BD9-A8A7-1244349BFDE1}"/>
    <dgm:cxn modelId="{82CF88FB-3BE2-431C-A9D2-D4DED9127971}" type="presOf" srcId="{AC813947-C237-43DB-9686-D8E264796FDD}" destId="{E61B5288-B31B-4A57-8327-834FDE8B0375}" srcOrd="0" destOrd="0" presId="urn:microsoft.com/office/officeart/2005/8/layout/default"/>
    <dgm:cxn modelId="{2FE799FD-0EC5-4276-8B9D-3FAB94544233}" srcId="{6B0A1C75-2556-4A60-A749-D847D7D52211}" destId="{774C7894-3900-4EFC-B93D-2C6D0D50D156}" srcOrd="4" destOrd="0" parTransId="{C7728344-6E7D-42AD-B740-E82FD06487AD}" sibTransId="{04EF5BF5-104A-461F-9EE0-C7D2A78DD80F}"/>
    <dgm:cxn modelId="{6744283D-1846-4CE3-928A-828D109AD8FD}" type="presParOf" srcId="{103143A2-F0EF-4C74-A646-B25AC0AA43CB}" destId="{109A741E-8ADC-4593-92F7-A74A33C6A687}" srcOrd="0" destOrd="0" presId="urn:microsoft.com/office/officeart/2005/8/layout/default"/>
    <dgm:cxn modelId="{B3002CD9-AD18-4EF0-A060-5921E2ABF55D}" type="presParOf" srcId="{103143A2-F0EF-4C74-A646-B25AC0AA43CB}" destId="{D13CC9E5-BF70-4568-9A04-38603F34AFB9}" srcOrd="1" destOrd="0" presId="urn:microsoft.com/office/officeart/2005/8/layout/default"/>
    <dgm:cxn modelId="{7F7E0FC5-BD53-4754-AFEC-22A21FA26DDC}" type="presParOf" srcId="{103143A2-F0EF-4C74-A646-B25AC0AA43CB}" destId="{73F35B82-244C-480E-8E90-7BEEA51825A3}" srcOrd="2" destOrd="0" presId="urn:microsoft.com/office/officeart/2005/8/layout/default"/>
    <dgm:cxn modelId="{F8B70DF6-82C4-4A16-9FC5-A37F8D7D4CFF}" type="presParOf" srcId="{103143A2-F0EF-4C74-A646-B25AC0AA43CB}" destId="{6499EB98-8920-457F-A4E9-EADF2CBBA44B}" srcOrd="3" destOrd="0" presId="urn:microsoft.com/office/officeart/2005/8/layout/default"/>
    <dgm:cxn modelId="{24BC35C3-7C3A-43DA-BEF1-ADAA95F828F6}" type="presParOf" srcId="{103143A2-F0EF-4C74-A646-B25AC0AA43CB}" destId="{0946FD91-6C35-4125-8356-6C143E2A9F00}" srcOrd="4" destOrd="0" presId="urn:microsoft.com/office/officeart/2005/8/layout/default"/>
    <dgm:cxn modelId="{7050189C-6159-4BE4-A135-6E7640DFEFF2}" type="presParOf" srcId="{103143A2-F0EF-4C74-A646-B25AC0AA43CB}" destId="{446FABBE-9FFA-449D-9570-353BEED55331}" srcOrd="5" destOrd="0" presId="urn:microsoft.com/office/officeart/2005/8/layout/default"/>
    <dgm:cxn modelId="{70B8ECE4-4242-40B2-BB9A-54A45447E37D}" type="presParOf" srcId="{103143A2-F0EF-4C74-A646-B25AC0AA43CB}" destId="{0B455AD0-B784-42F5-9A90-8AC95CFA5B9E}" srcOrd="6" destOrd="0" presId="urn:microsoft.com/office/officeart/2005/8/layout/default"/>
    <dgm:cxn modelId="{93703323-72B0-4CAE-88D5-CEA7758E5B73}" type="presParOf" srcId="{103143A2-F0EF-4C74-A646-B25AC0AA43CB}" destId="{A462A0B7-BD51-42E0-8863-45461599D9C8}" srcOrd="7" destOrd="0" presId="urn:microsoft.com/office/officeart/2005/8/layout/default"/>
    <dgm:cxn modelId="{3B8F8909-AD23-405A-92A0-8012D6AE4F1A}" type="presParOf" srcId="{103143A2-F0EF-4C74-A646-B25AC0AA43CB}" destId="{E7976635-E53C-4EBC-B033-9332F83986BF}" srcOrd="8" destOrd="0" presId="urn:microsoft.com/office/officeart/2005/8/layout/default"/>
    <dgm:cxn modelId="{36B2ADFB-36F1-4F63-B25F-7C3BB889C47B}" type="presParOf" srcId="{103143A2-F0EF-4C74-A646-B25AC0AA43CB}" destId="{44876A11-DD71-4A26-95D4-D5E44DD5276F}" srcOrd="9" destOrd="0" presId="urn:microsoft.com/office/officeart/2005/8/layout/default"/>
    <dgm:cxn modelId="{B64A733C-F321-4E12-8145-B606B8CA8A0B}" type="presParOf" srcId="{103143A2-F0EF-4C74-A646-B25AC0AA43CB}" destId="{E61B5288-B31B-4A57-8327-834FDE8B0375}" srcOrd="10" destOrd="0" presId="urn:microsoft.com/office/officeart/2005/8/layout/default"/>
    <dgm:cxn modelId="{CAFF3831-4C75-48DD-8CA2-BEC19845D2CE}" type="presParOf" srcId="{103143A2-F0EF-4C74-A646-B25AC0AA43CB}" destId="{9C60FD51-5CCA-46EC-AAB5-BD1301FFC6FC}" srcOrd="11" destOrd="0" presId="urn:microsoft.com/office/officeart/2005/8/layout/default"/>
    <dgm:cxn modelId="{0843D928-07BD-4A87-B8EB-1C7D3270659E}" type="presParOf" srcId="{103143A2-F0EF-4C74-A646-B25AC0AA43CB}" destId="{F90FE0E4-70A4-474B-8D66-3ACA6B860DA5}" srcOrd="12" destOrd="0" presId="urn:microsoft.com/office/officeart/2005/8/layout/default"/>
    <dgm:cxn modelId="{FA5CE93A-AE48-4F25-94CC-50554BC4DB4C}" type="presParOf" srcId="{103143A2-F0EF-4C74-A646-B25AC0AA43CB}" destId="{F872AB5B-C13D-40A7-8201-B62F994B7ACF}" srcOrd="13" destOrd="0" presId="urn:microsoft.com/office/officeart/2005/8/layout/default"/>
    <dgm:cxn modelId="{6D798619-38C6-4026-BB58-14D1652C1974}" type="presParOf" srcId="{103143A2-F0EF-4C74-A646-B25AC0AA43CB}" destId="{904F45D1-7AC2-4323-B3CC-6DDC6D856ECB}" srcOrd="14" destOrd="0" presId="urn:microsoft.com/office/officeart/2005/8/layout/default"/>
    <dgm:cxn modelId="{0E65C2BF-4DD8-4504-9EE3-4E1768C032A7}" type="presParOf" srcId="{103143A2-F0EF-4C74-A646-B25AC0AA43CB}" destId="{D13277CE-8F4D-4236-A25B-4672FC1CCBA5}" srcOrd="15" destOrd="0" presId="urn:microsoft.com/office/officeart/2005/8/layout/default"/>
    <dgm:cxn modelId="{A1E9F152-657C-43F0-99AC-5121B09E6285}" type="presParOf" srcId="{103143A2-F0EF-4C74-A646-B25AC0AA43CB}" destId="{C867B3F2-CB1B-4011-BD36-65031474A920}" srcOrd="16" destOrd="0" presId="urn:microsoft.com/office/officeart/2005/8/layout/default"/>
    <dgm:cxn modelId="{B59B2ECB-0860-4888-AB5D-5122B8337019}" type="presParOf" srcId="{103143A2-F0EF-4C74-A646-B25AC0AA43CB}" destId="{1B0ACDE6-2901-4E38-988E-FDE6346331F4}" srcOrd="17" destOrd="0" presId="urn:microsoft.com/office/officeart/2005/8/layout/default"/>
    <dgm:cxn modelId="{9C0F1F17-D900-4F12-AC2C-B2534AD0412C}" type="presParOf" srcId="{103143A2-F0EF-4C74-A646-B25AC0AA43CB}" destId="{3A67D757-15FD-482E-9ABC-F0A9E4A73000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A8618-7B5F-4F4B-8C2C-5A8EB1D08667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D788F6-23E4-4D3B-96E7-124DD714B5EF}">
      <dgm:prSet/>
      <dgm:spPr/>
      <dgm:t>
        <a:bodyPr/>
        <a:lstStyle/>
        <a:p>
          <a:r>
            <a:rPr lang="cs-CZ" b="1" dirty="0"/>
            <a:t>Vyhlášeno 114 výzev s alokací 117,3 mld. Kč z EU </a:t>
          </a:r>
          <a:endParaRPr lang="en-US" dirty="0"/>
        </a:p>
      </dgm:t>
    </dgm:pt>
    <dgm:pt modelId="{8C024725-9D8F-4607-9EA0-CE9071ED8ED9}" type="parTrans" cxnId="{77CF3BCB-FB0A-4808-902E-AE8FEA76BC66}">
      <dgm:prSet/>
      <dgm:spPr/>
      <dgm:t>
        <a:bodyPr/>
        <a:lstStyle/>
        <a:p>
          <a:endParaRPr lang="en-US"/>
        </a:p>
      </dgm:t>
    </dgm:pt>
    <dgm:pt modelId="{ECCDE81A-CC6E-415D-AE56-68E7C02E287F}" type="sibTrans" cxnId="{77CF3BCB-FB0A-4808-902E-AE8FEA76BC66}">
      <dgm:prSet/>
      <dgm:spPr/>
      <dgm:t>
        <a:bodyPr/>
        <a:lstStyle/>
        <a:p>
          <a:endParaRPr lang="en-US"/>
        </a:p>
      </dgm:t>
    </dgm:pt>
    <dgm:pt modelId="{8592B350-9E12-41DA-9D12-42EAF5F4FEC4}">
      <dgm:prSet/>
      <dgm:spPr/>
      <dgm:t>
        <a:bodyPr/>
        <a:lstStyle/>
        <a:p>
          <a:r>
            <a:rPr lang="cs-CZ" b="1" dirty="0"/>
            <a:t>Z toho 39 výzev uzavřeno</a:t>
          </a:r>
          <a:endParaRPr lang="en-US" dirty="0"/>
        </a:p>
      </dgm:t>
    </dgm:pt>
    <dgm:pt modelId="{0C317E61-001A-4B06-A336-951698962E5F}" type="parTrans" cxnId="{9CF2ED85-38E6-4676-8D6B-95928CFE83E3}">
      <dgm:prSet/>
      <dgm:spPr/>
      <dgm:t>
        <a:bodyPr/>
        <a:lstStyle/>
        <a:p>
          <a:endParaRPr lang="en-US"/>
        </a:p>
      </dgm:t>
    </dgm:pt>
    <dgm:pt modelId="{67AE65B4-8198-4632-94D2-2BB2CD73983E}" type="sibTrans" cxnId="{9CF2ED85-38E6-4676-8D6B-95928CFE83E3}">
      <dgm:prSet/>
      <dgm:spPr/>
      <dgm:t>
        <a:bodyPr/>
        <a:lstStyle/>
        <a:p>
          <a:endParaRPr lang="en-US"/>
        </a:p>
      </dgm:t>
    </dgm:pt>
    <dgm:pt modelId="{CC6C3634-2B52-41C0-8748-418C2157D4FA}">
      <dgm:prSet/>
      <dgm:spPr/>
      <dgm:t>
        <a:bodyPr/>
        <a:lstStyle/>
        <a:p>
          <a:r>
            <a:rPr lang="cs-CZ" b="1" dirty="0"/>
            <a:t>Vydáno 4 991 právních aktů za 69,2 mld. Kč</a:t>
          </a:r>
          <a:endParaRPr lang="en-US" dirty="0"/>
        </a:p>
      </dgm:t>
    </dgm:pt>
    <dgm:pt modelId="{395B3AFF-C239-41A1-95CA-42F5217561A5}" type="parTrans" cxnId="{709A05DF-888F-404F-8FB0-91DEFBCE4802}">
      <dgm:prSet/>
      <dgm:spPr/>
      <dgm:t>
        <a:bodyPr/>
        <a:lstStyle/>
        <a:p>
          <a:endParaRPr lang="en-US"/>
        </a:p>
      </dgm:t>
    </dgm:pt>
    <dgm:pt modelId="{EED2AF86-7CE8-4588-B3AF-CCBA96973A08}" type="sibTrans" cxnId="{709A05DF-888F-404F-8FB0-91DEFBCE4802}">
      <dgm:prSet/>
      <dgm:spPr/>
      <dgm:t>
        <a:bodyPr/>
        <a:lstStyle/>
        <a:p>
          <a:endParaRPr lang="en-US"/>
        </a:p>
      </dgm:t>
    </dgm:pt>
    <dgm:pt modelId="{A6B0433B-25F4-4C72-82E8-05ACBC5DAAFB}">
      <dgm:prSet/>
      <dgm:spPr/>
      <dgm:t>
        <a:bodyPr/>
        <a:lstStyle/>
        <a:p>
          <a:r>
            <a:rPr lang="cs-CZ" b="1" dirty="0"/>
            <a:t>Příjemcům proplaceno v žádostech o platbu 19,3 mld. Kč (17 % alokace)</a:t>
          </a:r>
          <a:endParaRPr lang="en-US" dirty="0"/>
        </a:p>
      </dgm:t>
    </dgm:pt>
    <dgm:pt modelId="{39C4992F-AC67-426E-8783-C0BBB27D8211}" type="parTrans" cxnId="{3A0A0536-4F0B-4256-89C6-D8A138F27A6D}">
      <dgm:prSet/>
      <dgm:spPr/>
      <dgm:t>
        <a:bodyPr/>
        <a:lstStyle/>
        <a:p>
          <a:endParaRPr lang="en-US"/>
        </a:p>
      </dgm:t>
    </dgm:pt>
    <dgm:pt modelId="{A88C3F42-CA4D-4433-9ADA-2C69E99651C7}" type="sibTrans" cxnId="{3A0A0536-4F0B-4256-89C6-D8A138F27A6D}">
      <dgm:prSet/>
      <dgm:spPr/>
      <dgm:t>
        <a:bodyPr/>
        <a:lstStyle/>
        <a:p>
          <a:endParaRPr lang="en-US"/>
        </a:p>
      </dgm:t>
    </dgm:pt>
    <dgm:pt modelId="{3FB82A25-3A8A-48F8-8484-823F0961F555}">
      <dgm:prSet/>
      <dgm:spPr/>
      <dgm:t>
        <a:bodyPr/>
        <a:lstStyle/>
        <a:p>
          <a:r>
            <a:rPr lang="cs-CZ" b="1" dirty="0"/>
            <a:t>Ukončeno 1 949 projektů za 14,8 mld. (13 % alokace)</a:t>
          </a:r>
          <a:endParaRPr lang="en-US" dirty="0"/>
        </a:p>
      </dgm:t>
    </dgm:pt>
    <dgm:pt modelId="{0B7CFEC7-016C-4FF4-97EE-20885F72298D}" type="parTrans" cxnId="{61E7487B-87D3-4850-BD55-642ADD8F32A9}">
      <dgm:prSet/>
      <dgm:spPr/>
      <dgm:t>
        <a:bodyPr/>
        <a:lstStyle/>
        <a:p>
          <a:endParaRPr lang="en-US"/>
        </a:p>
      </dgm:t>
    </dgm:pt>
    <dgm:pt modelId="{466C4D08-C1A4-49F2-BB44-5BA70872D019}" type="sibTrans" cxnId="{61E7487B-87D3-4850-BD55-642ADD8F32A9}">
      <dgm:prSet/>
      <dgm:spPr/>
      <dgm:t>
        <a:bodyPr/>
        <a:lstStyle/>
        <a:p>
          <a:endParaRPr lang="en-US"/>
        </a:p>
      </dgm:t>
    </dgm:pt>
    <dgm:pt modelId="{3D487A3A-E521-407D-BDB4-0391127D9291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Pravidlo N+3 pro rok 2025 splněno </a:t>
          </a:r>
          <a:endParaRPr lang="en-US" dirty="0">
            <a:solidFill>
              <a:srgbClr val="FF0000"/>
            </a:solidFill>
          </a:endParaRPr>
        </a:p>
      </dgm:t>
    </dgm:pt>
    <dgm:pt modelId="{AA253EB0-0305-4ECB-B218-A34D29812BB0}" type="parTrans" cxnId="{7B82D3C5-8123-47A6-90CA-16DE3CA72630}">
      <dgm:prSet/>
      <dgm:spPr/>
      <dgm:t>
        <a:bodyPr/>
        <a:lstStyle/>
        <a:p>
          <a:endParaRPr lang="en-US"/>
        </a:p>
      </dgm:t>
    </dgm:pt>
    <dgm:pt modelId="{5244D28A-2DB9-4703-840F-B1B5ADDA2E66}" type="sibTrans" cxnId="{7B82D3C5-8123-47A6-90CA-16DE3CA72630}">
      <dgm:prSet/>
      <dgm:spPr/>
      <dgm:t>
        <a:bodyPr/>
        <a:lstStyle/>
        <a:p>
          <a:endParaRPr lang="en-US"/>
        </a:p>
      </dgm:t>
    </dgm:pt>
    <dgm:pt modelId="{FCD19BF0-566F-48B1-B417-CC82FDBEEB9D}" type="pres">
      <dgm:prSet presAssocID="{6A5A8618-7B5F-4F4B-8C2C-5A8EB1D08667}" presName="linear" presStyleCnt="0">
        <dgm:presLayoutVars>
          <dgm:animLvl val="lvl"/>
          <dgm:resizeHandles val="exact"/>
        </dgm:presLayoutVars>
      </dgm:prSet>
      <dgm:spPr/>
    </dgm:pt>
    <dgm:pt modelId="{CD1D9011-1CA5-41A4-8BD0-5681E61CAD34}" type="pres">
      <dgm:prSet presAssocID="{FAD788F6-23E4-4D3B-96E7-124DD714B5E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07D8381-11F6-4309-BD73-123339A6E343}" type="pres">
      <dgm:prSet presAssocID="{ECCDE81A-CC6E-415D-AE56-68E7C02E287F}" presName="spacer" presStyleCnt="0"/>
      <dgm:spPr/>
    </dgm:pt>
    <dgm:pt modelId="{7A61D9BA-6254-47C6-9F63-BED66929A01C}" type="pres">
      <dgm:prSet presAssocID="{8592B350-9E12-41DA-9D12-42EAF5F4FEC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4882587-02AC-401A-AF79-390AA5940D94}" type="pres">
      <dgm:prSet presAssocID="{67AE65B4-8198-4632-94D2-2BB2CD73983E}" presName="spacer" presStyleCnt="0"/>
      <dgm:spPr/>
    </dgm:pt>
    <dgm:pt modelId="{3F803C50-3A04-43C1-9692-994DF222E181}" type="pres">
      <dgm:prSet presAssocID="{CC6C3634-2B52-41C0-8748-418C2157D4F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C47B530-81CE-4740-BC87-3D2B235AEFFC}" type="pres">
      <dgm:prSet presAssocID="{EED2AF86-7CE8-4588-B3AF-CCBA96973A08}" presName="spacer" presStyleCnt="0"/>
      <dgm:spPr/>
    </dgm:pt>
    <dgm:pt modelId="{305AA629-E9E0-4947-B0D1-E241FFFCAAFC}" type="pres">
      <dgm:prSet presAssocID="{A6B0433B-25F4-4C72-82E8-05ACBC5DAAF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B308B78-A887-4EE4-9197-B16EE2622625}" type="pres">
      <dgm:prSet presAssocID="{A88C3F42-CA4D-4433-9ADA-2C69E99651C7}" presName="spacer" presStyleCnt="0"/>
      <dgm:spPr/>
    </dgm:pt>
    <dgm:pt modelId="{C7217591-9643-4165-8854-F6306CD534D6}" type="pres">
      <dgm:prSet presAssocID="{3FB82A25-3A8A-48F8-8484-823F0961F55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3F36DD1-E3F5-4141-B220-C8062DA3FF5F}" type="pres">
      <dgm:prSet presAssocID="{466C4D08-C1A4-49F2-BB44-5BA70872D019}" presName="spacer" presStyleCnt="0"/>
      <dgm:spPr/>
    </dgm:pt>
    <dgm:pt modelId="{3FF981BA-1C40-4D2B-80EC-690CCF5360A0}" type="pres">
      <dgm:prSet presAssocID="{3D487A3A-E521-407D-BDB4-0391127D929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A0A0536-4F0B-4256-89C6-D8A138F27A6D}" srcId="{6A5A8618-7B5F-4F4B-8C2C-5A8EB1D08667}" destId="{A6B0433B-25F4-4C72-82E8-05ACBC5DAAFB}" srcOrd="3" destOrd="0" parTransId="{39C4992F-AC67-426E-8783-C0BBB27D8211}" sibTransId="{A88C3F42-CA4D-4433-9ADA-2C69E99651C7}"/>
    <dgm:cxn modelId="{E489285F-CBBB-4563-96E1-8B57DB0D2C89}" type="presOf" srcId="{A6B0433B-25F4-4C72-82E8-05ACBC5DAAFB}" destId="{305AA629-E9E0-4947-B0D1-E241FFFCAAFC}" srcOrd="0" destOrd="0" presId="urn:microsoft.com/office/officeart/2005/8/layout/vList2"/>
    <dgm:cxn modelId="{AE6A9A44-6928-43BA-8429-805C94699836}" type="presOf" srcId="{8592B350-9E12-41DA-9D12-42EAF5F4FEC4}" destId="{7A61D9BA-6254-47C6-9F63-BED66929A01C}" srcOrd="0" destOrd="0" presId="urn:microsoft.com/office/officeart/2005/8/layout/vList2"/>
    <dgm:cxn modelId="{51843172-ABD4-489D-890E-6EAF63D5803D}" type="presOf" srcId="{CC6C3634-2B52-41C0-8748-418C2157D4FA}" destId="{3F803C50-3A04-43C1-9692-994DF222E181}" srcOrd="0" destOrd="0" presId="urn:microsoft.com/office/officeart/2005/8/layout/vList2"/>
    <dgm:cxn modelId="{61E7487B-87D3-4850-BD55-642ADD8F32A9}" srcId="{6A5A8618-7B5F-4F4B-8C2C-5A8EB1D08667}" destId="{3FB82A25-3A8A-48F8-8484-823F0961F555}" srcOrd="4" destOrd="0" parTransId="{0B7CFEC7-016C-4FF4-97EE-20885F72298D}" sibTransId="{466C4D08-C1A4-49F2-BB44-5BA70872D019}"/>
    <dgm:cxn modelId="{9CF2ED85-38E6-4676-8D6B-95928CFE83E3}" srcId="{6A5A8618-7B5F-4F4B-8C2C-5A8EB1D08667}" destId="{8592B350-9E12-41DA-9D12-42EAF5F4FEC4}" srcOrd="1" destOrd="0" parTransId="{0C317E61-001A-4B06-A336-951698962E5F}" sibTransId="{67AE65B4-8198-4632-94D2-2BB2CD73983E}"/>
    <dgm:cxn modelId="{DCD985AE-341D-46DC-A47B-46E33E77191C}" type="presOf" srcId="{3FB82A25-3A8A-48F8-8484-823F0961F555}" destId="{C7217591-9643-4165-8854-F6306CD534D6}" srcOrd="0" destOrd="0" presId="urn:microsoft.com/office/officeart/2005/8/layout/vList2"/>
    <dgm:cxn modelId="{C2038AC2-5CC5-4C79-B1C0-5FFDC737DAE4}" type="presOf" srcId="{FAD788F6-23E4-4D3B-96E7-124DD714B5EF}" destId="{CD1D9011-1CA5-41A4-8BD0-5681E61CAD34}" srcOrd="0" destOrd="0" presId="urn:microsoft.com/office/officeart/2005/8/layout/vList2"/>
    <dgm:cxn modelId="{7B82D3C5-8123-47A6-90CA-16DE3CA72630}" srcId="{6A5A8618-7B5F-4F4B-8C2C-5A8EB1D08667}" destId="{3D487A3A-E521-407D-BDB4-0391127D9291}" srcOrd="5" destOrd="0" parTransId="{AA253EB0-0305-4ECB-B218-A34D29812BB0}" sibTransId="{5244D28A-2DB9-4703-840F-B1B5ADDA2E66}"/>
    <dgm:cxn modelId="{77CF3BCB-FB0A-4808-902E-AE8FEA76BC66}" srcId="{6A5A8618-7B5F-4F4B-8C2C-5A8EB1D08667}" destId="{FAD788F6-23E4-4D3B-96E7-124DD714B5EF}" srcOrd="0" destOrd="0" parTransId="{8C024725-9D8F-4607-9EA0-CE9071ED8ED9}" sibTransId="{ECCDE81A-CC6E-415D-AE56-68E7C02E287F}"/>
    <dgm:cxn modelId="{714CC5D6-F790-42E9-8E2D-DDFF28D5A7CB}" type="presOf" srcId="{3D487A3A-E521-407D-BDB4-0391127D9291}" destId="{3FF981BA-1C40-4D2B-80EC-690CCF5360A0}" srcOrd="0" destOrd="0" presId="urn:microsoft.com/office/officeart/2005/8/layout/vList2"/>
    <dgm:cxn modelId="{817BD0DC-059A-47BE-A42E-690A4DCB0AA3}" type="presOf" srcId="{6A5A8618-7B5F-4F4B-8C2C-5A8EB1D08667}" destId="{FCD19BF0-566F-48B1-B417-CC82FDBEEB9D}" srcOrd="0" destOrd="0" presId="urn:microsoft.com/office/officeart/2005/8/layout/vList2"/>
    <dgm:cxn modelId="{709A05DF-888F-404F-8FB0-91DEFBCE4802}" srcId="{6A5A8618-7B5F-4F4B-8C2C-5A8EB1D08667}" destId="{CC6C3634-2B52-41C0-8748-418C2157D4FA}" srcOrd="2" destOrd="0" parTransId="{395B3AFF-C239-41A1-95CA-42F5217561A5}" sibTransId="{EED2AF86-7CE8-4588-B3AF-CCBA96973A08}"/>
    <dgm:cxn modelId="{2A384BD1-1A20-4598-813C-A65C7D55B40D}" type="presParOf" srcId="{FCD19BF0-566F-48B1-B417-CC82FDBEEB9D}" destId="{CD1D9011-1CA5-41A4-8BD0-5681E61CAD34}" srcOrd="0" destOrd="0" presId="urn:microsoft.com/office/officeart/2005/8/layout/vList2"/>
    <dgm:cxn modelId="{7B80B7EB-730A-4A55-AA57-6995DDA9C4A7}" type="presParOf" srcId="{FCD19BF0-566F-48B1-B417-CC82FDBEEB9D}" destId="{807D8381-11F6-4309-BD73-123339A6E343}" srcOrd="1" destOrd="0" presId="urn:microsoft.com/office/officeart/2005/8/layout/vList2"/>
    <dgm:cxn modelId="{0C70D000-2632-4E62-9EA9-A44C524EA81A}" type="presParOf" srcId="{FCD19BF0-566F-48B1-B417-CC82FDBEEB9D}" destId="{7A61D9BA-6254-47C6-9F63-BED66929A01C}" srcOrd="2" destOrd="0" presId="urn:microsoft.com/office/officeart/2005/8/layout/vList2"/>
    <dgm:cxn modelId="{493361D8-E4D7-468B-AE4E-F19C8B4F7D8B}" type="presParOf" srcId="{FCD19BF0-566F-48B1-B417-CC82FDBEEB9D}" destId="{74882587-02AC-401A-AF79-390AA5940D94}" srcOrd="3" destOrd="0" presId="urn:microsoft.com/office/officeart/2005/8/layout/vList2"/>
    <dgm:cxn modelId="{144F8ABE-BA09-46D7-ACFB-260846298B9D}" type="presParOf" srcId="{FCD19BF0-566F-48B1-B417-CC82FDBEEB9D}" destId="{3F803C50-3A04-43C1-9692-994DF222E181}" srcOrd="4" destOrd="0" presId="urn:microsoft.com/office/officeart/2005/8/layout/vList2"/>
    <dgm:cxn modelId="{949C809E-012A-478E-9C4D-9AA71A7FB43D}" type="presParOf" srcId="{FCD19BF0-566F-48B1-B417-CC82FDBEEB9D}" destId="{6C47B530-81CE-4740-BC87-3D2B235AEFFC}" srcOrd="5" destOrd="0" presId="urn:microsoft.com/office/officeart/2005/8/layout/vList2"/>
    <dgm:cxn modelId="{7222E452-8CC0-4F34-AF9D-A72AA867D1B6}" type="presParOf" srcId="{FCD19BF0-566F-48B1-B417-CC82FDBEEB9D}" destId="{305AA629-E9E0-4947-B0D1-E241FFFCAAFC}" srcOrd="6" destOrd="0" presId="urn:microsoft.com/office/officeart/2005/8/layout/vList2"/>
    <dgm:cxn modelId="{FEA1B70F-D812-48D8-9199-14C7AFBA1C16}" type="presParOf" srcId="{FCD19BF0-566F-48B1-B417-CC82FDBEEB9D}" destId="{7B308B78-A887-4EE4-9197-B16EE2622625}" srcOrd="7" destOrd="0" presId="urn:microsoft.com/office/officeart/2005/8/layout/vList2"/>
    <dgm:cxn modelId="{CC25580D-ECB8-4350-B9C2-1A5E8972725F}" type="presParOf" srcId="{FCD19BF0-566F-48B1-B417-CC82FDBEEB9D}" destId="{C7217591-9643-4165-8854-F6306CD534D6}" srcOrd="8" destOrd="0" presId="urn:microsoft.com/office/officeart/2005/8/layout/vList2"/>
    <dgm:cxn modelId="{159755FE-395C-4BBF-940F-644346E61F0F}" type="presParOf" srcId="{FCD19BF0-566F-48B1-B417-CC82FDBEEB9D}" destId="{D3F36DD1-E3F5-4141-B220-C8062DA3FF5F}" srcOrd="9" destOrd="0" presId="urn:microsoft.com/office/officeart/2005/8/layout/vList2"/>
    <dgm:cxn modelId="{8F85282C-E3E6-404A-9FD6-51C938D13492}" type="presParOf" srcId="{FCD19BF0-566F-48B1-B417-CC82FDBEEB9D}" destId="{3FF981BA-1C40-4D2B-80EC-690CCF5360A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A741E-8ADC-4593-92F7-A74A33C6A687}">
      <dsp:nvSpPr>
        <dsp:cNvPr id="0" name=""/>
        <dsp:cNvSpPr/>
      </dsp:nvSpPr>
      <dsp:spPr>
        <a:xfrm>
          <a:off x="139701" y="1787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Máme</a:t>
          </a:r>
          <a:r>
            <a:rPr lang="pt-BR" sz="1000" b="1" kern="1200"/>
            <a:t> zkušenost</a:t>
          </a:r>
          <a:r>
            <a:rPr lang="cs-CZ" sz="1000" b="1" kern="1200"/>
            <a:t>i</a:t>
          </a:r>
          <a:r>
            <a:rPr lang="pt-BR" sz="1000" b="1" kern="1200"/>
            <a:t> s administrací </a:t>
          </a:r>
          <a:r>
            <a:rPr lang="cs-CZ" sz="1000" b="1" kern="1200"/>
            <a:t>a kontrolou projektů</a:t>
          </a:r>
          <a:r>
            <a:rPr lang="en-US" sz="1000" b="1" kern="1200"/>
            <a:t>​</a:t>
          </a:r>
          <a:r>
            <a:rPr lang="cs-CZ" sz="1000" b="1" kern="1200"/>
            <a:t> od roku 1998</a:t>
          </a:r>
          <a:endParaRPr lang="en-US" sz="1000" kern="1200"/>
        </a:p>
      </dsp:txBody>
      <dsp:txXfrm>
        <a:off x="139701" y="1787"/>
        <a:ext cx="1715292" cy="1029175"/>
      </dsp:txXfrm>
    </dsp:sp>
    <dsp:sp modelId="{73F35B82-244C-480E-8E90-7BEEA51825A3}">
      <dsp:nvSpPr>
        <dsp:cNvPr id="0" name=""/>
        <dsp:cNvSpPr/>
      </dsp:nvSpPr>
      <dsp:spPr>
        <a:xfrm>
          <a:off x="2026523" y="1787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Máme pobočky ve 13 krajských městech ČR</a:t>
          </a:r>
          <a:endParaRPr lang="en-US" sz="1000" kern="1200"/>
        </a:p>
      </dsp:txBody>
      <dsp:txXfrm>
        <a:off x="2026523" y="1787"/>
        <a:ext cx="1715292" cy="1029175"/>
      </dsp:txXfrm>
    </dsp:sp>
    <dsp:sp modelId="{0946FD91-6C35-4125-8356-6C143E2A9F00}">
      <dsp:nvSpPr>
        <dsp:cNvPr id="0" name=""/>
        <dsp:cNvSpPr/>
      </dsp:nvSpPr>
      <dsp:spPr>
        <a:xfrm>
          <a:off x="3913345" y="1787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Etablovali jsme odborná pracoviště pro administraci VZ v IROP</a:t>
          </a:r>
          <a:endParaRPr lang="en-US" sz="1000" kern="1200"/>
        </a:p>
      </dsp:txBody>
      <dsp:txXfrm>
        <a:off x="3913345" y="1787"/>
        <a:ext cx="1715292" cy="1029175"/>
      </dsp:txXfrm>
    </dsp:sp>
    <dsp:sp modelId="{0B455AD0-B784-42F5-9A90-8AC95CFA5B9E}">
      <dsp:nvSpPr>
        <dsp:cNvPr id="0" name=""/>
        <dsp:cNvSpPr/>
      </dsp:nvSpPr>
      <dsp:spPr>
        <a:xfrm>
          <a:off x="139701" y="1202492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Jsme konzultační místo pro Vaše dotazy při přípravě projektů</a:t>
          </a:r>
          <a:r>
            <a:rPr lang="en-US" sz="1000" b="1" kern="1200"/>
            <a:t>​</a:t>
          </a:r>
          <a:endParaRPr lang="en-US" sz="1000" kern="1200"/>
        </a:p>
      </dsp:txBody>
      <dsp:txXfrm>
        <a:off x="139701" y="1202492"/>
        <a:ext cx="1715292" cy="1029175"/>
      </dsp:txXfrm>
    </dsp:sp>
    <dsp:sp modelId="{E7976635-E53C-4EBC-B033-9332F83986BF}">
      <dsp:nvSpPr>
        <dsp:cNvPr id="0" name=""/>
        <dsp:cNvSpPr/>
      </dsp:nvSpPr>
      <dsp:spPr>
        <a:xfrm>
          <a:off x="2026523" y="1202492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Pořádáme semináře pro žadatele a příjemce</a:t>
          </a:r>
          <a:r>
            <a:rPr lang="en-US" sz="1000" b="1" kern="1200"/>
            <a:t>​</a:t>
          </a:r>
          <a:endParaRPr lang="en-US" sz="1000" kern="1200"/>
        </a:p>
      </dsp:txBody>
      <dsp:txXfrm>
        <a:off x="2026523" y="1202492"/>
        <a:ext cx="1715292" cy="1029175"/>
      </dsp:txXfrm>
    </dsp:sp>
    <dsp:sp modelId="{E61B5288-B31B-4A57-8327-834FDE8B0375}">
      <dsp:nvSpPr>
        <dsp:cNvPr id="0" name=""/>
        <dsp:cNvSpPr/>
      </dsp:nvSpPr>
      <dsp:spPr>
        <a:xfrm>
          <a:off x="3913345" y="1202492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Po podání projektu hodnotíme a připravujeme pro ŘO IROP doporučení/nedoporučení k financování</a:t>
          </a:r>
          <a:r>
            <a:rPr lang="en-US" sz="1000" b="1" kern="1200" dirty="0"/>
            <a:t>​</a:t>
          </a:r>
          <a:endParaRPr lang="en-US" sz="1000" kern="1200" dirty="0"/>
        </a:p>
      </dsp:txBody>
      <dsp:txXfrm>
        <a:off x="3913345" y="1202492"/>
        <a:ext cx="1715292" cy="1029175"/>
      </dsp:txXfrm>
    </dsp:sp>
    <dsp:sp modelId="{F90FE0E4-70A4-474B-8D66-3ACA6B860DA5}">
      <dsp:nvSpPr>
        <dsp:cNvPr id="0" name=""/>
        <dsp:cNvSpPr/>
      </dsp:nvSpPr>
      <dsp:spPr>
        <a:xfrm>
          <a:off x="139701" y="2403197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Po vydání právního aktu řešíme veškeré změny v projektu</a:t>
          </a:r>
          <a:r>
            <a:rPr lang="en-US" sz="1000" b="1" kern="1200"/>
            <a:t>​</a:t>
          </a:r>
          <a:r>
            <a:rPr lang="cs-CZ" sz="1000" b="1" kern="1200"/>
            <a:t>, administrujeme žádosti o platbu, kontrolujeme veřejné zakázky</a:t>
          </a:r>
          <a:r>
            <a:rPr lang="en-US" sz="1000" b="1" kern="1200"/>
            <a:t>​</a:t>
          </a:r>
          <a:endParaRPr lang="en-US" sz="1000" kern="1200"/>
        </a:p>
      </dsp:txBody>
      <dsp:txXfrm>
        <a:off x="139701" y="2403197"/>
        <a:ext cx="1715292" cy="1029175"/>
      </dsp:txXfrm>
    </dsp:sp>
    <dsp:sp modelId="{904F45D1-7AC2-4323-B3CC-6DDC6D856ECB}">
      <dsp:nvSpPr>
        <dsp:cNvPr id="0" name=""/>
        <dsp:cNvSpPr/>
      </dsp:nvSpPr>
      <dsp:spPr>
        <a:xfrm>
          <a:off x="2026523" y="2403197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Provádíme kontrolu projektů v udržitelnosti</a:t>
          </a:r>
          <a:r>
            <a:rPr lang="en-US" sz="1000" b="1" kern="1200"/>
            <a:t>​</a:t>
          </a:r>
          <a:endParaRPr lang="en-US" sz="1000" kern="1200"/>
        </a:p>
      </dsp:txBody>
      <dsp:txXfrm>
        <a:off x="2026523" y="2403197"/>
        <a:ext cx="1715292" cy="1029175"/>
      </dsp:txXfrm>
    </dsp:sp>
    <dsp:sp modelId="{C867B3F2-CB1B-4011-BD36-65031474A920}">
      <dsp:nvSpPr>
        <dsp:cNvPr id="0" name=""/>
        <dsp:cNvSpPr/>
      </dsp:nvSpPr>
      <dsp:spPr>
        <a:xfrm>
          <a:off x="3913345" y="2403197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Převzali jsme administraci Národních dotací od MMR </a:t>
          </a:r>
          <a:endParaRPr lang="en-US" sz="1000" kern="1200"/>
        </a:p>
      </dsp:txBody>
      <dsp:txXfrm>
        <a:off x="3913345" y="2403197"/>
        <a:ext cx="1715292" cy="1029175"/>
      </dsp:txXfrm>
    </dsp:sp>
    <dsp:sp modelId="{3A67D757-15FD-482E-9ABC-F0A9E4A73000}">
      <dsp:nvSpPr>
        <dsp:cNvPr id="0" name=""/>
        <dsp:cNvSpPr/>
      </dsp:nvSpPr>
      <dsp:spPr>
        <a:xfrm>
          <a:off x="2026523" y="3603901"/>
          <a:ext cx="1715292" cy="1029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/>
            <a:t>Aktuálně administrujeme programy na pomoc po povodních ŽIVEL</a:t>
          </a:r>
          <a:endParaRPr lang="en-US" sz="1000" kern="1200"/>
        </a:p>
      </dsp:txBody>
      <dsp:txXfrm>
        <a:off x="2026523" y="3603901"/>
        <a:ext cx="1715292" cy="1029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9011-1CA5-41A4-8BD0-5681E61CAD34}">
      <dsp:nvSpPr>
        <dsp:cNvPr id="0" name=""/>
        <dsp:cNvSpPr/>
      </dsp:nvSpPr>
      <dsp:spPr>
        <a:xfrm>
          <a:off x="0" y="58216"/>
          <a:ext cx="5955535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Vyhlášeno 114 výzev s alokací 117,3 mld. Kč z EU </a:t>
          </a:r>
          <a:endParaRPr lang="en-US" sz="1700" kern="1200" dirty="0"/>
        </a:p>
      </dsp:txBody>
      <dsp:txXfrm>
        <a:off x="31556" y="89772"/>
        <a:ext cx="5892423" cy="583313"/>
      </dsp:txXfrm>
    </dsp:sp>
    <dsp:sp modelId="{7A61D9BA-6254-47C6-9F63-BED66929A01C}">
      <dsp:nvSpPr>
        <dsp:cNvPr id="0" name=""/>
        <dsp:cNvSpPr/>
      </dsp:nvSpPr>
      <dsp:spPr>
        <a:xfrm>
          <a:off x="0" y="753601"/>
          <a:ext cx="5955535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Z toho 39 výzev uzavřeno</a:t>
          </a:r>
          <a:endParaRPr lang="en-US" sz="1700" kern="1200" dirty="0"/>
        </a:p>
      </dsp:txBody>
      <dsp:txXfrm>
        <a:off x="31556" y="785157"/>
        <a:ext cx="5892423" cy="583313"/>
      </dsp:txXfrm>
    </dsp:sp>
    <dsp:sp modelId="{3F803C50-3A04-43C1-9692-994DF222E181}">
      <dsp:nvSpPr>
        <dsp:cNvPr id="0" name=""/>
        <dsp:cNvSpPr/>
      </dsp:nvSpPr>
      <dsp:spPr>
        <a:xfrm>
          <a:off x="0" y="1448986"/>
          <a:ext cx="5955535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Vydáno 4 991 právních aktů za 69,2 mld. Kč</a:t>
          </a:r>
          <a:endParaRPr lang="en-US" sz="1700" kern="1200" dirty="0"/>
        </a:p>
      </dsp:txBody>
      <dsp:txXfrm>
        <a:off x="31556" y="1480542"/>
        <a:ext cx="5892423" cy="583313"/>
      </dsp:txXfrm>
    </dsp:sp>
    <dsp:sp modelId="{305AA629-E9E0-4947-B0D1-E241FFFCAAFC}">
      <dsp:nvSpPr>
        <dsp:cNvPr id="0" name=""/>
        <dsp:cNvSpPr/>
      </dsp:nvSpPr>
      <dsp:spPr>
        <a:xfrm>
          <a:off x="0" y="2144371"/>
          <a:ext cx="5955535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Příjemcům proplaceno v žádostech o platbu 19,3 mld. Kč (17 % alokace)</a:t>
          </a:r>
          <a:endParaRPr lang="en-US" sz="1700" kern="1200" dirty="0"/>
        </a:p>
      </dsp:txBody>
      <dsp:txXfrm>
        <a:off x="31556" y="2175927"/>
        <a:ext cx="5892423" cy="583313"/>
      </dsp:txXfrm>
    </dsp:sp>
    <dsp:sp modelId="{C7217591-9643-4165-8854-F6306CD534D6}">
      <dsp:nvSpPr>
        <dsp:cNvPr id="0" name=""/>
        <dsp:cNvSpPr/>
      </dsp:nvSpPr>
      <dsp:spPr>
        <a:xfrm>
          <a:off x="0" y="2839756"/>
          <a:ext cx="5955535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Ukončeno 1 949 projektů za 14,8 mld. (13 % alokace)</a:t>
          </a:r>
          <a:endParaRPr lang="en-US" sz="1700" kern="1200" dirty="0"/>
        </a:p>
      </dsp:txBody>
      <dsp:txXfrm>
        <a:off x="31556" y="2871312"/>
        <a:ext cx="5892423" cy="583313"/>
      </dsp:txXfrm>
    </dsp:sp>
    <dsp:sp modelId="{3FF981BA-1C40-4D2B-80EC-690CCF5360A0}">
      <dsp:nvSpPr>
        <dsp:cNvPr id="0" name=""/>
        <dsp:cNvSpPr/>
      </dsp:nvSpPr>
      <dsp:spPr>
        <a:xfrm>
          <a:off x="0" y="3535141"/>
          <a:ext cx="5955535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>
              <a:solidFill>
                <a:srgbClr val="FF0000"/>
              </a:solidFill>
            </a:rPr>
            <a:t>Pravidlo N+3 pro rok 2025 splněno </a:t>
          </a:r>
          <a:endParaRPr lang="en-US" sz="1700" kern="1200" dirty="0">
            <a:solidFill>
              <a:srgbClr val="FF0000"/>
            </a:solidFill>
          </a:endParaRPr>
        </a:p>
      </dsp:txBody>
      <dsp:txXfrm>
        <a:off x="31556" y="3566697"/>
        <a:ext cx="5892423" cy="58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6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DB65A-DDAF-43E5-DB14-84B291E52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133E1A-39E0-DCFB-C601-A9F003201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2F7A759-97A3-4C68-D798-B0D454C4D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Pak jsou ještě centrální výzvy </a:t>
            </a:r>
            <a:r>
              <a:rPr lang="cs-CZ" dirty="0" err="1"/>
              <a:t>Egov+kyber</a:t>
            </a:r>
            <a:r>
              <a:rPr lang="cs-CZ" dirty="0"/>
              <a:t> VRR (Praha) a DIA (ČR)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BD2BC6-C6F2-72D0-5BE4-B5EDDF6F0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/>
              <a:t>Obce nad 1000 obyvatel</a:t>
            </a:r>
          </a:p>
          <a:p>
            <a:pPr marL="171450" indent="-171450">
              <a:buFontTx/>
              <a:buChar char="-"/>
            </a:pPr>
            <a:r>
              <a:rPr lang="cs-CZ" dirty="0"/>
              <a:t>Oprávněným žadatelem není obec, která je příjemcem dotace, tj. má vydané Rozhodnutí o poskytnutí dotace, z národního programu 117 55 Podpora územně plánovacích činností obce 2023+, podprogramu Podpora územně plánovaních dokumentací obcí v dotační aktivitě Změna územního plánu – jednotný standard“.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9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5AFF-E989-6200-FA3C-A7123C870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995080-91B0-0F53-CAB8-4DDEB5CAD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977F3B7-DAD5-C5E2-D745-5A902A908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47. výzvy termín a limity odlišně. Podání do 13.2.2026 a max na projekt 450 mil.</a:t>
            </a:r>
          </a:p>
          <a:p>
            <a:endParaRPr lang="cs-CZ" dirty="0"/>
          </a:p>
          <a:p>
            <a:r>
              <a:rPr lang="cs-CZ" dirty="0"/>
              <a:t>Pořízení vybavení, techniky a technologií (např. IT techniky, SW) </a:t>
            </a:r>
          </a:p>
          <a:p>
            <a:r>
              <a:rPr lang="cs-CZ" dirty="0"/>
              <a:t>Budování sítí (např. technické infrastruktury aj.)</a:t>
            </a:r>
          </a:p>
          <a:p>
            <a:r>
              <a:rPr lang="cs-CZ" dirty="0"/>
              <a:t>Financování (MRR a PR) 70 % x 0 x 30%.....u celorepublikových odlišně</a:t>
            </a:r>
          </a:p>
          <a:p>
            <a:r>
              <a:rPr lang="cs-CZ" dirty="0"/>
              <a:t>ZV např. </a:t>
            </a:r>
          </a:p>
          <a:p>
            <a:pPr marL="171450" indent="-171450">
              <a:buFontTx/>
              <a:buChar char="-"/>
            </a:pPr>
            <a:r>
              <a:rPr lang="cs-CZ" dirty="0"/>
              <a:t>nákup vybudovaných komunikačních tras – optických vláken; </a:t>
            </a:r>
          </a:p>
          <a:p>
            <a:pPr marL="171450" indent="-171450">
              <a:buFontTx/>
              <a:buChar char="-"/>
            </a:pPr>
            <a:r>
              <a:rPr lang="cs-CZ" dirty="0"/>
              <a:t>nákup HDPE trubky (následný </a:t>
            </a:r>
            <a:r>
              <a:rPr lang="cs-CZ" dirty="0" err="1"/>
              <a:t>záfuk</a:t>
            </a:r>
            <a:r>
              <a:rPr lang="cs-CZ" dirty="0"/>
              <a:t> vlákna), nákup </a:t>
            </a:r>
            <a:r>
              <a:rPr lang="cs-CZ" dirty="0" err="1"/>
              <a:t>mikrotrubičky</a:t>
            </a:r>
            <a:r>
              <a:rPr lang="cs-CZ" dirty="0"/>
              <a:t> (následný </a:t>
            </a:r>
            <a:r>
              <a:rPr lang="cs-CZ" dirty="0" err="1"/>
              <a:t>záfuk</a:t>
            </a:r>
            <a:r>
              <a:rPr lang="cs-CZ" dirty="0"/>
              <a:t> vlákna), přifouknutí vlákna do vlastněné </a:t>
            </a:r>
            <a:r>
              <a:rPr lang="cs-CZ" dirty="0" err="1"/>
              <a:t>mikrotrubičky</a:t>
            </a:r>
            <a:r>
              <a:rPr lang="cs-CZ" dirty="0"/>
              <a:t> do stávající telekomunikační trasy, nákup odděleného prostoru v </a:t>
            </a:r>
            <a:r>
              <a:rPr lang="cs-CZ" dirty="0" err="1"/>
              <a:t>kabelovodu</a:t>
            </a:r>
            <a:r>
              <a:rPr lang="cs-CZ" dirty="0"/>
              <a:t>, nákup trasy v kolektoru a další související prvky; </a:t>
            </a:r>
          </a:p>
          <a:p>
            <a:pPr marL="171450" indent="-171450">
              <a:buFontTx/>
              <a:buChar char="-"/>
            </a:pPr>
            <a:r>
              <a:rPr lang="cs-CZ" dirty="0"/>
              <a:t>výdaje na zemní a stavební práce spjaté s budováním a modernizací komunikační infrastruktury </a:t>
            </a:r>
          </a:p>
          <a:p>
            <a:pPr marL="171450" indent="-171450">
              <a:buFontTx/>
              <a:buChar char="-"/>
            </a:pPr>
            <a:r>
              <a:rPr lang="cs-CZ" dirty="0"/>
              <a:t>pořízení drobného hmotného majetku – HW s výjimkou koncových HW zařízení; </a:t>
            </a:r>
          </a:p>
          <a:p>
            <a:pPr marL="171450" indent="-171450">
              <a:buFontTx/>
              <a:buChar char="-"/>
            </a:pPr>
            <a:r>
              <a:rPr lang="cs-CZ" dirty="0"/>
              <a:t>pořízení drobného nehmotného majetku – SW; </a:t>
            </a:r>
          </a:p>
          <a:p>
            <a:pPr marL="171450" indent="-171450">
              <a:buFontTx/>
              <a:buChar char="-"/>
            </a:pPr>
            <a:r>
              <a:rPr lang="cs-CZ" dirty="0"/>
              <a:t>pořízení dlouhodobého hmotného majetku – HW s výjimkou koncových HW zařízení; </a:t>
            </a:r>
          </a:p>
          <a:p>
            <a:pPr marL="171450" indent="-171450">
              <a:buFontTx/>
              <a:buChar char="-"/>
            </a:pPr>
            <a:r>
              <a:rPr lang="cs-CZ" dirty="0"/>
              <a:t>pořízení dlouhodobého nehmotného majetku – SW;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A190AB-24E0-2403-7388-55CF9D4F0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i="0" u="none" strike="noStrike" baseline="0" dirty="0">
                <a:solidFill>
                  <a:srgbClr val="585858"/>
                </a:solidFill>
                <a:latin typeface="Arial" panose="020B0604020202020204" pitchFamily="34" charset="0"/>
              </a:rPr>
              <a:t>Celková výše podpory de minimis poskytnutá jednomu příjemci nesmí v žádném tříletém období přesáhnout částku </a:t>
            </a:r>
            <a:r>
              <a:rPr lang="cs-CZ" sz="1800" b="1" i="0" u="none" strike="noStrike" baseline="0" dirty="0">
                <a:solidFill>
                  <a:srgbClr val="585858"/>
                </a:solidFill>
                <a:latin typeface="Arial" panose="020B0604020202020204" pitchFamily="34" charset="0"/>
              </a:rPr>
              <a:t>300 000 EUR</a:t>
            </a:r>
            <a:r>
              <a:rPr lang="cs-CZ" sz="1800" b="0" i="0" u="none" strike="noStrike" baseline="0" dirty="0">
                <a:solidFill>
                  <a:srgbClr val="585858"/>
                </a:solidFill>
                <a:latin typeface="Arial" panose="020B0604020202020204" pitchFamily="34" charset="0"/>
              </a:rPr>
              <a:t>. 	</a:t>
            </a:r>
          </a:p>
          <a:p>
            <a:r>
              <a:rPr lang="cs-CZ" dirty="0"/>
              <a:t>Struktura financování PRO OBCE: MRR 60% x 0 x 40 %; PR 45% x 5% x 50%; </a:t>
            </a:r>
          </a:p>
          <a:p>
            <a:r>
              <a:rPr lang="cs-CZ" dirty="0"/>
              <a:t>PR (pro organizace zakládané obcemi/kraji): 45% x 0 x 55%</a:t>
            </a:r>
          </a:p>
          <a:p>
            <a:r>
              <a:rPr lang="cs-CZ" dirty="0"/>
              <a:t>ZV:</a:t>
            </a:r>
          </a:p>
          <a:p>
            <a:pPr marL="171450" indent="-171450">
              <a:buFontTx/>
              <a:buChar char="-"/>
            </a:pPr>
            <a:r>
              <a:rPr lang="cs-CZ" dirty="0"/>
              <a:t>výstavba stezek </a:t>
            </a:r>
          </a:p>
          <a:p>
            <a:pPr marL="171450" indent="-171450">
              <a:buFontTx/>
              <a:buChar char="-"/>
            </a:pPr>
            <a:r>
              <a:rPr lang="cs-CZ" dirty="0"/>
              <a:t>modernizace a výstavba/instalace SMART navigačních a informačních systémů měst a obcí</a:t>
            </a:r>
          </a:p>
          <a:p>
            <a:pPr marL="171450" indent="-171450">
              <a:buFontTx/>
              <a:buChar char="-"/>
            </a:pPr>
            <a:r>
              <a:rPr lang="cs-CZ" dirty="0"/>
              <a:t>informační tabule / panely, </a:t>
            </a:r>
            <a:r>
              <a:rPr lang="cs-CZ" dirty="0" err="1"/>
              <a:t>infopointy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budování odpočívadel, mobiliář, parkovací místa pro jízdní kola</a:t>
            </a:r>
          </a:p>
          <a:p>
            <a:pPr marL="171450" indent="-171450">
              <a:buFontTx/>
              <a:buChar char="-"/>
            </a:pPr>
            <a:r>
              <a:rPr lang="cs-CZ" dirty="0"/>
              <a:t>budování záchytných parkovišť na výchozích bodech pro turistické trasy a naučné stezky, </a:t>
            </a:r>
          </a:p>
          <a:p>
            <a:pPr marL="171450" indent="-171450">
              <a:buFontTx/>
              <a:buChar char="-"/>
            </a:pPr>
            <a:r>
              <a:rPr lang="cs-CZ" dirty="0"/>
              <a:t>budování a revitalizace sociálního zařízení</a:t>
            </a:r>
          </a:p>
          <a:p>
            <a:pPr marL="171450" indent="-171450">
              <a:buFontTx/>
              <a:buChar char="-"/>
            </a:pPr>
            <a:r>
              <a:rPr lang="cs-CZ" dirty="0"/>
              <a:t>rekonstrukce a modernizace stávajících a budování nových TIC,</a:t>
            </a:r>
          </a:p>
          <a:p>
            <a:pPr marL="171450" indent="-171450">
              <a:buFontTx/>
              <a:buChar char="-"/>
            </a:pPr>
            <a:r>
              <a:rPr lang="cs-CZ" dirty="0"/>
              <a:t>budování a revitalizace sítě značení turistických tras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 výzvě nebudou podporovány podnikatelské aktivity. Dále nebudou podporovány aktivity zaměřené na výstavbu, modernizaci a rekonstrukci rozhleden, lanovek, vleků, pláží, aquaparků, bazénů, umělých koupališť, biotopů, golfových hřišť, skate parků, pump tracků, lanových center, půjčoven sportovních potřeb, ubytovacích a stravovacích zařízení, parkovacích domů, </a:t>
            </a:r>
            <a:r>
              <a:rPr lang="cs-CZ" dirty="0" err="1"/>
              <a:t>cyklověží</a:t>
            </a:r>
            <a:r>
              <a:rPr lang="cs-CZ" dirty="0"/>
              <a:t> a nákupu vozidel.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6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Cíle jsou oba dva povinné.</a:t>
            </a:r>
          </a:p>
          <a:p>
            <a:r>
              <a:rPr lang="cs-CZ" dirty="0"/>
              <a:t>Cílová skupina: osoby spící venku;  osoby v nízkoprahové noclehárně; osoby sezonně užívající k přenocování prostory zařízení bez lůžek; osoby v azylovém domě; osoby v domě na půli cesty; osoby ve veřejné komerční ubytovně; osoby bez přístřeší po vystěhování z bytu; osoby ohrožené domácím násilím; žadatelé o azyl; migrující pracovníci – cizinci ve veřejné komerční ubytovně (nemají jinou možnost bydlení); osoby po opuštění věznice; osoby opouštějící instituce (např. pobytovou sociální službu); osoby před opuštěním zdravotnického zařízení; osoby po opuštění dětské instituce či pěstounské péče; osoby přechodně bydlící u příbuzných nebo přátel (nemají jinou možnost bydlení); osoby, kterým hrozí, že se v následujících 3 měsících stanou osobami v bytové nouzi; osoby bydlící v bytě bez právního důvodu; osoby v nezákonně obsazené budově; osoby na nezákonně obsazeném pozemku (zahrádkářské kolonie, zemnice); osoby, které dostaly výpověď z nájemního bytu; osoby žijící v mobilním obydlí, např. maringotka, karavan, hausbót; národnostní skupiny (zejména Romové); uprchlíci, migranti atd.</a:t>
            </a:r>
          </a:p>
          <a:p>
            <a:endParaRPr lang="cs-CZ" dirty="0"/>
          </a:p>
          <a:p>
            <a:r>
              <a:rPr lang="cs-CZ" dirty="0"/>
              <a:t>Sleduje se příjmový decil, tzn. výše příjmů.</a:t>
            </a:r>
          </a:p>
          <a:p>
            <a:r>
              <a:rPr lang="cs-CZ" dirty="0"/>
              <a:t>Jsou definovány parametry SB, stanovena výše nájmu, stanoveny doporučené rozměry SB a další.</a:t>
            </a:r>
          </a:p>
          <a:p>
            <a:r>
              <a:rPr lang="cs-CZ" dirty="0"/>
              <a:t>Struktura financování: MRR pro obce: 85% x 0 x 15%, PR mimo HSOÚ pro obce:70% x 0 x 30%; PR v HSOÚ pro obce:70% x 15% x 15%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Musí dodržet DNSH</a:t>
            </a:r>
          </a:p>
          <a:p>
            <a:r>
              <a:rPr lang="cs-CZ" dirty="0"/>
              <a:t>Zvážit název projektu, aby nevyvolávalo negativní dojem – Sociální = problémové</a:t>
            </a:r>
          </a:p>
          <a:p>
            <a:r>
              <a:rPr lang="cs-CZ" dirty="0"/>
              <a:t>Cílovou skupinou v sociálním bydlení jsou osoby bez vlastního bydlení, které splňují příjmové kritérium (max. příjem v 6. decilu) dle národní metodiky s tím, že příjemce dotace musí poskytnout bydlení min. ve 20 % bytů realizovaných v rámci jednoho projektu a zároveň max. ve 40 % bytů realizovaných v rámci jednoho objektu (čísle popisném)8 pouze níže uvedeným cílovým skupinám v bytové nouzi nebo bytovou nouzí bezprostředně ohroženým dle typologie ETHOS, včetně osob postižených přírodní katastrofou: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Jeden z největších projektů podpořených v OLK. Výstavba proběhla na zelené louce, nejen samotný objekt, ale i zázemí pro výcvikovou činnost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6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596E0-7F42-F58E-A5F7-13DEE583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4A647FB-1421-38E5-6986-9559A1A72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B207B9-9C8C-DA63-99F6-F4FB6DA5E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Výstavba pavilonu X2 ve FN Olomouc, včetně pořízení nejmodernějších přístrojů PET/CT (pozitronová emisní tomografie/počítačová tomografie).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23C66B-A8E0-E739-F866-C765482E5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9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C44D4-DCB6-1DFF-F531-F0A1014B7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5A5F8CC-25FB-1A2D-D041-5C90CBF20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5D463C-5570-FEF6-8407-4DC3086BC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5,4 km dlouhá cyklostezka podél páteřní železniční trati koridoru Ostrava – Praha s odbočkou do Chomoutova. Svádí dopravu z velmi vytížené silnice z Olomouce přes </a:t>
            </a:r>
            <a:r>
              <a:rPr lang="cs-CZ" dirty="0" err="1"/>
              <a:t>Chomoutov</a:t>
            </a:r>
            <a:r>
              <a:rPr lang="cs-CZ" dirty="0"/>
              <a:t> do Štěpánova. Navazuje na dva podjezdy pod železniční tratí u Trusovický potok a </a:t>
            </a:r>
            <a:r>
              <a:rPr lang="cs-CZ" dirty="0" err="1"/>
              <a:t>Grygavy</a:t>
            </a:r>
            <a:r>
              <a:rPr lang="cs-CZ" dirty="0"/>
              <a:t>.</a:t>
            </a:r>
          </a:p>
          <a:p>
            <a:r>
              <a:rPr lang="cs-CZ" dirty="0"/>
              <a:t>Realizace zahrnovala i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vyčištění laguna u 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Hromova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dubu a podél trasy bylo rozmístěno zhruba 80 budek pro netopýry a ptactvo.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CCA25B-1830-1A7E-F8DC-C77EC1BEE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17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03D90-ED76-F7A0-1952-085BF6D54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637CF7-F0ED-D2CF-0DCF-EA8A8BFF4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79DCDD5-5E0E-4D9A-0F52-1C99232C3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Prostřednictvím 2. NP nové přístavby k ZŠ Bohuňovice dojde k vybudování a vybavení 7 odborných učeben ZŠ ve vazbě na </a:t>
            </a:r>
            <a:r>
              <a:rPr lang="cs-CZ" dirty="0" err="1"/>
              <a:t>klíč.kompetence</a:t>
            </a:r>
            <a:r>
              <a:rPr lang="cs-CZ" dirty="0"/>
              <a:t> IROP (přírodní vědy, polytechnické vzdělávání, cizí jazyky, práce s </a:t>
            </a:r>
            <a:r>
              <a:rPr lang="cs-CZ" dirty="0" err="1"/>
              <a:t>dig.technologiemi</a:t>
            </a:r>
            <a:r>
              <a:rPr lang="cs-CZ" dirty="0"/>
              <a:t>) a k vybudování vnitřní konektivity školy, čímž dojde ke zkvalitnění a modernizaci vzdělávací infrastruktury Základní školy a Mateřské školy Bohuňovice nejpozději do 10/2025.</a:t>
            </a:r>
          </a:p>
          <a:p>
            <a:r>
              <a:rPr lang="cs-CZ" dirty="0"/>
              <a:t>Prostřednictvím vybudování školního kabinetu dále dojde ke zkvalitnění zázemí pro pedagogické pracovníky.</a:t>
            </a:r>
          </a:p>
          <a:p>
            <a:r>
              <a:rPr lang="cs-CZ" dirty="0"/>
              <a:t>Vybudování školského poradenského pracoviště přispěje ke zkvalitnění a vyššímu komfortu při poskytování odborného poradenství pro žáky ZŠ.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1115E-E4EA-6E4B-4123-091703A114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01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Jde o jeden z několika nástrojů územní dimenze realizovaných v rámci </a:t>
            </a:r>
            <a:r>
              <a:rPr lang="cs-CZ" dirty="0" err="1"/>
              <a:t>IROPu</a:t>
            </a:r>
            <a:r>
              <a:rPr lang="cs-CZ" dirty="0"/>
              <a:t>. Každý kraj má na uvedenou aktivitu vymezenou svou alokaci a provádí výběr projektů, které je třeba realizovat na základě schválení s územními partnery prostřednictvím RSK. Seznam projektů je schválen až do 130 % alokace krajské obálky.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8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6FF7E-09BB-B9D0-0D4E-DEEF0F94A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CD26CC-F90C-2769-3236-EFEFB4F5C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3C0EC1F-8645-A465-94DC-C7E8D1730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Dalším nástrojem ÚD jsou městské aglomerace ITI. Aktuální stav odráží situaci, kdy k 30.6.2025 mají ITI povinnost pro rok 2025 naplnit milník 17,08 % poskytnuté lokace mít v podaných </a:t>
            </a:r>
            <a:r>
              <a:rPr lang="cs-CZ" dirty="0" err="1"/>
              <a:t>ŽoPl</a:t>
            </a:r>
            <a:r>
              <a:rPr lang="cs-CZ" dirty="0"/>
              <a:t>. 3 aglomerace mají ohroženo Praha, Liberec a Zlín. Predikování splnění je Jihlava. </a:t>
            </a:r>
          </a:p>
          <a:p>
            <a:r>
              <a:rPr lang="cs-CZ" dirty="0"/>
              <a:t>V ITI jsou schváleny programové rámce dle jednotlivých aktivit, jejichž součástí je seznam strategických projektů, které pak lze přes ITI podpořit. ITIT provádí výběr, administrace projektu je na CRR.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862057-9524-EC1B-4928-D499FCCED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6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7A8E4-72C3-DE35-82AD-13DF2DF40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5B1B71-413B-8C47-0904-E65FB853F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CB29D37-4AED-AE46-57D1-C76D83416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Posledním IN ÚD jsou venkovské lokality, kde výběr projektů se souladem ke strategii CLLD provádí příslušná MAS. Mají schválené, které aktivity chtějí realizovat, každá MAS má svojí alokaci.  Aktuálně k 30.9.2025 je nastaven milník pro čerpání alokace ve výši 24,4 %. Pokud nebude milník splněn, přijdou o nevyčerpanou část a také o zbytek 30 % alokace, aktuálně mají k dispozici pouze 70 %.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2A1D89-F738-F85B-ABAD-FBCBE9BE8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67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62E63-9154-E633-B432-3F65E830F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C04472-2F57-56A1-3BCB-895EB214A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2B4C9AE-EDE9-ADC6-F918-1B635FD45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okomentovat NDP mimo Živel, ten samostatné snímky</a:t>
            </a:r>
          </a:p>
          <a:p>
            <a:endParaRPr lang="cs-CZ" dirty="0"/>
          </a:p>
          <a:p>
            <a:r>
              <a:rPr lang="cs-CZ" dirty="0"/>
              <a:t>Všechny výzvy mimo oceněné Vesnicí roku uzavřen</a:t>
            </a:r>
          </a:p>
          <a:p>
            <a:r>
              <a:rPr lang="cs-CZ" dirty="0"/>
              <a:t>Podpora obnovy (viz A2 a A3), obce 3-10 (viz A2) pro obě max 30 % CZV</a:t>
            </a:r>
          </a:p>
          <a:p>
            <a:endParaRPr lang="cs-CZ" dirty="0"/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Aktivita 2 - Rekonstrukce, přestavba a výstavba veřejných budov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udržovací práce, stavební úpravy, přístavby, nástavby a demolice s následnou výstavbou veřejných objektů ve vlastnictví obce, dobrovolného svazku obcí nebo společenství obcí (kulturní domy, budovy se sídlem obecních úřadů, školní budovy, knihovny, hasičské zbrojnice)</a:t>
            </a: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Aktivita 3 - Vybavení komunální technikou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vybavení obcí, dobrovolných svazků obcí a společenství obcí sdílenou technikou – frézami, malotraktory apod., alespoň mezi 2 obcemi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HSOU – podpora přípravy projektů (PD, studií apod.)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BFCCDA-61B6-C46A-C4CA-930F72E01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7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Okomentovat situaci a zmínit Živel 2 – pro obnovu po povodních 2024 výzva k 30. 9. 2025 ukončena, aktuálně běží výzva na rok 2025. Živel 4 – ukončena, ale bude nová výzva pouze na projekty, které byly podány v předchozí výzvě a potřebují prodloužit realizaci.</a:t>
            </a:r>
            <a:endParaRPr lang="cs-CZ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79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Aktuality z Živlu 1 – prodloužení termínu podávání žádostí do 30.6.2026, výjimky až na 100 % dotace, uvolnění peněz až na základě vysoutěžení.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12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Aktuality z Živlu 3 – pojištění jen u úvěrů, definice, kdo může žádat, termín přijmu žádostí dokonce roku 2025,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5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fontAlgn="base">
              <a:buSzPts val="1000"/>
              <a:buFont typeface="Courier New" panose="02070309020205020404" pitchFamily="49" charset="0"/>
              <a:buNone/>
              <a:tabLst>
                <a:tab pos="457200" algn="l"/>
              </a:tabLst>
            </a:pPr>
            <a:r>
              <a:rPr lang="cs-CZ" dirty="0"/>
              <a:t>Zde jen informace, že toto bude/bylo v gesci kolegů z MMR.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64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 fontAlgn="base">
              <a:buSzPts val="1000"/>
              <a:buFont typeface="Courier New" panose="02070309020205020404" pitchFamily="49" charset="0"/>
              <a:buNone/>
              <a:tabLst>
                <a:tab pos="457200" algn="l"/>
              </a:tabLst>
            </a:pPr>
            <a:r>
              <a:rPr lang="cs-CZ" dirty="0"/>
              <a:t>Nebo postačí strohé „Děkuji za pozornost“?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Zdůraznit, že</a:t>
            </a:r>
          </a:p>
          <a:p>
            <a:r>
              <a:rPr lang="cs-CZ" dirty="0"/>
              <a:t>- Odborníci – specializace poboček, členové PT, u vybraných SC specialisté na každé pobočce, taktéž specializace poboček na určité SC</a:t>
            </a:r>
          </a:p>
          <a:p>
            <a:pPr marL="171450" indent="-171450">
              <a:buFontTx/>
              <a:buChar char="-"/>
            </a:pPr>
            <a:r>
              <a:rPr lang="cs-CZ" dirty="0"/>
              <a:t>OAVZ – kde jsou, pod koho spadáme, kontrola VZ jde přes celou republiku řízením kapacit.</a:t>
            </a:r>
          </a:p>
          <a:p>
            <a:endParaRPr lang="cs-CZ" dirty="0"/>
          </a:p>
          <a:p>
            <a:r>
              <a:rPr lang="cs-CZ" dirty="0"/>
              <a:t>AI – ANAKONDA, DORA</a:t>
            </a:r>
          </a:p>
          <a:p>
            <a:r>
              <a:rPr lang="cs-CZ" dirty="0"/>
              <a:t>ZMĚNA VIZUÁLU – VIZ jednotný </a:t>
            </a:r>
            <a:r>
              <a:rPr lang="cs-CZ" dirty="0" err="1"/>
              <a:t>vizuáln</a:t>
            </a:r>
            <a:r>
              <a:rPr lang="cs-CZ" dirty="0"/>
              <a:t> státních úřadů</a:t>
            </a:r>
          </a:p>
          <a:p>
            <a:endParaRPr lang="cs-CZ" dirty="0"/>
          </a:p>
          <a:p>
            <a:r>
              <a:rPr lang="cs-CZ" dirty="0"/>
              <a:t>Semináře – pro všechny části projektového cyklu (žádost, realizace, udržitelnost), podle specializované VZ</a:t>
            </a:r>
          </a:p>
          <a:p>
            <a:r>
              <a:rPr lang="cs-CZ" dirty="0"/>
              <a:t>Konzultace – KS (viz dále), kulaté stoly, osobní, on-line</a:t>
            </a:r>
          </a:p>
          <a:p>
            <a:r>
              <a:rPr lang="cs-CZ" dirty="0"/>
              <a:t>Hledáme řešení, v našem zájmu je úspěšná realizace projektu u žadatele/příjemce, nikoliv sankce a krácení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Schválení PD v roce 2022, čili první N+3 je letos, první výzva už v měsíci, kdy byl PD schválen (šlo o knihovny), pak následovaly výzvy na </a:t>
            </a:r>
            <a:r>
              <a:rPr lang="cs-CZ" dirty="0" err="1"/>
              <a:t>kyber</a:t>
            </a:r>
            <a:r>
              <a:rPr lang="cs-CZ" dirty="0"/>
              <a:t> a </a:t>
            </a:r>
            <a:r>
              <a:rPr lang="cs-CZ" dirty="0" err="1"/>
              <a:t>egovernment</a:t>
            </a:r>
            <a:r>
              <a:rPr lang="cs-CZ" dirty="0"/>
              <a:t> a MŠ.</a:t>
            </a:r>
          </a:p>
          <a:p>
            <a:endParaRPr lang="cs-CZ" dirty="0"/>
          </a:p>
          <a:p>
            <a:r>
              <a:rPr lang="cs-CZ" dirty="0"/>
              <a:t>V PA je to procentuálně 60 % alokace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4.1 – MŠ, ZŠ, SŠ</a:t>
            </a:r>
          </a:p>
          <a:p>
            <a:r>
              <a:rPr lang="cs-CZ" dirty="0"/>
              <a:t>6.1 – Bezemisní vozidla, multimodální doprava + cyklo a bezpečnost (nemotorová doprava) 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1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Kvízová otázka do publika – v předešlém snímku nejvíce peněz </a:t>
            </a:r>
            <a:r>
              <a:rPr lang="cs-CZ"/>
              <a:t>na vzdělání, </a:t>
            </a:r>
            <a:r>
              <a:rPr lang="cs-CZ" dirty="0"/>
              <a:t>ale školy NULA %?? Není to chyba??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2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7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Okomentovat, že je hodně výzev, ale de facto je IROP vyčerpán a možnost podání projektů je pouze v omezeném okruhu individuálních výzev a pak přes IN, ale tam je také většinou rozebráno na základě schválených strategií v ITI, seznamu projektu v RAP apod.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67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FFF97-C1F9-24F3-0D41-3BA3B7FF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3D6AA4D-3E95-5873-48E4-4908BF5FC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0B82E1A-DC2F-1FDF-A11B-5161033FE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Pak jsou ještě centrální výzvy </a:t>
            </a:r>
            <a:r>
              <a:rPr lang="cs-CZ" dirty="0" err="1"/>
              <a:t>Egov+kyber</a:t>
            </a:r>
            <a:r>
              <a:rPr lang="cs-CZ" dirty="0"/>
              <a:t> VRR (Praha) a DIA (ČR)</a:t>
            </a:r>
            <a:endParaRPr lang="cs-CZ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FAAD09-BBA5-F899-74F1-3AB5EB339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5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93EC13-5756-1BD6-1DA7-11EA10CA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3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8B68E-4268-B902-BE3C-46E307FE8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D2C4BC-97FB-0EB4-1982-154A187EF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710DAE-68C1-72C8-FC85-6DC0FE92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12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FF6C2-E6EF-C6FC-D0C4-0B8727AD8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459" y="1709738"/>
            <a:ext cx="10870549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dirty="0"/>
              <a:t>Kliknutím lze upravit.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0F4F72-D5ED-CD25-6DB2-B498027C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459" y="4589464"/>
            <a:ext cx="10870549" cy="128421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C8332C-A911-F6CD-63E8-7C3F390B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33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C6FC7-3AF0-DB1A-264A-038ADFDD9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033BFC-776E-2400-8211-4E231F2DC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7363D9-D516-C990-2476-013A0A876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8C95B7-A0AB-0D79-ED43-B543C0059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143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0FEAB-8437-1C3E-9054-33B2BFA5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92" y="365125"/>
            <a:ext cx="10836998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70F39-30DE-3FFA-2A20-298AFE22E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992" y="1681163"/>
            <a:ext cx="53215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8FA00B-F263-2456-7E94-589A609F1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992" y="2505075"/>
            <a:ext cx="5321583" cy="34223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345048F-2DE7-4E7F-3B72-59102A9B9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438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73C442-6937-12AE-346F-C15ADFC26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43808" cy="3422389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A958C7-79F4-934E-04BB-B0DE776C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04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A4CD1-D81B-C495-6CCF-47D2675E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92" y="457200"/>
            <a:ext cx="4096033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990D3D-C429-CF5F-E07D-A62D6B45D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33282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54B959-5BD9-981C-3FC0-B0E384153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992" y="2057400"/>
            <a:ext cx="4096033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921D5A-C252-1B74-64C6-829302356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41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D3093-A0A9-46A4-0BBA-0D8FB0F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5B120A-999C-C44C-72AC-9DFC12CF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0CA8D-4A02-4206-97EC-F96689D246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97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B58668A-3A84-D82C-CF16-59163E5E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365125"/>
            <a:ext cx="108369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F43F92-FFFD-19BC-6D23-9E717E883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010" y="1825625"/>
            <a:ext cx="10836998" cy="4031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5DF2E0-A6A5-232F-857B-A81CB785E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2808" y="61581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rgbClr val="00529C"/>
                </a:solidFill>
              </a:defRPr>
            </a:lvl1pPr>
          </a:lstStyle>
          <a:p>
            <a:fld id="{4F70CA8D-4A02-4206-97EC-F96689D2469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Obrázek 4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9B912818-29EF-DCB8-DFC2-53192E4F0B2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4945" y="6034692"/>
            <a:ext cx="4611192" cy="5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3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r.gov.cz/narodni-dotac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s.crr.gov.cz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hyperlink" Target="https://crr.gov.cz/kalendar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cs/vyzvy-2021-202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D432C-0B19-57A4-9069-7F09B496CC4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430053" y="493420"/>
            <a:ext cx="7601026" cy="1655762"/>
          </a:xfrm>
        </p:spPr>
        <p:txBody>
          <a:bodyPr/>
          <a:lstStyle/>
          <a:p>
            <a:r>
              <a:rPr lang="cs-CZ" dirty="0"/>
              <a:t>Ohlédnutí a aktuální stav IROP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CB9FFE-038D-0F3B-1619-200F29C83AF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39799" y="4502139"/>
            <a:ext cx="7433111" cy="116407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cs-CZ" sz="2200" b="1" dirty="0">
                <a:solidFill>
                  <a:srgbClr val="00529C"/>
                </a:solidFill>
              </a:rPr>
              <a:t>Ing. Aleš Marousek, Centrum pro regionální rozvoj Olomouc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cs-CZ" sz="2200" b="1" dirty="0">
                <a:solidFill>
                  <a:srgbClr val="00529C"/>
                </a:solidFill>
              </a:rPr>
              <a:t>Olomouc, 7. 10. 2025</a:t>
            </a:r>
          </a:p>
          <a:p>
            <a:pPr marL="0" indent="0">
              <a:buNone/>
            </a:pPr>
            <a:endParaRPr lang="cs-CZ" b="1" dirty="0">
              <a:solidFill>
                <a:srgbClr val="00529C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879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AC763-55D5-A3E0-E6E5-647255D6E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01B3C6-5EFB-628F-3BA2-0C7989BB2BF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295D007-215D-D546-D8EB-CE1A127C9636}"/>
              </a:ext>
            </a:extLst>
          </p:cNvPr>
          <p:cNvSpPr txBox="1"/>
          <p:nvPr/>
        </p:nvSpPr>
        <p:spPr>
          <a:xfrm>
            <a:off x="1104923" y="1033074"/>
            <a:ext cx="10972800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 4.3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31./32. výzva 			Podpora rozvoje a dostupnosti zdravotní následné péče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56./57. výzva			Podpora akutní a specializované lůžkové psychiatrické péče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83./84./85. výzva		Podpora ochrany veřejného zdraví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91./92./93. výzva 		Podpora vzniku základní sítě infekčních klinik a oddělení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97./98. výzva			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rozvoje a dostupnosti komunitní psychiatrické péče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103./104./105. výzva 	Vznik a modernizace urgentních příjmů</a:t>
            </a: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 6.1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106. /107. výzva 		Plnicí a dobíjecí stanice pro veřejnou dopravu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7E7645F-D21A-6550-B316-0C301DD2E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7" y="1033074"/>
            <a:ext cx="533446" cy="548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DB9C8B-55B7-CBE1-42F0-6C9EDDB91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37" y="4287829"/>
            <a:ext cx="533446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B88B2-FAF7-2059-E2B8-55041EE0BD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1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55B442-7A81-E220-C22D-A9C6A864960A}"/>
              </a:ext>
            </a:extLst>
          </p:cNvPr>
          <p:cNvSpPr txBox="1"/>
          <p:nvPr/>
        </p:nvSpPr>
        <p:spPr>
          <a:xfrm>
            <a:off x="933855" y="1243215"/>
            <a:ext cx="10350230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Standardizace územních plánů</a:t>
            </a: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Konverze územního plánu do jednotného standardu územně plánovací dokumentace. Konverzí je chápán převod stávajícího územního plánu, který ve stávajícím stavu není zpracován do jednotného standardu podle § 20a zákona č. 183/2006 Sb., o územním plánování a stavebním řádu (stavební zákon) a od účinnosti Zákona č. 283/2021 Sb., podle § 59 Jednotný standard.</a:t>
            </a:r>
          </a:p>
          <a:p>
            <a:pPr algn="just">
              <a:lnSpc>
                <a:spcPct val="150000"/>
              </a:lnSpc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Cíl: Jednotný standard územně plánovací dokumentace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Příjem žádostí do 19. 12. 2025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Ukončení realizace projektu do 31. 12. 2027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Limity: max 780 tis. Kč u MMR a 6,2 mil. Kč u PR / projekt</a:t>
            </a:r>
          </a:p>
        </p:txBody>
      </p:sp>
    </p:spTree>
    <p:extLst>
      <p:ext uri="{BB962C8B-B14F-4D97-AF65-F5344CB8AC3E}">
        <p14:creationId xmlns:p14="http://schemas.microsoft.com/office/powerpoint/2010/main" val="169673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3A9E7-F7ED-4132-8F2B-AE080FA8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EABFB4-EA2D-58FE-FF5D-0E545FE231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216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540158-AA9B-DC37-9C94-2E09881F511E}"/>
              </a:ext>
            </a:extLst>
          </p:cNvPr>
          <p:cNvSpPr txBox="1"/>
          <p:nvPr/>
        </p:nvSpPr>
        <p:spPr>
          <a:xfrm>
            <a:off x="933855" y="1243215"/>
            <a:ext cx="10350230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Neveřejná síťová infrastruktura</a:t>
            </a: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neveřejné síťové infrastruktury VS a rozvoj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backofficových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služeb prostřednictvím Centrálního místa služeb („CMS“) a rozvoj 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backofficových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služeb VS v CMS a přístupu k nim prostřednictvím komunikační infrastruktury VS a neveřejných sítí VS, včetně doprovodné infrastruktury (aktivní a pasivní prvky), její územní rozšíření a užití pro kvalitnější výkon tzv. digitálního úřadování státu</a:t>
            </a:r>
          </a:p>
          <a:p>
            <a:pPr algn="l">
              <a:lnSpc>
                <a:spcPct val="150000"/>
              </a:lnSpc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Cíl: Nové či lepší připojení subjektů veřejné správy k neveřejné síťové infrastruktuře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Příjem žádostí do 31. 12. 2025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Ukončení realizace projektu do 31. 12. 2027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Limity: 1 mil. Kč – 100 mil. Kč/projekt</a:t>
            </a:r>
          </a:p>
        </p:txBody>
      </p:sp>
    </p:spTree>
    <p:extLst>
      <p:ext uri="{BB962C8B-B14F-4D97-AF65-F5344CB8AC3E}">
        <p14:creationId xmlns:p14="http://schemas.microsoft.com/office/powerpoint/2010/main" val="225566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B88B2-FAF7-2059-E2B8-55041EE0BD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99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55B442-7A81-E220-C22D-A9C6A864960A}"/>
              </a:ext>
            </a:extLst>
          </p:cNvPr>
          <p:cNvSpPr txBox="1"/>
          <p:nvPr/>
        </p:nvSpPr>
        <p:spPr>
          <a:xfrm>
            <a:off x="1157591" y="1272399"/>
            <a:ext cx="10058400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Veřejná infrastruktura udržitelného cestovního ruchu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Cíl: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rozvoj veřejné infrastruktury CR sloužící návštěvníkům a rezidentům s důrazem na rekreační a volnočasové využití.</a:t>
            </a:r>
          </a:p>
          <a:p>
            <a:pPr algn="l">
              <a:lnSpc>
                <a:spcPct val="150000"/>
              </a:lnSpc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Příjem žádostí do 14. 1. 2026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Ukončení realizace projektu do 31. 12. 2028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Limity: min. 1 mil. Kč</a:t>
            </a:r>
          </a:p>
          <a:p>
            <a:pPr lvl="2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max. 20 mil. Kč (mimo režim VP)</a:t>
            </a:r>
          </a:p>
          <a:p>
            <a:pPr lvl="2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max. do výše nevyčerpaného limitu podpory de minimis</a:t>
            </a:r>
          </a:p>
        </p:txBody>
      </p:sp>
    </p:spTree>
    <p:extLst>
      <p:ext uri="{BB962C8B-B14F-4D97-AF65-F5344CB8AC3E}">
        <p14:creationId xmlns:p14="http://schemas.microsoft.com/office/powerpoint/2010/main" val="104876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B88B2-FAF7-2059-E2B8-55041EE0BD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99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55B442-7A81-E220-C22D-A9C6A864960A}"/>
              </a:ext>
            </a:extLst>
          </p:cNvPr>
          <p:cNvSpPr txBox="1"/>
          <p:nvPr/>
        </p:nvSpPr>
        <p:spPr>
          <a:xfrm>
            <a:off x="953311" y="1272399"/>
            <a:ext cx="10262680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Veřejná infrastruktura udržitelného cestovního ruchu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budování a revitalizace doprovodné infrastruktury CR (např. odpočívadla, sociální zařízení, fyzické prvky navigačních systémů) s preferencí integrovaných řešení;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budování páteřních, regionálních a lokálních turistických tras a revitalizace sítě značení;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naučné stezky;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propojená a otevřená IT řešení návštěvnického provozu a navigačních systémů měst a obcí;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rekonstrukce stávajících a budování nových turistických informačních center;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veřejná infrastruktura pro vodáckou a vodní turistiku / rekreační plavbu;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parkoviště u atraktivit cestovního ruchu.</a:t>
            </a:r>
          </a:p>
          <a:p>
            <a:pPr algn="l">
              <a:lnSpc>
                <a:spcPct val="150000"/>
              </a:lnSpc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8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B88B2-FAF7-2059-E2B8-55041EE0BDE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55B442-7A81-E220-C22D-A9C6A864960A}"/>
              </a:ext>
            </a:extLst>
          </p:cNvPr>
          <p:cNvSpPr txBox="1"/>
          <p:nvPr/>
        </p:nvSpPr>
        <p:spPr>
          <a:xfrm>
            <a:off x="1099227" y="1225686"/>
            <a:ext cx="10087582" cy="507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Sociální bydlení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Cíl: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Zajištění využití SB osobami náležícími do cílové skupiny v souladu s podmínkami pro uzavření nájemních smluv do 4 měsíců od ukončení realizace projektu, resp. ukončení nájemní smlouvy s předchozím nájemcem bytu.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Cíl: Zajištění sociální práce v souladu se zákonem č. 108/2006 Sb., o sociálních službách, po celou dobu poskytování dlouhodobého nájemního bydlení osobám užívajícím SB.</a:t>
            </a:r>
          </a:p>
          <a:p>
            <a:pPr algn="just"/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Příjem žádostí do 30. 6. 2026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Ukončení realizace projektu do 30. 6. 2029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Limity: 500 000 Kč – 90 mil. Kč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Cílová skupina – osoby v bytové nouzi dle typologie  ETHOS</a:t>
            </a:r>
          </a:p>
        </p:txBody>
      </p:sp>
    </p:spTree>
    <p:extLst>
      <p:ext uri="{BB962C8B-B14F-4D97-AF65-F5344CB8AC3E}">
        <p14:creationId xmlns:p14="http://schemas.microsoft.com/office/powerpoint/2010/main" val="319060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B88B2-FAF7-2059-E2B8-55041EE0BDE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6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55B442-7A81-E220-C22D-A9C6A864960A}"/>
              </a:ext>
            </a:extLst>
          </p:cNvPr>
          <p:cNvSpPr txBox="1"/>
          <p:nvPr/>
        </p:nvSpPr>
        <p:spPr>
          <a:xfrm>
            <a:off x="1099227" y="1225686"/>
            <a:ext cx="10087582" cy="5073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Sociální bydlení</a:t>
            </a:r>
          </a:p>
          <a:p>
            <a:pPr algn="just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Pořízení a adaptace bytů, bytových domů a nebytových prostor pro potřeby SB a pořízení nezbytného základního vybavení, včetně zajištění přístupnosti osobám s postižením. </a:t>
            </a:r>
          </a:p>
          <a:p>
            <a:pPr algn="just"/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nákup objektů, domů, bytů a pozemků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výstavba nových SB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rekonstrukce a úpravy objektu, domu nebo bytu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nákup nezbytného základního vybavení bytové jednotky včetně nábytku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rekonstrukce a úpravy společných prostor objektu nebo bytového domu a odpovídajících částí dalších souvisejících drobných staveb nezbytných k zajištění provozu a správy domu</a:t>
            </a:r>
          </a:p>
          <a:p>
            <a:pPr algn="l">
              <a:lnSpc>
                <a:spcPct val="150000"/>
              </a:lnSpc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8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A549A-79BA-02CB-0134-2425476352B1}"/>
              </a:ext>
            </a:extLst>
          </p:cNvPr>
          <p:cNvSpPr txBox="1">
            <a:spLocks/>
          </p:cNvSpPr>
          <p:nvPr/>
        </p:nvSpPr>
        <p:spPr>
          <a:xfrm>
            <a:off x="2082336" y="280382"/>
            <a:ext cx="8229600" cy="742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Aktuality z IROP 2021 - 2027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D80B08-87AB-A401-09C2-44061232C153}"/>
              </a:ext>
            </a:extLst>
          </p:cNvPr>
          <p:cNvSpPr txBox="1"/>
          <p:nvPr/>
        </p:nvSpPr>
        <p:spPr>
          <a:xfrm>
            <a:off x="836579" y="901424"/>
            <a:ext cx="10330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/>
              <a:t>Příklady úspěšně realizovaných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369F84-6B6F-F5B5-8323-8F9EADAD98DA}"/>
              </a:ext>
            </a:extLst>
          </p:cNvPr>
          <p:cNvSpPr txBox="1"/>
          <p:nvPr/>
        </p:nvSpPr>
        <p:spPr>
          <a:xfrm>
            <a:off x="7120128" y="1643736"/>
            <a:ext cx="43647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Projekt: </a:t>
            </a:r>
            <a:r>
              <a:rPr lang="cs-CZ" dirty="0"/>
              <a:t>CZ.06.1.23/0.0/0.0/16_055/0003203 - </a:t>
            </a:r>
            <a:r>
              <a:rPr lang="cs-CZ" dirty="0" err="1"/>
              <a:t>Zodolnění</a:t>
            </a:r>
            <a:r>
              <a:rPr lang="cs-CZ" dirty="0"/>
              <a:t> požární stanice Přerov a souvisejícího pracoviště pro činnost Hasičského záchranného sboru</a:t>
            </a:r>
          </a:p>
          <a:p>
            <a:endParaRPr lang="cs-CZ" b="1" dirty="0"/>
          </a:p>
          <a:p>
            <a:r>
              <a:rPr lang="cs-CZ" b="1" dirty="0"/>
              <a:t>Žadatel: </a:t>
            </a:r>
            <a:r>
              <a:rPr lang="cs-CZ" dirty="0"/>
              <a:t>Hasičský záchranný sbor Olomouckého kraje</a:t>
            </a:r>
          </a:p>
          <a:p>
            <a:r>
              <a:rPr lang="cs-CZ" b="1" dirty="0"/>
              <a:t>CZV:</a:t>
            </a:r>
            <a:r>
              <a:rPr lang="cs-CZ" dirty="0"/>
              <a:t> 235 mil. Kč</a:t>
            </a:r>
          </a:p>
        </p:txBody>
      </p:sp>
      <p:pic>
        <p:nvPicPr>
          <p:cNvPr id="7" name="Obrázek 6" descr="Obsah obrázku obloha, venku, budova, text&#10;&#10;Obsah generovaný pomocí AI může být nesprávný.">
            <a:extLst>
              <a:ext uri="{FF2B5EF4-FFF2-40B4-BE49-F238E27FC236}">
                <a16:creationId xmlns:a16="http://schemas.microsoft.com/office/drawing/2014/main" id="{CE41E510-E6B0-0B23-028A-59676E39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35" y="1301533"/>
            <a:ext cx="6165089" cy="462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2AC4D-F565-B531-D238-E8011455E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81AAB-A9D0-8287-0D21-09C8B21DE2D2}"/>
              </a:ext>
            </a:extLst>
          </p:cNvPr>
          <p:cNvSpPr txBox="1">
            <a:spLocks/>
          </p:cNvSpPr>
          <p:nvPr/>
        </p:nvSpPr>
        <p:spPr>
          <a:xfrm>
            <a:off x="2082336" y="280382"/>
            <a:ext cx="8229600" cy="742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Aktuality z IROP 2021 - 2027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8B848B-3376-EEB8-B2C2-494F7DD057A7}"/>
              </a:ext>
            </a:extLst>
          </p:cNvPr>
          <p:cNvSpPr txBox="1"/>
          <p:nvPr/>
        </p:nvSpPr>
        <p:spPr>
          <a:xfrm>
            <a:off x="836579" y="901424"/>
            <a:ext cx="10330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/>
              <a:t>Příklady úspěšně realizovaných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D221A6-AA90-0BD1-2C6A-F18BA715D35C}"/>
              </a:ext>
            </a:extLst>
          </p:cNvPr>
          <p:cNvSpPr txBox="1"/>
          <p:nvPr/>
        </p:nvSpPr>
        <p:spPr>
          <a:xfrm>
            <a:off x="292608" y="1476532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Projekt: </a:t>
            </a:r>
            <a:r>
              <a:rPr lang="cs-CZ" dirty="0"/>
              <a:t>CZ.06.6.127/0.0/0.0/21_122/0016653 - Rekonstrukce a modernizace Kliniky nukleární medicíny FN Olomouc</a:t>
            </a:r>
          </a:p>
          <a:p>
            <a:endParaRPr lang="cs-CZ" dirty="0"/>
          </a:p>
          <a:p>
            <a:r>
              <a:rPr lang="cs-CZ" b="1" dirty="0"/>
              <a:t>Žadatel: </a:t>
            </a:r>
            <a:r>
              <a:rPr lang="cs-CZ" dirty="0"/>
              <a:t>FN Olomouc </a:t>
            </a:r>
          </a:p>
          <a:p>
            <a:r>
              <a:rPr lang="cs-CZ" b="1" dirty="0"/>
              <a:t>CZV: </a:t>
            </a:r>
            <a:r>
              <a:rPr lang="cs-CZ" dirty="0"/>
              <a:t>150 mil. Kč</a:t>
            </a:r>
          </a:p>
        </p:txBody>
      </p:sp>
      <p:pic>
        <p:nvPicPr>
          <p:cNvPr id="7" name="Obrázek 6" descr="Obsah obrázku Lékařské vybavení, interiér, zeď, stroj/přístroj&#10;&#10;Obsah generovaný pomocí AI může být nesprávný.">
            <a:extLst>
              <a:ext uri="{FF2B5EF4-FFF2-40B4-BE49-F238E27FC236}">
                <a16:creationId xmlns:a16="http://schemas.microsoft.com/office/drawing/2014/main" id="{B6B0B8D9-9261-8CD1-F6D2-4502B6A9A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1472222"/>
            <a:ext cx="6352032" cy="42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23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322B0-9CCF-E8A6-1049-0FAD16B95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6AEEF-19FB-E99B-554B-561B74D7981B}"/>
              </a:ext>
            </a:extLst>
          </p:cNvPr>
          <p:cNvSpPr txBox="1">
            <a:spLocks/>
          </p:cNvSpPr>
          <p:nvPr/>
        </p:nvSpPr>
        <p:spPr>
          <a:xfrm>
            <a:off x="2082336" y="280382"/>
            <a:ext cx="8229600" cy="742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Aktuality z IROP 2021 - 2027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C81FC42-A9E5-E8CD-C716-B14E2F4D865B}"/>
              </a:ext>
            </a:extLst>
          </p:cNvPr>
          <p:cNvSpPr txBox="1"/>
          <p:nvPr/>
        </p:nvSpPr>
        <p:spPr>
          <a:xfrm>
            <a:off x="836579" y="901424"/>
            <a:ext cx="10330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/>
              <a:t>Příklady úspěšně realizovaných projektů</a:t>
            </a:r>
          </a:p>
        </p:txBody>
      </p:sp>
      <p:pic>
        <p:nvPicPr>
          <p:cNvPr id="5" name="Obrázek 4" descr="Obsah obrázku venku, tráva, výjev, silnice&#10;&#10;Obsah generovaný pomocí AI může být nesprávný.">
            <a:extLst>
              <a:ext uri="{FF2B5EF4-FFF2-40B4-BE49-F238E27FC236}">
                <a16:creationId xmlns:a16="http://schemas.microsoft.com/office/drawing/2014/main" id="{742998E9-F04A-2A1F-CCC5-FA58B2024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575842"/>
            <a:ext cx="6359652" cy="370631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68ED78F-AA3E-B04F-7827-E01C332B1FC8}"/>
              </a:ext>
            </a:extLst>
          </p:cNvPr>
          <p:cNvSpPr txBox="1"/>
          <p:nvPr/>
        </p:nvSpPr>
        <p:spPr>
          <a:xfrm>
            <a:off x="7263018" y="1607797"/>
            <a:ext cx="44489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Projekt:</a:t>
            </a:r>
          </a:p>
          <a:p>
            <a:r>
              <a:rPr lang="cs-CZ" dirty="0"/>
              <a:t>CZ.06.06.01/00/22_035/0000471 - Cyklostezka </a:t>
            </a:r>
            <a:r>
              <a:rPr lang="cs-CZ" dirty="0" err="1"/>
              <a:t>Černovír</a:t>
            </a:r>
            <a:r>
              <a:rPr lang="cs-CZ" dirty="0"/>
              <a:t> - Štěpánov - I. etapa</a:t>
            </a:r>
          </a:p>
          <a:p>
            <a:r>
              <a:rPr lang="cs-CZ" dirty="0"/>
              <a:t>CZ.06.06.01/00/22_035/0002204 - Cyklostezka </a:t>
            </a:r>
            <a:r>
              <a:rPr lang="cs-CZ" dirty="0" err="1"/>
              <a:t>Černovír</a:t>
            </a:r>
            <a:r>
              <a:rPr lang="cs-CZ" dirty="0"/>
              <a:t> - Štěpánov - II. etapa</a:t>
            </a:r>
          </a:p>
          <a:p>
            <a:endParaRPr lang="cs-CZ" dirty="0"/>
          </a:p>
          <a:p>
            <a:r>
              <a:rPr lang="cs-CZ" b="1" dirty="0"/>
              <a:t>Žadatel: </a:t>
            </a:r>
            <a:r>
              <a:rPr lang="cs-CZ" dirty="0"/>
              <a:t>Mikroregion </a:t>
            </a:r>
            <a:r>
              <a:rPr lang="cs-CZ" dirty="0" err="1"/>
              <a:t>Šternbersko</a:t>
            </a:r>
            <a:r>
              <a:rPr lang="cs-CZ" dirty="0"/>
              <a:t>, s. o.</a:t>
            </a:r>
          </a:p>
          <a:p>
            <a:r>
              <a:rPr lang="cs-CZ" b="1" dirty="0"/>
              <a:t>CZV: </a:t>
            </a:r>
            <a:r>
              <a:rPr lang="cs-CZ" dirty="0"/>
              <a:t>75 mil. Kč</a:t>
            </a:r>
          </a:p>
        </p:txBody>
      </p:sp>
    </p:spTree>
    <p:extLst>
      <p:ext uri="{BB962C8B-B14F-4D97-AF65-F5344CB8AC3E}">
        <p14:creationId xmlns:p14="http://schemas.microsoft.com/office/powerpoint/2010/main" val="18217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A549A-79BA-02CB-0134-2425476352B1}"/>
              </a:ext>
            </a:extLst>
          </p:cNvPr>
          <p:cNvSpPr txBox="1">
            <a:spLocks/>
          </p:cNvSpPr>
          <p:nvPr/>
        </p:nvSpPr>
        <p:spPr>
          <a:xfrm>
            <a:off x="1981200" y="320346"/>
            <a:ext cx="8229600" cy="12446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Centrum pro regionální rozvoj České republiky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DD990D5-B2F9-0098-0A70-C75C96BEDC82}"/>
              </a:ext>
            </a:extLst>
          </p:cNvPr>
          <p:cNvSpPr txBox="1"/>
          <p:nvPr/>
        </p:nvSpPr>
        <p:spPr>
          <a:xfrm>
            <a:off x="1293779" y="1915225"/>
            <a:ext cx="969017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529C"/>
                </a:solidFill>
              </a:rPr>
              <a:t>Implementační struktura IROP 2021-2027</a:t>
            </a: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rgbClr val="00529C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Řídicí orgán IROP = Ministerstvo pro místní rozvoj; odbor řízení operačních programů</a:t>
            </a:r>
            <a:r>
              <a:rPr lang="en-US" sz="2000" b="1" dirty="0">
                <a:solidFill>
                  <a:srgbClr val="00529C"/>
                </a:solidFill>
              </a:rPr>
              <a:t>​</a:t>
            </a:r>
            <a:endParaRPr lang="cs-CZ" sz="2000" b="1" dirty="0">
              <a:solidFill>
                <a:srgbClr val="00529C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Zprostředkující subjekt = Centrum pro regionální rozvoj České republiky s krajskými pobočkami</a:t>
            </a:r>
            <a:r>
              <a:rPr lang="en-US" sz="2000" b="1" dirty="0">
                <a:solidFill>
                  <a:srgbClr val="00529C"/>
                </a:solidFill>
              </a:rPr>
              <a:t>​</a:t>
            </a:r>
            <a:endParaRPr lang="cs-CZ" sz="2000" b="1" dirty="0">
              <a:solidFill>
                <a:srgbClr val="00529C"/>
              </a:solidFill>
            </a:endParaRP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529C"/>
                </a:solidFill>
              </a:rPr>
              <a:t>Nositelé integrovaných strategií ITI a CLLD</a:t>
            </a:r>
            <a:endParaRPr lang="cs-CZ" b="1" dirty="0">
              <a:solidFill>
                <a:srgbClr val="00529C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09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93FD6-0B9A-234E-09DA-19AA13AF3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6B7EB-1BE9-7D3D-1278-716D592BAABD}"/>
              </a:ext>
            </a:extLst>
          </p:cNvPr>
          <p:cNvSpPr txBox="1">
            <a:spLocks/>
          </p:cNvSpPr>
          <p:nvPr/>
        </p:nvSpPr>
        <p:spPr>
          <a:xfrm>
            <a:off x="2082336" y="280382"/>
            <a:ext cx="8229600" cy="742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Aktuality z IROP 2021 - 2027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DDDB28-C95A-20B2-EF6C-DF379D9F4421}"/>
              </a:ext>
            </a:extLst>
          </p:cNvPr>
          <p:cNvSpPr txBox="1"/>
          <p:nvPr/>
        </p:nvSpPr>
        <p:spPr>
          <a:xfrm>
            <a:off x="836579" y="901424"/>
            <a:ext cx="10330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1" dirty="0"/>
              <a:t>Příklady úspěšně realizovaných projektů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396A918-6FF1-5A20-0039-30C60FB1281F}"/>
              </a:ext>
            </a:extLst>
          </p:cNvPr>
          <p:cNvSpPr txBox="1"/>
          <p:nvPr/>
        </p:nvSpPr>
        <p:spPr>
          <a:xfrm>
            <a:off x="526055" y="1643736"/>
            <a:ext cx="38917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Projekt:</a:t>
            </a:r>
          </a:p>
          <a:p>
            <a:r>
              <a:rPr lang="cs-CZ" dirty="0"/>
              <a:t>CZ.06.04.01/00/22_037/0004377 - Přístavba ZŠ Bohuňovice - 2.NP, vybudování odborných učeben</a:t>
            </a:r>
          </a:p>
          <a:p>
            <a:endParaRPr lang="cs-CZ" dirty="0"/>
          </a:p>
          <a:p>
            <a:r>
              <a:rPr lang="cs-CZ" b="1" dirty="0"/>
              <a:t>Žadatel: </a:t>
            </a:r>
            <a:r>
              <a:rPr lang="cs-CZ" dirty="0"/>
              <a:t>Obec Bohuňovice</a:t>
            </a:r>
          </a:p>
          <a:p>
            <a:r>
              <a:rPr lang="cs-CZ" b="1" dirty="0"/>
              <a:t>CZV: </a:t>
            </a:r>
            <a:r>
              <a:rPr lang="cs-CZ" dirty="0"/>
              <a:t>60 mil. Kč</a:t>
            </a:r>
          </a:p>
        </p:txBody>
      </p:sp>
      <p:pic>
        <p:nvPicPr>
          <p:cNvPr id="6" name="Obrázek 5" descr="Obsah obrázku venku, obloha, okno, nemovitost&#10;&#10;Obsah generovaný pomocí AI může být nesprávný.">
            <a:extLst>
              <a:ext uri="{FF2B5EF4-FFF2-40B4-BE49-F238E27FC236}">
                <a16:creationId xmlns:a16="http://schemas.microsoft.com/office/drawing/2014/main" id="{277FBBF0-71A8-EF87-7A15-143288E7E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107" y="1643736"/>
            <a:ext cx="5877397" cy="39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9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5CC54-5DE1-3011-918B-166FC08CFFF2}"/>
              </a:ext>
            </a:extLst>
          </p:cNvPr>
          <p:cNvSpPr txBox="1">
            <a:spLocks/>
          </p:cNvSpPr>
          <p:nvPr/>
        </p:nvSpPr>
        <p:spPr>
          <a:xfrm>
            <a:off x="2491466" y="116040"/>
            <a:ext cx="7209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b="1" kern="1200" dirty="0">
                <a:latin typeface="+mj-lt"/>
                <a:ea typeface="+mj-ea"/>
                <a:cs typeface="+mj-cs"/>
              </a:rPr>
              <a:t>Stav integrovaných nástrojů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EBDA8C-349A-0750-A855-543F56747DFC}"/>
              </a:ext>
            </a:extLst>
          </p:cNvPr>
          <p:cNvSpPr txBox="1">
            <a:spLocks/>
          </p:cNvSpPr>
          <p:nvPr/>
        </p:nvSpPr>
        <p:spPr>
          <a:xfrm>
            <a:off x="1204474" y="1252886"/>
            <a:ext cx="2573984" cy="44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Čerpání RAP</a:t>
            </a:r>
          </a:p>
          <a:p>
            <a:endParaRPr lang="cs-CZ" b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D947432-981E-2925-2FA4-0BB2DFC8F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03366"/>
              </p:ext>
            </p:extLst>
          </p:nvPr>
        </p:nvGraphicFramePr>
        <p:xfrm>
          <a:off x="1748760" y="1852359"/>
          <a:ext cx="8217664" cy="376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77">
                  <a:extLst>
                    <a:ext uri="{9D8B030D-6E8A-4147-A177-3AD203B41FA5}">
                      <a16:colId xmlns:a16="http://schemas.microsoft.com/office/drawing/2014/main" val="2520637560"/>
                    </a:ext>
                  </a:extLst>
                </a:gridCol>
                <a:gridCol w="965109">
                  <a:extLst>
                    <a:ext uri="{9D8B030D-6E8A-4147-A177-3AD203B41FA5}">
                      <a16:colId xmlns:a16="http://schemas.microsoft.com/office/drawing/2014/main" val="726751421"/>
                    </a:ext>
                  </a:extLst>
                </a:gridCol>
                <a:gridCol w="820491">
                  <a:extLst>
                    <a:ext uri="{9D8B030D-6E8A-4147-A177-3AD203B41FA5}">
                      <a16:colId xmlns:a16="http://schemas.microsoft.com/office/drawing/2014/main" val="3954602132"/>
                    </a:ext>
                  </a:extLst>
                </a:gridCol>
                <a:gridCol w="2058668">
                  <a:extLst>
                    <a:ext uri="{9D8B030D-6E8A-4147-A177-3AD203B41FA5}">
                      <a16:colId xmlns:a16="http://schemas.microsoft.com/office/drawing/2014/main" val="3713080717"/>
                    </a:ext>
                  </a:extLst>
                </a:gridCol>
                <a:gridCol w="2181594">
                  <a:extLst>
                    <a:ext uri="{9D8B030D-6E8A-4147-A177-3AD203B41FA5}">
                      <a16:colId xmlns:a16="http://schemas.microsoft.com/office/drawing/2014/main" val="511436091"/>
                    </a:ext>
                  </a:extLst>
                </a:gridCol>
                <a:gridCol w="1109725">
                  <a:extLst>
                    <a:ext uri="{9D8B030D-6E8A-4147-A177-3AD203B41FA5}">
                      <a16:colId xmlns:a16="http://schemas.microsoft.com/office/drawing/2014/main" val="198849079"/>
                    </a:ext>
                  </a:extLst>
                </a:gridCol>
              </a:tblGrid>
              <a:tr h="46216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Aktivita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Kategorie regionu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Počet projektů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Objem zaregistrovaných projektů (EFRR),v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​Krajská obálka (EFRR), v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Naplnění krajské obálky, v %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031878349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Dei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PR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   227 381 890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1 328 460 000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17,1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656797547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Dei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MRR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13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   552 462 456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2 227 469 370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24,8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300706915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IZS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PR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15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   656 988 080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   932 698 578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70,4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947538571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IZS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MRR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17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                  1 037 101 413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1 137 962 507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91,1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461088931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silnice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PR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34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                  3 319 007 613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3 747 538 872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88,6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649501829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silnice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MRR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45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                  3 851 551 284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                  6 419 150 887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60,0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4021621657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Vzdělávání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PR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83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1 007 621 671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                     977 081 000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103,1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670166607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Vzdělávání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MRR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76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1 536 388 268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                  1 750 969 876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87,7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681165441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Spec.vzd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PR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10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   251 978 440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                     251 978 440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100,0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560011408"/>
                  </a:ext>
                </a:extLst>
              </a:tr>
              <a:tr h="3205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Spec.vzd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MRR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26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>
                          <a:effectLst/>
                        </a:rPr>
                        <a:t>                      240 454 400 Kč </a:t>
                      </a:r>
                      <a:endParaRPr lang="cs-CZ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                      451 555 871 Kč 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200" b="1" u="none" strike="noStrike" dirty="0">
                          <a:effectLst/>
                        </a:rPr>
                        <a:t>53,3</a:t>
                      </a:r>
                      <a:endParaRPr lang="cs-CZ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77426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42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0EC19-612F-DD77-19AD-63AEF630D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F8716-F2EF-07E5-49D7-D1435807B3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Stav integrovaných nástrojů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31A016-DF61-A471-5FB0-E37BAACA357F}"/>
              </a:ext>
            </a:extLst>
          </p:cNvPr>
          <p:cNvSpPr txBox="1">
            <a:spLocks/>
          </p:cNvSpPr>
          <p:nvPr/>
        </p:nvSpPr>
        <p:spPr>
          <a:xfrm>
            <a:off x="1274322" y="1318198"/>
            <a:ext cx="10079477" cy="47032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Administrace ITI (městské aglomerace)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text, snímek obrazovky, diagram, Písmo&#10;&#10;Obsah generovaný pomocí AI může být nesprávný.">
            <a:extLst>
              <a:ext uri="{FF2B5EF4-FFF2-40B4-BE49-F238E27FC236}">
                <a16:creationId xmlns:a16="http://schemas.microsoft.com/office/drawing/2014/main" id="{DF222EC5-D785-32B8-2754-AED54224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416" y="1907695"/>
            <a:ext cx="7580776" cy="38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75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9C97-FE67-AA72-3316-84030EA8A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543AA-C56D-93C8-EE5A-0ED59FA1065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Stav integrovaných nástrojů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2BE55-4C6F-E07D-F867-9A1DF669B393}"/>
              </a:ext>
            </a:extLst>
          </p:cNvPr>
          <p:cNvSpPr txBox="1">
            <a:spLocks/>
          </p:cNvSpPr>
          <p:nvPr/>
        </p:nvSpPr>
        <p:spPr>
          <a:xfrm>
            <a:off x="1274322" y="1318198"/>
            <a:ext cx="10079477" cy="47032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Administrace CLLD (venkovské aglomerace)</a:t>
            </a:r>
          </a:p>
        </p:txBody>
      </p:sp>
      <p:pic>
        <p:nvPicPr>
          <p:cNvPr id="5" name="Obrázek 4" descr="Obsah obrázku text, snímek obrazovky, diagram, Písmo&#10;&#10;Obsah generovaný pomocí AI může být nesprávný.">
            <a:extLst>
              <a:ext uri="{FF2B5EF4-FFF2-40B4-BE49-F238E27FC236}">
                <a16:creationId xmlns:a16="http://schemas.microsoft.com/office/drawing/2014/main" id="{E86C5B25-81F7-6061-3D79-BF9C7566A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67" y="1887206"/>
            <a:ext cx="7673929" cy="393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9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2009D-3BFF-866F-718C-0B579DF3D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B2241A-AD61-8D53-88F8-49F616E2A44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Národní dotace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2882A0E-A868-FAF4-EE41-C8C8358889F1}"/>
              </a:ext>
            </a:extLst>
          </p:cNvPr>
          <p:cNvSpPr txBox="1"/>
          <p:nvPr/>
        </p:nvSpPr>
        <p:spPr>
          <a:xfrm>
            <a:off x="512064" y="625091"/>
            <a:ext cx="11167872" cy="4776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cs-CZ" sz="1050" b="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1800" b="1" i="0" dirty="0">
                <a:solidFill>
                  <a:schemeClr val="tx1"/>
                </a:solidFill>
                <a:effectLst/>
              </a:rPr>
              <a:t>Podpora obnovy a rozvoje regionů (PORR)</a:t>
            </a:r>
          </a:p>
          <a:p>
            <a:pPr algn="l"/>
            <a:endParaRPr lang="cs-CZ" sz="1800" b="1" i="0" dirty="0">
              <a:solidFill>
                <a:srgbClr val="323230"/>
              </a:solidFill>
              <a:effectLst/>
            </a:endParaRPr>
          </a:p>
          <a:p>
            <a:pPr algn="l"/>
            <a:r>
              <a:rPr lang="cs-CZ" sz="1800" b="0" i="0" dirty="0">
                <a:solidFill>
                  <a:srgbClr val="212529"/>
                </a:solidFill>
                <a:effectLst/>
              </a:rPr>
              <a:t>„Superprogram“, který zahrnuje následující podprogramy a dotační tituly: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1800" b="0" i="0" dirty="0">
              <a:solidFill>
                <a:srgbClr val="212529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800" b="1" i="0" dirty="0">
                <a:solidFill>
                  <a:schemeClr val="tx1"/>
                </a:solidFill>
                <a:effectLst/>
              </a:rPr>
              <a:t>ŽIVEL 1-4 </a:t>
            </a:r>
            <a:endParaRPr lang="cs-CZ" sz="1800" b="1" i="0" dirty="0">
              <a:solidFill>
                <a:srgbClr val="00B050"/>
              </a:solidFill>
              <a:effectLst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800" b="0" i="0" dirty="0">
                <a:solidFill>
                  <a:schemeClr val="tx1"/>
                </a:solidFill>
                <a:effectLst/>
              </a:rPr>
              <a:t>Podpora obnovy a rozvoje venkova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sz="1800" b="0" i="0" dirty="0">
                <a:solidFill>
                  <a:schemeClr val="tx1"/>
                </a:solidFill>
                <a:effectLst/>
              </a:rPr>
              <a:t>Podpora obcí s 3 001–10 000 obyvateli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sz="1800" b="0" i="0" dirty="0">
                <a:solidFill>
                  <a:schemeClr val="tx1"/>
                </a:solidFill>
                <a:effectLst/>
              </a:rPr>
              <a:t>Podpora chytrých měst, obcí a regionů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800" b="0" i="0" dirty="0">
                <a:solidFill>
                  <a:schemeClr val="tx1"/>
                </a:solidFill>
                <a:effectLst/>
              </a:rPr>
              <a:t>Vesnice roku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1800" b="0" i="0" dirty="0">
                <a:solidFill>
                  <a:schemeClr val="tx1"/>
                </a:solidFill>
                <a:effectLst/>
              </a:rPr>
              <a:t>Podpora rozvoje hospodářsky a sociálně ohrožených území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sz="1800" b="0" i="0" dirty="0">
                <a:solidFill>
                  <a:schemeClr val="tx1"/>
                </a:solidFill>
                <a:effectLst/>
              </a:rPr>
              <a:t>Podpora vládou doporučených projektů v oblasti rozvoje regionů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sz="1800" b="0" i="0" dirty="0">
                <a:solidFill>
                  <a:schemeClr val="tx1"/>
                </a:solidFill>
                <a:effectLst/>
              </a:rPr>
              <a:t>Oživení cestovního ruchu podporou infrastruktury ČR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sz="1800" b="0" i="0" dirty="0">
              <a:solidFill>
                <a:srgbClr val="212529"/>
              </a:solidFill>
              <a:effectLst/>
            </a:endParaRPr>
          </a:p>
          <a:p>
            <a:pPr algn="l"/>
            <a:r>
              <a:rPr lang="cs-CZ" sz="1800" b="1" i="0" dirty="0">
                <a:solidFill>
                  <a:schemeClr val="tx1"/>
                </a:solidFill>
                <a:effectLst/>
              </a:rPr>
              <a:t>Podpora destinačního managementu cestovního ruchu 2025+</a:t>
            </a:r>
          </a:p>
          <a:p>
            <a:r>
              <a:rPr lang="cs-CZ" sz="1600" b="0" dirty="0">
                <a:solidFill>
                  <a:srgbClr val="212529"/>
                </a:solidFill>
                <a:latin typeface="Open Sans" panose="020B0606030504020204" pitchFamily="34" charset="0"/>
              </a:rPr>
              <a:t> </a:t>
            </a:r>
          </a:p>
          <a:p>
            <a:r>
              <a:rPr lang="cs-CZ" sz="1600" dirty="0">
                <a:latin typeface="Open Sans" panose="020B0606030504020204" pitchFamily="34" charset="0"/>
                <a:hlinkClick r:id="rId3"/>
              </a:rPr>
              <a:t>https://crr.gov.cz/narodni-dotace/</a:t>
            </a:r>
            <a:r>
              <a:rPr lang="cs-CZ" sz="1600" dirty="0">
                <a:latin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131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41AB1-2C48-03B4-C99A-82067082F75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Popovodňová pomoc - Živel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4C6B7D-E6DB-0E60-19C1-9E08F2D89305}"/>
              </a:ext>
            </a:extLst>
          </p:cNvPr>
          <p:cNvSpPr txBox="1"/>
          <p:nvPr/>
        </p:nvSpPr>
        <p:spPr>
          <a:xfrm>
            <a:off x="1128409" y="1525824"/>
            <a:ext cx="6321873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Živel 1 – </a:t>
            </a:r>
            <a:r>
              <a:rPr lang="cs-CZ" sz="2000" b="1" dirty="0"/>
              <a:t>Obnova majetku po krizových stavech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Živel 3 – Obnova bydlení</a:t>
            </a:r>
          </a:p>
          <a:p>
            <a:pPr>
              <a:lnSpc>
                <a:spcPct val="150000"/>
              </a:lnSpc>
            </a:pP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Konzultační servis:</a:t>
            </a:r>
          </a:p>
          <a:p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https://ks.crr.gov.cz/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Konzultace v terénu</a:t>
            </a:r>
          </a:p>
          <a:p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https://crr.gov.cz/kalendar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6" name="Obrázek 5" descr="Obsah obrázku venku, obloha, území, strom&#10;&#10;Obsah generovaný pomocí AI může být nesprávný.">
            <a:extLst>
              <a:ext uri="{FF2B5EF4-FFF2-40B4-BE49-F238E27FC236}">
                <a16:creationId xmlns:a16="http://schemas.microsoft.com/office/drawing/2014/main" id="{C2EDBAB8-EE2D-E80E-24C2-7178A6C15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925" y="2308289"/>
            <a:ext cx="5095875" cy="38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57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41AB1-2C48-03B4-C99A-82067082F753}"/>
              </a:ext>
            </a:extLst>
          </p:cNvPr>
          <p:cNvSpPr txBox="1">
            <a:spLocks/>
          </p:cNvSpPr>
          <p:nvPr/>
        </p:nvSpPr>
        <p:spPr>
          <a:xfrm>
            <a:off x="158496" y="365125"/>
            <a:ext cx="1169212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Živel 1 – Obnova majetku po krizových stavech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FEBA47A-248E-D640-8A9A-1686E1A11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927036"/>
              </p:ext>
            </p:extLst>
          </p:nvPr>
        </p:nvGraphicFramePr>
        <p:xfrm>
          <a:off x="2362231" y="1513776"/>
          <a:ext cx="7467538" cy="3830448"/>
        </p:xfrm>
        <a:graphic>
          <a:graphicData uri="http://schemas.openxmlformats.org/drawingml/2006/table">
            <a:tbl>
              <a:tblPr/>
              <a:tblGrid>
                <a:gridCol w="3426282">
                  <a:extLst>
                    <a:ext uri="{9D8B030D-6E8A-4147-A177-3AD203B41FA5}">
                      <a16:colId xmlns:a16="http://schemas.microsoft.com/office/drawing/2014/main" val="374586010"/>
                    </a:ext>
                  </a:extLst>
                </a:gridCol>
                <a:gridCol w="805323">
                  <a:extLst>
                    <a:ext uri="{9D8B030D-6E8A-4147-A177-3AD203B41FA5}">
                      <a16:colId xmlns:a16="http://schemas.microsoft.com/office/drawing/2014/main" val="4294309420"/>
                    </a:ext>
                  </a:extLst>
                </a:gridCol>
                <a:gridCol w="2093839">
                  <a:extLst>
                    <a:ext uri="{9D8B030D-6E8A-4147-A177-3AD203B41FA5}">
                      <a16:colId xmlns:a16="http://schemas.microsoft.com/office/drawing/2014/main" val="2575975603"/>
                    </a:ext>
                  </a:extLst>
                </a:gridCol>
                <a:gridCol w="1142094">
                  <a:extLst>
                    <a:ext uri="{9D8B030D-6E8A-4147-A177-3AD203B41FA5}">
                      <a16:colId xmlns:a16="http://schemas.microsoft.com/office/drawing/2014/main" val="2133673810"/>
                    </a:ext>
                  </a:extLst>
                </a:gridCol>
              </a:tblGrid>
              <a:tr h="2641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Výše alokace pro tuto výzvu je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900" b="0" i="1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6 000,00 mil. Kč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31421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sng" strike="noStrike">
                        <a:solidFill>
                          <a:srgbClr val="467886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551927"/>
                  </a:ext>
                </a:extLst>
              </a:tr>
              <a:tr h="2773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263707"/>
                  </a:ext>
                </a:extLst>
              </a:tr>
              <a:tr h="4622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Přehled žádostí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žádostí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Celková částka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celkové alokace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69077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Aktuálně v hodnocení (přiřazeny hodnotiteli)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803,3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29127"/>
                  </a:ext>
                </a:extLst>
              </a:tr>
              <a:tr h="277377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-&gt;z toho výzvy u žadatele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54,2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794731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FNAP ukončeny kladně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7 635,5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126128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-&gt;z toho doporučeny k financování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7 635,5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3839"/>
                  </a:ext>
                </a:extLst>
              </a:tr>
              <a:tr h="26416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-&gt; z toho vydáno RoPD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895,4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689898"/>
                  </a:ext>
                </a:extLst>
              </a:tr>
              <a:tr h="47550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-&gt; dotace ze SR, na kterou má být vystaveno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RoPD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 odkazem na doloženou přílohu EDS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282,6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741322"/>
                  </a:ext>
                </a:extLst>
              </a:tr>
              <a:tr h="47550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Celkem předložených žádostí o podporu </a:t>
                      </a:r>
                      <a:b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 pozitivních stavech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8 490,3 mil. Kč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141,5%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17333"/>
                  </a:ext>
                </a:extLst>
              </a:tr>
              <a:tr h="2773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Negativní stavy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193,3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51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332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41AB1-2C48-03B4-C99A-82067082F75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Živel 3 – Obnova bydlení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861F7AC-49F1-9657-178B-5647BC644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50708"/>
              </p:ext>
            </p:extLst>
          </p:nvPr>
        </p:nvGraphicFramePr>
        <p:xfrm>
          <a:off x="2297653" y="1401349"/>
          <a:ext cx="7596694" cy="4055302"/>
        </p:xfrm>
        <a:graphic>
          <a:graphicData uri="http://schemas.openxmlformats.org/drawingml/2006/table">
            <a:tbl>
              <a:tblPr/>
              <a:tblGrid>
                <a:gridCol w="3379518">
                  <a:extLst>
                    <a:ext uri="{9D8B030D-6E8A-4147-A177-3AD203B41FA5}">
                      <a16:colId xmlns:a16="http://schemas.microsoft.com/office/drawing/2014/main" val="1260746174"/>
                    </a:ext>
                  </a:extLst>
                </a:gridCol>
                <a:gridCol w="794331">
                  <a:extLst>
                    <a:ext uri="{9D8B030D-6E8A-4147-A177-3AD203B41FA5}">
                      <a16:colId xmlns:a16="http://schemas.microsoft.com/office/drawing/2014/main" val="21602509"/>
                    </a:ext>
                  </a:extLst>
                </a:gridCol>
                <a:gridCol w="2065261">
                  <a:extLst>
                    <a:ext uri="{9D8B030D-6E8A-4147-A177-3AD203B41FA5}">
                      <a16:colId xmlns:a16="http://schemas.microsoft.com/office/drawing/2014/main" val="4288376767"/>
                    </a:ext>
                  </a:extLst>
                </a:gridCol>
                <a:gridCol w="1357584">
                  <a:extLst>
                    <a:ext uri="{9D8B030D-6E8A-4147-A177-3AD203B41FA5}">
                      <a16:colId xmlns:a16="http://schemas.microsoft.com/office/drawing/2014/main" val="742438514"/>
                    </a:ext>
                  </a:extLst>
                </a:gridCol>
              </a:tblGrid>
              <a:tr h="246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Výše alokace pro tuto výzvu je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900" b="0" i="1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3 500,00 mil. Kč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39779"/>
                  </a:ext>
                </a:extLst>
              </a:tr>
              <a:tr h="2588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1617"/>
                  </a:ext>
                </a:extLst>
              </a:tr>
              <a:tr h="5053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Přehled žádostí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Počet žádostí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Celková částka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 celkové alokace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84494"/>
                  </a:ext>
                </a:extLst>
              </a:tr>
              <a:tr h="2588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Aktuálně v hodnocení (přiřazeny hodnotiteli)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300,3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417926"/>
                  </a:ext>
                </a:extLst>
              </a:tr>
              <a:tr h="246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Předběžně vyhodnocená (interně)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17,8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627191"/>
                  </a:ext>
                </a:extLst>
              </a:tr>
              <a:tr h="2588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 doložení náležitostí u žadatele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220,7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09889"/>
                  </a:ext>
                </a:extLst>
              </a:tr>
              <a:tr h="246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Hodnocení II. fáze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51,4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632081"/>
                  </a:ext>
                </a:extLst>
              </a:tr>
              <a:tr h="2588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Vyhodnocená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571,8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092127"/>
                  </a:ext>
                </a:extLst>
              </a:tr>
              <a:tr h="24652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-&gt;z toho Smlouva k podpisu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55,3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403430"/>
                  </a:ext>
                </a:extLst>
              </a:tr>
              <a:tr h="258849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-&gt;z toho Doručená smlouva zpět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44,9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0726423"/>
                  </a:ext>
                </a:extLst>
              </a:tr>
              <a:tr h="2588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Uzavřena smlouva - čerpána podpora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710,3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20,3%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963791"/>
                  </a:ext>
                </a:extLst>
              </a:tr>
              <a:tr h="50537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Celkem předložených žádostí o podporu </a:t>
                      </a:r>
                      <a:b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 pozitivních stavech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2143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1 998,9 mil. Kč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</a:rPr>
                        <a:t>57,1%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2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98546"/>
                  </a:ext>
                </a:extLst>
              </a:tr>
              <a:tr h="24652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Zpětvzaté žadatelem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48,7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781576"/>
                  </a:ext>
                </a:extLst>
              </a:tr>
              <a:tr h="2588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Zamítnuto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34,6 mil.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1,0%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859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365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41AB1-2C48-03B4-C99A-82067082F75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Výhled dalšího období 28+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6048D7B-E1F6-C377-F1F8-8225C0537ADF}"/>
              </a:ext>
            </a:extLst>
          </p:cNvPr>
          <p:cNvSpPr txBox="1"/>
          <p:nvPr/>
        </p:nvSpPr>
        <p:spPr>
          <a:xfrm>
            <a:off x="1097280" y="1348252"/>
            <a:ext cx="97048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cs-CZ" sz="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1" i="0" u="none" strike="noStrike" baseline="0" dirty="0">
                <a:solidFill>
                  <a:srgbClr val="034EA1"/>
                </a:solidFill>
                <a:latin typeface="Calibri" panose="020F0502020204030204" pitchFamily="34" charset="0"/>
              </a:rPr>
              <a:t>Evropský fond pro hospodářskou, sociální a územní soudržnost, zemědělství a rozvoj venkova, rybolov a námořní záležitosti, prosperitu a bezpečnost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024FC9F-B160-F2AB-0076-354E1226F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35" y="2242617"/>
            <a:ext cx="9121930" cy="36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8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41AB1-2C48-03B4-C99A-82067082F753}"/>
              </a:ext>
            </a:extLst>
          </p:cNvPr>
          <p:cNvSpPr txBox="1">
            <a:spLocks/>
          </p:cNvSpPr>
          <p:nvPr/>
        </p:nvSpPr>
        <p:spPr>
          <a:xfrm>
            <a:off x="3494809" y="2766218"/>
            <a:ext cx="52023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1264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A549A-79BA-02CB-0134-2425476352B1}"/>
              </a:ext>
            </a:extLst>
          </p:cNvPr>
          <p:cNvSpPr txBox="1">
            <a:spLocks/>
          </p:cNvSpPr>
          <p:nvPr/>
        </p:nvSpPr>
        <p:spPr>
          <a:xfrm>
            <a:off x="358140" y="216535"/>
            <a:ext cx="114757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b="1" kern="1200" dirty="0">
                <a:latin typeface="+mj-lt"/>
                <a:ea typeface="+mj-ea"/>
                <a:cs typeface="+mj-cs"/>
              </a:rPr>
              <a:t>Centrum pro regionální rozvoj České republiky</a:t>
            </a:r>
          </a:p>
        </p:txBody>
      </p:sp>
      <p:graphicFrame>
        <p:nvGraphicFramePr>
          <p:cNvPr id="20" name="TextovéPole 3">
            <a:extLst>
              <a:ext uri="{FF2B5EF4-FFF2-40B4-BE49-F238E27FC236}">
                <a16:creationId xmlns:a16="http://schemas.microsoft.com/office/drawing/2014/main" id="{92CB60D7-1C24-CCD5-A72C-707F76D0F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645492"/>
              </p:ext>
            </p:extLst>
          </p:nvPr>
        </p:nvGraphicFramePr>
        <p:xfrm>
          <a:off x="712470" y="1359218"/>
          <a:ext cx="5768340" cy="4634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Obrázek 21" descr="Obsah obrázku klipart, Grafika, symbol, design&#10;&#10;Obsah generovaný pomocí AI může být nesprávný.">
            <a:extLst>
              <a:ext uri="{FF2B5EF4-FFF2-40B4-BE49-F238E27FC236}">
                <a16:creationId xmlns:a16="http://schemas.microsoft.com/office/drawing/2014/main" id="{A81CDA69-3E87-BCA5-C625-6AC8D0FA8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61270" y="4375265"/>
            <a:ext cx="884313" cy="797674"/>
          </a:xfrm>
          <a:prstGeom prst="rect">
            <a:avLst/>
          </a:prstGeom>
        </p:spPr>
      </p:pic>
      <p:pic>
        <p:nvPicPr>
          <p:cNvPr id="28" name="Zástupný obsah 27" descr="Obsah obrázku kruh, Grafika, logo, symbol&#10;&#10;Obsah generovaný pomocí AI může být nesprávný.">
            <a:extLst>
              <a:ext uri="{FF2B5EF4-FFF2-40B4-BE49-F238E27FC236}">
                <a16:creationId xmlns:a16="http://schemas.microsoft.com/office/drawing/2014/main" id="{385BC3EC-D300-7BC9-4A7B-6BA5AFEB34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6832164" y="1683861"/>
            <a:ext cx="2977752" cy="2549640"/>
          </a:xfrm>
        </p:spPr>
      </p:pic>
    </p:spTree>
    <p:extLst>
      <p:ext uri="{BB962C8B-B14F-4D97-AF65-F5344CB8AC3E}">
        <p14:creationId xmlns:p14="http://schemas.microsoft.com/office/powerpoint/2010/main" val="278750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9460F297-F632-EC56-C1BA-74DFC283B4BD}"/>
              </a:ext>
            </a:extLst>
          </p:cNvPr>
          <p:cNvSpPr txBox="1">
            <a:spLocks/>
          </p:cNvSpPr>
          <p:nvPr/>
        </p:nvSpPr>
        <p:spPr>
          <a:xfrm>
            <a:off x="2687850" y="171595"/>
            <a:ext cx="6968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b="1" kern="1200" dirty="0">
                <a:latin typeface="+mj-lt"/>
                <a:ea typeface="+mj-ea"/>
                <a:cs typeface="+mj-cs"/>
              </a:rPr>
              <a:t>Aktuality z IROP 2021 - 2027</a:t>
            </a:r>
          </a:p>
        </p:txBody>
      </p:sp>
      <p:graphicFrame>
        <p:nvGraphicFramePr>
          <p:cNvPr id="42" name="Zástupný obsah 3">
            <a:extLst>
              <a:ext uri="{FF2B5EF4-FFF2-40B4-BE49-F238E27FC236}">
                <a16:creationId xmlns:a16="http://schemas.microsoft.com/office/drawing/2014/main" id="{99CE8765-BB97-694C-9639-6B834F8E3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025739"/>
              </p:ext>
            </p:extLst>
          </p:nvPr>
        </p:nvGraphicFramePr>
        <p:xfrm>
          <a:off x="5398265" y="1659212"/>
          <a:ext cx="5955535" cy="423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Zástupný obsah 9" descr="Obsah obrázku symbol, Grafika, design&#10;&#10;Obsah generovaný pomocí AI může být nesprávný.">
            <a:extLst>
              <a:ext uri="{FF2B5EF4-FFF2-40B4-BE49-F238E27FC236}">
                <a16:creationId xmlns:a16="http://schemas.microsoft.com/office/drawing/2014/main" id="{B39E0510-A449-B8A2-B5DC-AB450B1F89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58950" y="2056309"/>
            <a:ext cx="5257800" cy="2745382"/>
          </a:xfrm>
        </p:spPr>
      </p:pic>
    </p:spTree>
    <p:extLst>
      <p:ext uri="{BB962C8B-B14F-4D97-AF65-F5344CB8AC3E}">
        <p14:creationId xmlns:p14="http://schemas.microsoft.com/office/powerpoint/2010/main" val="92602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8F4FB-BC4D-D72E-A641-5BD6B62B5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87A01217-20FC-8924-CD2C-17AAFD4E3A96}"/>
              </a:ext>
            </a:extLst>
          </p:cNvPr>
          <p:cNvSpPr txBox="1">
            <a:spLocks/>
          </p:cNvSpPr>
          <p:nvPr/>
        </p:nvSpPr>
        <p:spPr>
          <a:xfrm>
            <a:off x="2082336" y="425855"/>
            <a:ext cx="8229600" cy="742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Aktuality z IROP 2021 - 2027</a:t>
            </a:r>
            <a:endParaRPr lang="cs-CZ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605B280-6D09-D3A1-B439-B9791F4B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08836"/>
            <a:ext cx="9163050" cy="490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5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7203-39DC-7C44-D8CE-C5B59160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AB0C5619-ACD7-2A35-B477-BB720C018861}"/>
              </a:ext>
            </a:extLst>
          </p:cNvPr>
          <p:cNvSpPr txBox="1">
            <a:spLocks/>
          </p:cNvSpPr>
          <p:nvPr/>
        </p:nvSpPr>
        <p:spPr>
          <a:xfrm>
            <a:off x="2082336" y="425855"/>
            <a:ext cx="8229600" cy="742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/>
              <a:t>Aktuality z IROP 2021 - 2027</a:t>
            </a:r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191AB156-DB32-B23E-99D6-B3A188CBA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11747"/>
              </p:ext>
            </p:extLst>
          </p:nvPr>
        </p:nvGraphicFramePr>
        <p:xfrm>
          <a:off x="1880063" y="1168167"/>
          <a:ext cx="8229599" cy="4766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83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CF3C0-3FFF-45E3-E7DB-F107B14A8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24516CFE-817C-A240-4732-EA2BBB2FDB0C}"/>
              </a:ext>
            </a:extLst>
          </p:cNvPr>
          <p:cNvSpPr txBox="1">
            <a:spLocks/>
          </p:cNvSpPr>
          <p:nvPr/>
        </p:nvSpPr>
        <p:spPr>
          <a:xfrm>
            <a:off x="2527002" y="242462"/>
            <a:ext cx="71379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cs-CZ" b="1" kern="1200" dirty="0">
                <a:latin typeface="+mj-lt"/>
                <a:ea typeface="+mj-ea"/>
                <a:cs typeface="+mj-cs"/>
              </a:rPr>
              <a:t>Aktuality z IROP 2021 - 2027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2D248FE-9E24-D8A7-404B-6D6DCEA21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012377"/>
              </p:ext>
            </p:extLst>
          </p:nvPr>
        </p:nvGraphicFramePr>
        <p:xfrm>
          <a:off x="1483995" y="1419434"/>
          <a:ext cx="9224009" cy="444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3238">
                  <a:extLst>
                    <a:ext uri="{9D8B030D-6E8A-4147-A177-3AD203B41FA5}">
                      <a16:colId xmlns:a16="http://schemas.microsoft.com/office/drawing/2014/main" val="2667980996"/>
                    </a:ext>
                  </a:extLst>
                </a:gridCol>
                <a:gridCol w="2060769">
                  <a:extLst>
                    <a:ext uri="{9D8B030D-6E8A-4147-A177-3AD203B41FA5}">
                      <a16:colId xmlns:a16="http://schemas.microsoft.com/office/drawing/2014/main" val="603217666"/>
                    </a:ext>
                  </a:extLst>
                </a:gridCol>
                <a:gridCol w="2335001">
                  <a:extLst>
                    <a:ext uri="{9D8B030D-6E8A-4147-A177-3AD203B41FA5}">
                      <a16:colId xmlns:a16="http://schemas.microsoft.com/office/drawing/2014/main" val="440521974"/>
                    </a:ext>
                  </a:extLst>
                </a:gridCol>
                <a:gridCol w="2335001">
                  <a:extLst>
                    <a:ext uri="{9D8B030D-6E8A-4147-A177-3AD203B41FA5}">
                      <a16:colId xmlns:a16="http://schemas.microsoft.com/office/drawing/2014/main" val="1334831234"/>
                    </a:ext>
                  </a:extLst>
                </a:gridCol>
              </a:tblGrid>
              <a:tr h="5373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400" u="none" strike="noStrike" dirty="0">
                          <a:effectLst/>
                        </a:rPr>
                        <a:t>Kraj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400" u="none" strike="noStrike" dirty="0">
                          <a:effectLst/>
                        </a:rPr>
                        <a:t>Počet projektů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400" u="none" strike="noStrike">
                          <a:effectLst/>
                        </a:rPr>
                        <a:t>Příspěvek EU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1400" u="none" strike="noStrike">
                          <a:effectLst/>
                        </a:rPr>
                        <a:t>Podpora na jednoho obyvatele kraje</a:t>
                      </a:r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2192029977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Hlavní město Praha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70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6 949 868 621</a:t>
                      </a:r>
                      <a:endParaRPr lang="cs-CZ" sz="13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5 019 Kč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3782794025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Jihočeský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367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3 925 536 571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5 998 Kč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1862769741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Jihomoravský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549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7 992 789 482</a:t>
                      </a:r>
                      <a:endParaRPr lang="cs-CZ" sz="13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6 515 Kč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2726843784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Karlovarský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159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2 012 326 432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6 820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3437306633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Kraj Vysočina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396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4 023 267 788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7 768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1073635974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Královéhradecký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454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4 085 183 759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7 335 Kč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1530065025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Liberecký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180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3 100 752 522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6 879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3184505130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Moravskoslezský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615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7 906 805 134</a:t>
                      </a:r>
                      <a:endParaRPr lang="cs-CZ" sz="13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6 649 Kč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521916518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Olomoucký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471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5 230 449 987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8 265 Kč</a:t>
                      </a:r>
                      <a:endParaRPr lang="cs-CZ" sz="13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2236629586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Pardubický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335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4 320 154 748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8 143 Kč</a:t>
                      </a:r>
                      <a:endParaRPr lang="cs-CZ" sz="13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2217038789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Plzeňský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232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3 988 920 969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6 503 Kč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3207652848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Středočeský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612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6 841 853 340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4 699 Kč</a:t>
                      </a:r>
                      <a:endParaRPr lang="cs-CZ" sz="1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3624421632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Ústecký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294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5 744 902 800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effectLst/>
                        </a:rPr>
                        <a:t>7 082 Kč 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1981013463"/>
                  </a:ext>
                </a:extLst>
              </a:tr>
              <a:tr h="27905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Zlínský kraj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396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>
                          <a:effectLst/>
                        </a:rPr>
                        <a:t>5 601 519 730</a:t>
                      </a:r>
                      <a:endParaRPr lang="cs-CZ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cs-CZ" sz="13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9 645 Kč</a:t>
                      </a:r>
                      <a:endParaRPr lang="cs-CZ" sz="13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018" marR="11018" marT="11018" marB="0" anchor="b"/>
                </a:tc>
                <a:extLst>
                  <a:ext uri="{0D108BD9-81ED-4DB2-BD59-A6C34878D82A}">
                    <a16:rowId xmlns:a16="http://schemas.microsoft.com/office/drawing/2014/main" val="290157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76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B88B2-FAF7-2059-E2B8-55041EE0BD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55B442-7A81-E220-C22D-A9C6A864960A}"/>
              </a:ext>
            </a:extLst>
          </p:cNvPr>
          <p:cNvSpPr txBox="1"/>
          <p:nvPr/>
        </p:nvSpPr>
        <p:spPr>
          <a:xfrm>
            <a:off x="1389029" y="1408586"/>
            <a:ext cx="9413941" cy="2764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Přehledný seznam výzev dostupný na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https://irop.gov.cz/cs/vyzvy-2021-2027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 otevřených výzev, ale…</a:t>
            </a:r>
          </a:p>
          <a:p>
            <a:pPr algn="l">
              <a:lnSpc>
                <a:spcPct val="150000"/>
              </a:lnSpc>
            </a:pP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 descr="Obsah obrázku kloub, hračka&#10;&#10;Obsah generovaný pomocí AI může být nesprávný.">
            <a:extLst>
              <a:ext uri="{FF2B5EF4-FFF2-40B4-BE49-F238E27FC236}">
                <a16:creationId xmlns:a16="http://schemas.microsoft.com/office/drawing/2014/main" id="{96B36080-FDEB-07E7-9109-136E0256B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165" y="2791015"/>
            <a:ext cx="2630805" cy="284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5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788B3-CDF6-A228-EBC9-3ECCD54DC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C9564-30F7-578B-B210-6D376DC3E28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Otevřené výzvy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7414E8-6BB2-5932-A333-AF7ADBAAFC7C}"/>
              </a:ext>
            </a:extLst>
          </p:cNvPr>
          <p:cNvSpPr txBox="1"/>
          <p:nvPr/>
        </p:nvSpPr>
        <p:spPr>
          <a:xfrm>
            <a:off x="1389029" y="1059555"/>
            <a:ext cx="9413941" cy="5211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 1.1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45./46./47. výzva 		Neveřejná síťová infrastruktura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75./76. výzva			Standardizace územních plánů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78./79./80. výzva 		</a:t>
            </a:r>
            <a:r>
              <a:rPr lang="cs-CZ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eHealth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 4.2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101./102. výzva		Sociální bydlení II.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115./116. výzva		Sociální bydlení II. KPSV+</a:t>
            </a: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 4.4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81./82. výzva			 Cestovní ruch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75F2E2-7DA5-D6F7-BE84-EF190E4D3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90" y="3238365"/>
            <a:ext cx="670618" cy="6248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DE3FB2-F8F4-9F4B-3936-9C732337D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17" y="1119138"/>
            <a:ext cx="502964" cy="5715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9FF6A0-5470-AB3B-628B-D6106D836A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24" y="4839387"/>
            <a:ext cx="571550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8611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8D86AC3B5A3C4A870FE08A4AFE13C5" ma:contentTypeVersion="15" ma:contentTypeDescription="Vytvoří nový dokument" ma:contentTypeScope="" ma:versionID="360704f74bd6eb36287eab54b17353b6">
  <xsd:schema xmlns:xsd="http://www.w3.org/2001/XMLSchema" xmlns:xs="http://www.w3.org/2001/XMLSchema" xmlns:p="http://schemas.microsoft.com/office/2006/metadata/properties" xmlns:ns2="913ff78c-8145-49bc-92c7-825c2a948565" xmlns:ns3="8d514c59-15ed-4ede-8a38-b9913b465219" targetNamespace="http://schemas.microsoft.com/office/2006/metadata/properties" ma:root="true" ma:fieldsID="1ac64fc621fdc0939dc26d3e3b5b6fbd" ns2:_="" ns3:_="">
    <xsd:import namespace="913ff78c-8145-49bc-92c7-825c2a948565"/>
    <xsd:import namespace="8d514c59-15ed-4ede-8a38-b9913b465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ff78c-8145-49bc-92c7-825c2a9485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ee38a382-c502-43bf-abac-d2fc79361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14c59-15ed-4ede-8a38-b9913b46521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c876e1-21fd-4e15-94d2-a7fe74bb5e8d}" ma:internalName="TaxCatchAll" ma:showField="CatchAllData" ma:web="8d514c59-15ed-4ede-8a38-b9913b4652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3ff78c-8145-49bc-92c7-825c2a948565">
      <Terms xmlns="http://schemas.microsoft.com/office/infopath/2007/PartnerControls"/>
    </lcf76f155ced4ddcb4097134ff3c332f>
    <TaxCatchAll xmlns="8d514c59-15ed-4ede-8a38-b9913b465219" xsi:nil="true"/>
  </documentManagement>
</p:properties>
</file>

<file path=customXml/itemProps1.xml><?xml version="1.0" encoding="utf-8"?>
<ds:datastoreItem xmlns:ds="http://schemas.openxmlformats.org/officeDocument/2006/customXml" ds:itemID="{CE1E9CFD-5641-4D7A-B2D8-3AEB3ECB3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3ff78c-8145-49bc-92c7-825c2a948565"/>
    <ds:schemaRef ds:uri="8d514c59-15ed-4ede-8a38-b9913b465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5A5F4A-FC80-4E4C-A6BC-F166386D6F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3563E0-341D-4110-BD0C-D1F331EFC07C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8d514c59-15ed-4ede-8a38-b9913b465219"/>
    <ds:schemaRef ds:uri="http://schemas.microsoft.com/office/2006/documentManagement/types"/>
    <ds:schemaRef ds:uri="913ff78c-8145-49bc-92c7-825c2a948565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5371</TotalTime>
  <Words>3780</Words>
  <Application>Microsoft Office PowerPoint</Application>
  <PresentationFormat>Širokoúhlá obrazovka</PresentationFormat>
  <Paragraphs>516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Aptos Narrow</vt:lpstr>
      <vt:lpstr>Arial</vt:lpstr>
      <vt:lpstr>Arial Narrow</vt:lpstr>
      <vt:lpstr>Calibri</vt:lpstr>
      <vt:lpstr>Courier New</vt:lpstr>
      <vt:lpstr>Open Sans</vt:lpstr>
      <vt:lpstr>Wingdings</vt:lpstr>
      <vt:lpstr>Vlastní návrh</vt:lpstr>
      <vt:lpstr>Ohlédnutí a aktuální stav IROP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Marousek Aleš</cp:lastModifiedBy>
  <cp:revision>13</cp:revision>
  <cp:lastPrinted>2025-10-05T16:17:38Z</cp:lastPrinted>
  <dcterms:created xsi:type="dcterms:W3CDTF">2021-01-13T14:58:16Z</dcterms:created>
  <dcterms:modified xsi:type="dcterms:W3CDTF">2025-10-06T13:19:59Z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0x010100BB8D86AC3B5A3C4A870FE08A4AFE13C5</vt:lpwstr>
  </property>
</Properties>
</file>