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embedTrueTypeFonts="1" saveSubsetFonts="1" autoCompressPictures="0">
  <p:sldMasterIdLst>
    <p:sldMasterId id="2147483660" r:id="rId1"/>
    <p:sldMasterId id="2147483673" r:id="rId2"/>
    <p:sldMasterId id="2147483685" r:id="rId3"/>
  </p:sldMasterIdLst>
  <p:notesMasterIdLst>
    <p:notesMasterId r:id="rId13"/>
  </p:notesMasterIdLst>
  <p:sldIdLst>
    <p:sldId id="256" r:id="rId4"/>
    <p:sldId id="276" r:id="rId5"/>
    <p:sldId id="284" r:id="rId6"/>
    <p:sldId id="279" r:id="rId7"/>
    <p:sldId id="285" r:id="rId8"/>
    <p:sldId id="280" r:id="rId9"/>
    <p:sldId id="281" r:id="rId10"/>
    <p:sldId id="282" r:id="rId11"/>
    <p:sldId id="283" r:id="rId12"/>
  </p:sldIdLst>
  <p:sldSz cx="10799763" cy="7559675"/>
  <p:notesSz cx="6858000" cy="9144000"/>
  <p:embeddedFontLs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402">
          <p15:clr>
            <a:srgbClr val="A4A3A4"/>
          </p15:clr>
        </p15:guide>
        <p15:guide id="3" orient="horz" pos="4762">
          <p15:clr>
            <a:srgbClr val="9AA0A6"/>
          </p15:clr>
        </p15:guide>
        <p15:guide id="4" orient="horz" pos="1895">
          <p15:clr>
            <a:srgbClr val="9AA0A6"/>
          </p15:clr>
        </p15:guide>
        <p15:guide id="5" pos="397">
          <p15:clr>
            <a:srgbClr val="9AA0A6"/>
          </p15:clr>
        </p15:guide>
        <p15:guide id="6" pos="6406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69" y="278"/>
      </p:cViewPr>
      <p:guideLst>
        <p:guide orient="horz" pos="2381"/>
        <p:guide pos="3402"/>
        <p:guide orient="horz" pos="4762"/>
        <p:guide orient="horz" pos="1895"/>
        <p:guide pos="397"/>
        <p:guide pos="64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institutpraha-my.sharepoint.com/personal/jansky_institutpraha_cz/Documents/ESI_P&#344;IHL&#193;&#352;KY_KRAJ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/>
              <a:t>OBSAZENOST </a:t>
            </a:r>
            <a:r>
              <a:rPr lang="cs-CZ" b="1" baseline="0"/>
              <a:t>PREZENČNÍCH SEMINÁŘŮ</a:t>
            </a:r>
            <a:endParaRPr lang="cs-CZ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ubbleChart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bubbleScale val="130"/>
        <c:showNegBubbles val="0"/>
        <c:axId val="627821216"/>
        <c:axId val="627818592"/>
      </c:bubbleChart>
      <c:valAx>
        <c:axId val="627821216"/>
        <c:scaling>
          <c:orientation val="minMax"/>
          <c:max val="10"/>
          <c:min val="0"/>
        </c:scaling>
        <c:delete val="1"/>
        <c:axPos val="b"/>
        <c:numFmt formatCode="General" sourceLinked="1"/>
        <c:majorTickMark val="none"/>
        <c:minorTickMark val="none"/>
        <c:tickLblPos val="nextTo"/>
        <c:crossAx val="627818592"/>
        <c:crosses val="autoZero"/>
        <c:crossBetween val="midCat"/>
      </c:valAx>
      <c:valAx>
        <c:axId val="627818592"/>
        <c:scaling>
          <c:orientation val="minMax"/>
          <c:max val="1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6278212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blipFill>
      <a:blip xmlns:r="http://schemas.openxmlformats.org/officeDocument/2006/relationships" r:embed="rId3"/>
      <a:stretch>
        <a:fillRect/>
      </a:stretch>
    </a:blip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BFF32-07AD-4BBE-A687-B3C97146BBF0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43000"/>
            <a:ext cx="4410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776DC-676A-44DA-B8BE-FD33B04CBA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503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u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 noChangeAspect="1"/>
          </p:cNvSpPr>
          <p:nvPr>
            <p:ph type="title" hasCustomPrompt="1"/>
          </p:nvPr>
        </p:nvSpPr>
        <p:spPr>
          <a:xfrm>
            <a:off x="495300" y="3948137"/>
            <a:ext cx="9810750" cy="54766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solidFill>
                  <a:srgbClr val="0B4697"/>
                </a:solidFill>
              </a:defRPr>
            </a:lvl1pPr>
          </a:lstStyle>
          <a:p>
            <a:r>
              <a:rPr lang="cs-CZ" dirty="0"/>
              <a:t>Kliknutím lze vložíte nadpis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0"/>
          </p:nvPr>
        </p:nvSpPr>
        <p:spPr>
          <a:xfrm>
            <a:off x="504825" y="4695825"/>
            <a:ext cx="9848850" cy="2438400"/>
          </a:xfrm>
          <a:prstGeom prst="rect">
            <a:avLst/>
          </a:prstGeom>
        </p:spPr>
        <p:txBody>
          <a:bodyPr/>
          <a:lstStyle>
            <a:lvl1pPr>
              <a:defRPr>
                <a:latin typeface="Roboto (Základní text)"/>
              </a:defRPr>
            </a:lvl1pPr>
            <a:lvl2pPr>
              <a:defRPr>
                <a:latin typeface="Roboto (Základní text)"/>
              </a:defRPr>
            </a:lvl2pPr>
            <a:lvl3pPr>
              <a:defRPr>
                <a:latin typeface="Roboto (Základní text)"/>
              </a:defRPr>
            </a:lvl3pPr>
            <a:lvl4pPr>
              <a:defRPr>
                <a:latin typeface="Roboto (Základní text)"/>
              </a:defRPr>
            </a:lvl4pPr>
            <a:lvl5pPr>
              <a:defRPr>
                <a:latin typeface="Roboto (Základní text)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119210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u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 noChangeAspect="1"/>
          </p:cNvSpPr>
          <p:nvPr>
            <p:ph type="title" hasCustomPrompt="1"/>
          </p:nvPr>
        </p:nvSpPr>
        <p:spPr>
          <a:xfrm>
            <a:off x="495300" y="423887"/>
            <a:ext cx="8401050" cy="54766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r>
              <a:rPr lang="cs-CZ" dirty="0"/>
              <a:t>Kliknutím lze vložíte nadpis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590550" y="1638300"/>
            <a:ext cx="8543925" cy="2124075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B0604020202020204" charset="0"/>
                <a:ea typeface="Roboto" panose="020B0604020202020204" charset="0"/>
              </a:defRPr>
            </a:lvl1pPr>
            <a:lvl2pPr>
              <a:defRPr>
                <a:latin typeface="Roboto" panose="020B0604020202020204" charset="0"/>
                <a:ea typeface="Roboto" panose="020B0604020202020204" charset="0"/>
              </a:defRPr>
            </a:lvl2pPr>
            <a:lvl3pPr>
              <a:defRPr>
                <a:latin typeface="Roboto" panose="020B0604020202020204" charset="0"/>
                <a:ea typeface="Roboto" panose="020B0604020202020204" charset="0"/>
              </a:defRPr>
            </a:lvl3pPr>
            <a:lvl4pPr>
              <a:defRPr>
                <a:latin typeface="Roboto" panose="020B0604020202020204" charset="0"/>
                <a:ea typeface="Roboto" panose="020B0604020202020204" charset="0"/>
              </a:defRPr>
            </a:lvl4pPr>
            <a:lvl5pPr>
              <a:defRPr>
                <a:latin typeface="Roboto" panose="020B0604020202020204" charset="0"/>
                <a:ea typeface="Roboto" panose="020B060402020202020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Google Shape;104;p14"/>
          <p:cNvSpPr txBox="1">
            <a:spLocks/>
          </p:cNvSpPr>
          <p:nvPr/>
        </p:nvSpPr>
        <p:spPr>
          <a:xfrm>
            <a:off x="9947609" y="7192800"/>
            <a:ext cx="648000" cy="360000"/>
          </a:xfrm>
          <a:prstGeom prst="rect">
            <a:avLst/>
          </a:prstGeom>
        </p:spPr>
        <p:txBody>
          <a:bodyPr spcFirstLastPara="1" wrap="square" lIns="114375" tIns="114375" rIns="114375" bIns="114375" anchor="ctr" anchorCtr="0">
            <a:noAutofit/>
          </a:bodyPr>
          <a:lstStyle>
            <a:defPPr>
              <a:defRPr lang="cs-CZ"/>
            </a:defPPr>
            <a:lvl1pPr marL="0" algn="r" defTabSz="914400" rtl="0" eaLnBrk="1" latinLnBrk="0" hangingPunct="1">
              <a:defRPr sz="1500" kern="120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E8E38A-B504-4E85-94F3-7DF2ACCAB7C4}" type="slidenum">
              <a:rPr lang="cs" smtClean="0"/>
              <a:pPr/>
              <a:t>‹#›</a:t>
            </a:fld>
            <a:endParaRPr lang="cs" dirty="0"/>
          </a:p>
        </p:txBody>
      </p:sp>
    </p:spTree>
    <p:extLst>
      <p:ext uri="{BB962C8B-B14F-4D97-AF65-F5344CB8AC3E}">
        <p14:creationId xmlns:p14="http://schemas.microsoft.com/office/powerpoint/2010/main" val="118769800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u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;p14"/>
          <p:cNvSpPr txBox="1">
            <a:spLocks noGrp="1"/>
          </p:cNvSpPr>
          <p:nvPr>
            <p:ph type="sldNum" idx="4"/>
          </p:nvPr>
        </p:nvSpPr>
        <p:spPr>
          <a:xfrm>
            <a:off x="9969517" y="7192800"/>
            <a:ext cx="648000" cy="360000"/>
          </a:xfrm>
          <a:prstGeom prst="rect">
            <a:avLst/>
          </a:prstGeom>
        </p:spPr>
        <p:txBody>
          <a:bodyPr spcFirstLastPara="1" wrap="square" lIns="114375" tIns="114375" rIns="114375" bIns="114375" anchor="ctr" anchorCtr="0">
            <a:noAutofit/>
          </a:bodyPr>
          <a:lstStyle>
            <a:lvl1pPr algn="r">
              <a:defRPr sz="150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fld id="{37E8E38A-B504-4E85-94F3-7DF2ACCAB7C4}" type="slidenum">
              <a:rPr lang="cs" smtClean="0"/>
              <a:pPr/>
              <a:t>‹#›</a:t>
            </a:fld>
            <a:endParaRPr lang="cs" dirty="0"/>
          </a:p>
        </p:txBody>
      </p:sp>
      <p:sp>
        <p:nvSpPr>
          <p:cNvPr id="6" name="Google Shape;104;p14"/>
          <p:cNvSpPr txBox="1">
            <a:spLocks/>
          </p:cNvSpPr>
          <p:nvPr/>
        </p:nvSpPr>
        <p:spPr>
          <a:xfrm>
            <a:off x="9947609" y="7192800"/>
            <a:ext cx="648000" cy="360000"/>
          </a:xfrm>
          <a:prstGeom prst="rect">
            <a:avLst/>
          </a:prstGeom>
        </p:spPr>
        <p:txBody>
          <a:bodyPr spcFirstLastPara="1" wrap="square" lIns="114375" tIns="114375" rIns="114375" bIns="114375" anchor="ctr" anchorCtr="0">
            <a:noAutofit/>
          </a:bodyPr>
          <a:lstStyle>
            <a:defPPr>
              <a:defRPr lang="cs-CZ"/>
            </a:defPPr>
            <a:lvl1pPr marL="0" algn="r" defTabSz="914400" rtl="0" eaLnBrk="1" latinLnBrk="0" hangingPunct="1">
              <a:defRPr sz="1500" kern="120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E8E38A-B504-4E85-94F3-7DF2ACCAB7C4}" type="slidenum">
              <a:rPr lang="cs" smtClean="0"/>
              <a:pPr/>
              <a:t>‹#›</a:t>
            </a:fld>
            <a:endParaRPr lang="cs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0"/>
          </p:nvPr>
        </p:nvSpPr>
        <p:spPr>
          <a:xfrm>
            <a:off x="680244" y="396000"/>
            <a:ext cx="9439275" cy="3667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2883265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4;p13"/>
          <p:cNvGrpSpPr/>
          <p:nvPr/>
        </p:nvGrpSpPr>
        <p:grpSpPr>
          <a:xfrm>
            <a:off x="0" y="-13100"/>
            <a:ext cx="10799975" cy="3680100"/>
            <a:chOff x="0" y="-13100"/>
            <a:chExt cx="10799975" cy="3680100"/>
          </a:xfrm>
        </p:grpSpPr>
        <p:sp>
          <p:nvSpPr>
            <p:cNvPr id="52" name="Google Shape;55;p13"/>
            <p:cNvSpPr/>
            <p:nvPr/>
          </p:nvSpPr>
          <p:spPr>
            <a:xfrm rot="10800000" flipH="1">
              <a:off x="0" y="3008200"/>
              <a:ext cx="5402100" cy="658800"/>
            </a:xfrm>
            <a:prstGeom prst="rect">
              <a:avLst/>
            </a:prstGeom>
            <a:solidFill>
              <a:srgbClr val="0B4697"/>
            </a:solidFill>
            <a:ln>
              <a:noFill/>
            </a:ln>
          </p:spPr>
          <p:txBody>
            <a:bodyPr spcFirstLastPara="1" wrap="square" lIns="114375" tIns="114375" rIns="114375" bIns="114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53" name="Google Shape;56;p13"/>
            <p:cNvPicPr preferRelativeResize="0"/>
            <p:nvPr/>
          </p:nvPicPr>
          <p:blipFill rotWithShape="1">
            <a:blip r:embed="rId3">
              <a:alphaModFix/>
            </a:blip>
            <a:srcRect t="-236" r="119" b="45342"/>
            <a:stretch/>
          </p:blipFill>
          <p:spPr>
            <a:xfrm>
              <a:off x="0" y="-13100"/>
              <a:ext cx="8531676" cy="30213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Google Shape;57;p13"/>
            <p:cNvSpPr txBox="1"/>
            <p:nvPr/>
          </p:nvSpPr>
          <p:spPr>
            <a:xfrm>
              <a:off x="527700" y="3083650"/>
              <a:ext cx="43467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21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Institut pro veřejnou správu Praha</a:t>
              </a:r>
              <a:endParaRPr sz="2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" name="Google Shape;58;p13"/>
            <p:cNvSpPr/>
            <p:nvPr/>
          </p:nvSpPr>
          <p:spPr>
            <a:xfrm rot="-5400000" flipH="1">
              <a:off x="8141825" y="350300"/>
              <a:ext cx="3011700" cy="2304600"/>
            </a:xfrm>
            <a:prstGeom prst="rect">
              <a:avLst/>
            </a:prstGeom>
            <a:solidFill>
              <a:srgbClr val="0B4697"/>
            </a:solidFill>
            <a:ln>
              <a:noFill/>
            </a:ln>
          </p:spPr>
          <p:txBody>
            <a:bodyPr spcFirstLastPara="1" wrap="square" lIns="114375" tIns="114375" rIns="114375" bIns="114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56" name="Google Shape;59;p13"/>
            <p:cNvGrpSpPr/>
            <p:nvPr/>
          </p:nvGrpSpPr>
          <p:grpSpPr>
            <a:xfrm>
              <a:off x="8942596" y="779001"/>
              <a:ext cx="1410158" cy="1437248"/>
              <a:chOff x="1341175" y="241275"/>
              <a:chExt cx="4842575" cy="5105675"/>
            </a:xfrm>
          </p:grpSpPr>
          <p:sp>
            <p:nvSpPr>
              <p:cNvPr id="57" name="Google Shape;60;p13"/>
              <p:cNvSpPr/>
              <p:nvPr/>
            </p:nvSpPr>
            <p:spPr>
              <a:xfrm>
                <a:off x="1838725" y="830750"/>
                <a:ext cx="3841125" cy="3993275"/>
              </a:xfrm>
              <a:custGeom>
                <a:avLst/>
                <a:gdLst/>
                <a:ahLst/>
                <a:cxnLst/>
                <a:rect l="l" t="t" r="r" b="b"/>
                <a:pathLst>
                  <a:path w="153645" h="159731" extrusionOk="0">
                    <a:moveTo>
                      <a:pt x="76949" y="1"/>
                    </a:moveTo>
                    <a:cubicBezTo>
                      <a:pt x="34482" y="1"/>
                      <a:pt x="1" y="34863"/>
                      <a:pt x="1" y="79739"/>
                    </a:cubicBezTo>
                    <a:cubicBezTo>
                      <a:pt x="1" y="124742"/>
                      <a:pt x="34355" y="159730"/>
                      <a:pt x="76949" y="159730"/>
                    </a:cubicBezTo>
                    <a:cubicBezTo>
                      <a:pt x="119544" y="159730"/>
                      <a:pt x="153645" y="124869"/>
                      <a:pt x="153645" y="79739"/>
                    </a:cubicBezTo>
                    <a:cubicBezTo>
                      <a:pt x="153645" y="34736"/>
                      <a:pt x="119290" y="1"/>
                      <a:pt x="76949" y="1"/>
                    </a:cubicBezTo>
                    <a:close/>
                    <a:moveTo>
                      <a:pt x="140841" y="79739"/>
                    </a:moveTo>
                    <a:cubicBezTo>
                      <a:pt x="140841" y="122714"/>
                      <a:pt x="112191" y="157449"/>
                      <a:pt x="76949" y="157449"/>
                    </a:cubicBezTo>
                    <a:cubicBezTo>
                      <a:pt x="41708" y="157449"/>
                      <a:pt x="12931" y="122714"/>
                      <a:pt x="12931" y="79739"/>
                    </a:cubicBezTo>
                    <a:cubicBezTo>
                      <a:pt x="12931" y="36891"/>
                      <a:pt x="41708" y="2156"/>
                      <a:pt x="76949" y="2156"/>
                    </a:cubicBezTo>
                    <a:cubicBezTo>
                      <a:pt x="112191" y="2156"/>
                      <a:pt x="140841" y="37018"/>
                      <a:pt x="140841" y="797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58" name="Google Shape;61;p13"/>
              <p:cNvSpPr/>
              <p:nvPr/>
            </p:nvSpPr>
            <p:spPr>
              <a:xfrm>
                <a:off x="2580325" y="1420250"/>
                <a:ext cx="1426175" cy="2887200"/>
              </a:xfrm>
              <a:custGeom>
                <a:avLst/>
                <a:gdLst/>
                <a:ahLst/>
                <a:cxnLst/>
                <a:rect l="l" t="t" r="r" b="b"/>
                <a:pathLst>
                  <a:path w="57047" h="115488" extrusionOk="0">
                    <a:moveTo>
                      <a:pt x="48933" y="4564"/>
                    </a:moveTo>
                    <a:lnTo>
                      <a:pt x="38158" y="6212"/>
                    </a:lnTo>
                    <a:lnTo>
                      <a:pt x="37651" y="14198"/>
                    </a:lnTo>
                    <a:lnTo>
                      <a:pt x="37397" y="22438"/>
                    </a:lnTo>
                    <a:lnTo>
                      <a:pt x="37651" y="94950"/>
                    </a:lnTo>
                    <a:lnTo>
                      <a:pt x="37778" y="104205"/>
                    </a:lnTo>
                    <a:lnTo>
                      <a:pt x="38158" y="108895"/>
                    </a:lnTo>
                    <a:lnTo>
                      <a:pt x="55145" y="111557"/>
                    </a:lnTo>
                    <a:cubicBezTo>
                      <a:pt x="55525" y="111557"/>
                      <a:pt x="55652" y="111684"/>
                      <a:pt x="56413" y="112191"/>
                    </a:cubicBezTo>
                    <a:cubicBezTo>
                      <a:pt x="56793" y="112571"/>
                      <a:pt x="57047" y="112952"/>
                      <a:pt x="56920" y="113459"/>
                    </a:cubicBezTo>
                    <a:cubicBezTo>
                      <a:pt x="56793" y="114600"/>
                      <a:pt x="55779" y="115487"/>
                      <a:pt x="54638" y="115360"/>
                    </a:cubicBezTo>
                    <a:cubicBezTo>
                      <a:pt x="52863" y="115360"/>
                      <a:pt x="49441" y="114980"/>
                      <a:pt x="46525" y="114726"/>
                    </a:cubicBezTo>
                    <a:cubicBezTo>
                      <a:pt x="43102" y="114473"/>
                      <a:pt x="38538" y="114093"/>
                      <a:pt x="35242" y="113712"/>
                    </a:cubicBezTo>
                    <a:lnTo>
                      <a:pt x="27890" y="114093"/>
                    </a:lnTo>
                    <a:lnTo>
                      <a:pt x="18762" y="114093"/>
                    </a:lnTo>
                    <a:cubicBezTo>
                      <a:pt x="15213" y="114093"/>
                      <a:pt x="10396" y="114473"/>
                      <a:pt x="7607" y="114600"/>
                    </a:cubicBezTo>
                    <a:lnTo>
                      <a:pt x="2536" y="114980"/>
                    </a:lnTo>
                    <a:cubicBezTo>
                      <a:pt x="888" y="114980"/>
                      <a:pt x="1" y="114473"/>
                      <a:pt x="1" y="113459"/>
                    </a:cubicBezTo>
                    <a:cubicBezTo>
                      <a:pt x="1" y="112952"/>
                      <a:pt x="127" y="112445"/>
                      <a:pt x="508" y="112064"/>
                    </a:cubicBezTo>
                    <a:cubicBezTo>
                      <a:pt x="761" y="111811"/>
                      <a:pt x="761" y="111811"/>
                      <a:pt x="888" y="111811"/>
                    </a:cubicBezTo>
                    <a:lnTo>
                      <a:pt x="2282" y="111557"/>
                    </a:lnTo>
                    <a:lnTo>
                      <a:pt x="13311" y="109909"/>
                    </a:lnTo>
                    <a:lnTo>
                      <a:pt x="19396" y="109022"/>
                    </a:lnTo>
                    <a:cubicBezTo>
                      <a:pt x="19777" y="105345"/>
                      <a:pt x="19903" y="101669"/>
                      <a:pt x="20157" y="98373"/>
                    </a:cubicBezTo>
                    <a:lnTo>
                      <a:pt x="20284" y="87725"/>
                    </a:lnTo>
                    <a:lnTo>
                      <a:pt x="20157" y="29537"/>
                    </a:lnTo>
                    <a:lnTo>
                      <a:pt x="19777" y="13818"/>
                    </a:lnTo>
                    <a:lnTo>
                      <a:pt x="19777" y="6212"/>
                    </a:lnTo>
                    <a:lnTo>
                      <a:pt x="13692" y="5578"/>
                    </a:lnTo>
                    <a:lnTo>
                      <a:pt x="3550" y="3550"/>
                    </a:lnTo>
                    <a:lnTo>
                      <a:pt x="2790" y="3296"/>
                    </a:lnTo>
                    <a:lnTo>
                      <a:pt x="2409" y="3042"/>
                    </a:lnTo>
                    <a:cubicBezTo>
                      <a:pt x="2156" y="2789"/>
                      <a:pt x="1902" y="2409"/>
                      <a:pt x="1902" y="2028"/>
                    </a:cubicBezTo>
                    <a:lnTo>
                      <a:pt x="2029" y="1268"/>
                    </a:lnTo>
                    <a:cubicBezTo>
                      <a:pt x="2282" y="761"/>
                      <a:pt x="2916" y="127"/>
                      <a:pt x="4438" y="380"/>
                    </a:cubicBezTo>
                    <a:lnTo>
                      <a:pt x="10776" y="761"/>
                    </a:lnTo>
                    <a:cubicBezTo>
                      <a:pt x="13058" y="1014"/>
                      <a:pt x="16481" y="1014"/>
                      <a:pt x="21551" y="1394"/>
                    </a:cubicBezTo>
                    <a:cubicBezTo>
                      <a:pt x="25988" y="1648"/>
                      <a:pt x="30425" y="1648"/>
                      <a:pt x="34862" y="1648"/>
                    </a:cubicBezTo>
                    <a:cubicBezTo>
                      <a:pt x="38031" y="1394"/>
                      <a:pt x="41961" y="1268"/>
                      <a:pt x="45130" y="1014"/>
                    </a:cubicBezTo>
                    <a:lnTo>
                      <a:pt x="52990" y="0"/>
                    </a:lnTo>
                    <a:lnTo>
                      <a:pt x="53497" y="0"/>
                    </a:lnTo>
                    <a:cubicBezTo>
                      <a:pt x="54892" y="127"/>
                      <a:pt x="55525" y="761"/>
                      <a:pt x="55525" y="1521"/>
                    </a:cubicBezTo>
                    <a:cubicBezTo>
                      <a:pt x="55779" y="2155"/>
                      <a:pt x="55145" y="3042"/>
                      <a:pt x="53877" y="3550"/>
                    </a:cubicBezTo>
                    <a:lnTo>
                      <a:pt x="51976" y="431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59" name="Google Shape;62;p13"/>
              <p:cNvSpPr/>
              <p:nvPr/>
            </p:nvSpPr>
            <p:spPr>
              <a:xfrm>
                <a:off x="1794350" y="4050700"/>
                <a:ext cx="386675" cy="360525"/>
              </a:xfrm>
              <a:custGeom>
                <a:avLst/>
                <a:gdLst/>
                <a:ahLst/>
                <a:cxnLst/>
                <a:rect l="l" t="t" r="r" b="b"/>
                <a:pathLst>
                  <a:path w="15467" h="14421" extrusionOk="0">
                    <a:moveTo>
                      <a:pt x="10776" y="1"/>
                    </a:moveTo>
                    <a:cubicBezTo>
                      <a:pt x="10650" y="127"/>
                      <a:pt x="10650" y="254"/>
                      <a:pt x="10523" y="254"/>
                    </a:cubicBezTo>
                    <a:cubicBezTo>
                      <a:pt x="10523" y="381"/>
                      <a:pt x="10523" y="508"/>
                      <a:pt x="10523" y="635"/>
                    </a:cubicBezTo>
                    <a:cubicBezTo>
                      <a:pt x="10650" y="888"/>
                      <a:pt x="10903" y="1142"/>
                      <a:pt x="10903" y="1522"/>
                    </a:cubicBezTo>
                    <a:cubicBezTo>
                      <a:pt x="11030" y="1649"/>
                      <a:pt x="11030" y="1902"/>
                      <a:pt x="10903" y="2029"/>
                    </a:cubicBezTo>
                    <a:cubicBezTo>
                      <a:pt x="10903" y="2156"/>
                      <a:pt x="10776" y="2409"/>
                      <a:pt x="10650" y="2536"/>
                    </a:cubicBezTo>
                    <a:cubicBezTo>
                      <a:pt x="10396" y="2790"/>
                      <a:pt x="10269" y="2916"/>
                      <a:pt x="10016" y="3043"/>
                    </a:cubicBezTo>
                    <a:lnTo>
                      <a:pt x="3297" y="8241"/>
                    </a:lnTo>
                    <a:cubicBezTo>
                      <a:pt x="3043" y="8368"/>
                      <a:pt x="2790" y="8494"/>
                      <a:pt x="2536" y="8621"/>
                    </a:cubicBezTo>
                    <a:cubicBezTo>
                      <a:pt x="2410" y="8748"/>
                      <a:pt x="2283" y="8875"/>
                      <a:pt x="2029" y="8875"/>
                    </a:cubicBezTo>
                    <a:lnTo>
                      <a:pt x="1649" y="8875"/>
                    </a:lnTo>
                    <a:cubicBezTo>
                      <a:pt x="1522" y="8748"/>
                      <a:pt x="1269" y="8621"/>
                      <a:pt x="1142" y="8494"/>
                    </a:cubicBezTo>
                    <a:cubicBezTo>
                      <a:pt x="1015" y="8368"/>
                      <a:pt x="888" y="8241"/>
                      <a:pt x="762" y="8114"/>
                    </a:cubicBezTo>
                    <a:cubicBezTo>
                      <a:pt x="635" y="8114"/>
                      <a:pt x="508" y="7987"/>
                      <a:pt x="381" y="7987"/>
                    </a:cubicBezTo>
                    <a:cubicBezTo>
                      <a:pt x="381" y="7987"/>
                      <a:pt x="254" y="7987"/>
                      <a:pt x="254" y="8114"/>
                    </a:cubicBezTo>
                    <a:cubicBezTo>
                      <a:pt x="128" y="8114"/>
                      <a:pt x="128" y="8241"/>
                      <a:pt x="1" y="8368"/>
                    </a:cubicBezTo>
                    <a:cubicBezTo>
                      <a:pt x="1" y="8494"/>
                      <a:pt x="128" y="8621"/>
                      <a:pt x="128" y="8748"/>
                    </a:cubicBezTo>
                    <a:lnTo>
                      <a:pt x="254" y="8875"/>
                    </a:lnTo>
                    <a:lnTo>
                      <a:pt x="381" y="9128"/>
                    </a:lnTo>
                    <a:cubicBezTo>
                      <a:pt x="635" y="9255"/>
                      <a:pt x="635" y="9382"/>
                      <a:pt x="762" y="9508"/>
                    </a:cubicBezTo>
                    <a:lnTo>
                      <a:pt x="1269" y="10142"/>
                    </a:lnTo>
                    <a:cubicBezTo>
                      <a:pt x="1522" y="10396"/>
                      <a:pt x="1649" y="10649"/>
                      <a:pt x="1776" y="10776"/>
                    </a:cubicBezTo>
                    <a:lnTo>
                      <a:pt x="2283" y="11410"/>
                    </a:lnTo>
                    <a:lnTo>
                      <a:pt x="2790" y="12171"/>
                    </a:lnTo>
                    <a:lnTo>
                      <a:pt x="3297" y="12931"/>
                    </a:lnTo>
                    <a:lnTo>
                      <a:pt x="3931" y="13819"/>
                    </a:lnTo>
                    <a:lnTo>
                      <a:pt x="4184" y="14072"/>
                    </a:lnTo>
                    <a:cubicBezTo>
                      <a:pt x="4184" y="14199"/>
                      <a:pt x="4311" y="14326"/>
                      <a:pt x="4438" y="14326"/>
                    </a:cubicBezTo>
                    <a:cubicBezTo>
                      <a:pt x="4501" y="14389"/>
                      <a:pt x="4565" y="14421"/>
                      <a:pt x="4628" y="14421"/>
                    </a:cubicBezTo>
                    <a:cubicBezTo>
                      <a:pt x="4691" y="14421"/>
                      <a:pt x="4755" y="14389"/>
                      <a:pt x="4818" y="14326"/>
                    </a:cubicBezTo>
                    <a:cubicBezTo>
                      <a:pt x="4945" y="14326"/>
                      <a:pt x="4945" y="14199"/>
                      <a:pt x="4945" y="14072"/>
                    </a:cubicBezTo>
                    <a:cubicBezTo>
                      <a:pt x="4945" y="13945"/>
                      <a:pt x="4945" y="13819"/>
                      <a:pt x="4945" y="13819"/>
                    </a:cubicBezTo>
                    <a:cubicBezTo>
                      <a:pt x="4818" y="13438"/>
                      <a:pt x="4691" y="13185"/>
                      <a:pt x="4565" y="12931"/>
                    </a:cubicBezTo>
                    <a:cubicBezTo>
                      <a:pt x="4565" y="12804"/>
                      <a:pt x="4565" y="12551"/>
                      <a:pt x="4565" y="12424"/>
                    </a:cubicBezTo>
                    <a:cubicBezTo>
                      <a:pt x="4691" y="12171"/>
                      <a:pt x="4818" y="12044"/>
                      <a:pt x="4945" y="11917"/>
                    </a:cubicBezTo>
                    <a:cubicBezTo>
                      <a:pt x="5072" y="11664"/>
                      <a:pt x="5325" y="11537"/>
                      <a:pt x="5579" y="11283"/>
                    </a:cubicBezTo>
                    <a:lnTo>
                      <a:pt x="12298" y="6086"/>
                    </a:lnTo>
                    <a:cubicBezTo>
                      <a:pt x="12424" y="5959"/>
                      <a:pt x="12678" y="5832"/>
                      <a:pt x="12931" y="5705"/>
                    </a:cubicBezTo>
                    <a:cubicBezTo>
                      <a:pt x="13058" y="5579"/>
                      <a:pt x="13312" y="5452"/>
                      <a:pt x="13438" y="5452"/>
                    </a:cubicBezTo>
                    <a:cubicBezTo>
                      <a:pt x="13565" y="5452"/>
                      <a:pt x="13819" y="5452"/>
                      <a:pt x="13946" y="5579"/>
                    </a:cubicBezTo>
                    <a:cubicBezTo>
                      <a:pt x="14072" y="5705"/>
                      <a:pt x="14199" y="5705"/>
                      <a:pt x="14326" y="5959"/>
                    </a:cubicBezTo>
                    <a:cubicBezTo>
                      <a:pt x="14453" y="6086"/>
                      <a:pt x="14706" y="6212"/>
                      <a:pt x="14833" y="6339"/>
                    </a:cubicBezTo>
                    <a:cubicBezTo>
                      <a:pt x="14960" y="6339"/>
                      <a:pt x="14960" y="6466"/>
                      <a:pt x="15086" y="6466"/>
                    </a:cubicBezTo>
                    <a:cubicBezTo>
                      <a:pt x="15213" y="6466"/>
                      <a:pt x="15213" y="6339"/>
                      <a:pt x="15340" y="6339"/>
                    </a:cubicBezTo>
                    <a:cubicBezTo>
                      <a:pt x="15467" y="6212"/>
                      <a:pt x="15467" y="6086"/>
                      <a:pt x="15467" y="6086"/>
                    </a:cubicBezTo>
                    <a:cubicBezTo>
                      <a:pt x="15467" y="5832"/>
                      <a:pt x="15467" y="5705"/>
                      <a:pt x="15340" y="5705"/>
                    </a:cubicBezTo>
                    <a:lnTo>
                      <a:pt x="15213" y="5579"/>
                    </a:lnTo>
                    <a:lnTo>
                      <a:pt x="15086" y="5325"/>
                    </a:lnTo>
                    <a:lnTo>
                      <a:pt x="14706" y="4945"/>
                    </a:lnTo>
                    <a:lnTo>
                      <a:pt x="14199" y="4311"/>
                    </a:lnTo>
                    <a:cubicBezTo>
                      <a:pt x="14072" y="4057"/>
                      <a:pt x="13819" y="3804"/>
                      <a:pt x="13692" y="3550"/>
                    </a:cubicBezTo>
                    <a:lnTo>
                      <a:pt x="13312" y="3043"/>
                    </a:lnTo>
                    <a:lnTo>
                      <a:pt x="12678" y="2283"/>
                    </a:lnTo>
                    <a:cubicBezTo>
                      <a:pt x="12551" y="2029"/>
                      <a:pt x="12424" y="1776"/>
                      <a:pt x="12171" y="1522"/>
                    </a:cubicBezTo>
                    <a:lnTo>
                      <a:pt x="11664" y="635"/>
                    </a:lnTo>
                    <a:lnTo>
                      <a:pt x="11410" y="254"/>
                    </a:lnTo>
                    <a:cubicBezTo>
                      <a:pt x="11283" y="127"/>
                      <a:pt x="11157" y="127"/>
                      <a:pt x="11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60" name="Google Shape;63;p13"/>
              <p:cNvSpPr/>
              <p:nvPr/>
            </p:nvSpPr>
            <p:spPr>
              <a:xfrm>
                <a:off x="1553500" y="3711600"/>
                <a:ext cx="481750" cy="465100"/>
              </a:xfrm>
              <a:custGeom>
                <a:avLst/>
                <a:gdLst/>
                <a:ahLst/>
                <a:cxnLst/>
                <a:rect l="l" t="t" r="r" b="b"/>
                <a:pathLst>
                  <a:path w="19270" h="18604" extrusionOk="0">
                    <a:moveTo>
                      <a:pt x="13058" y="0"/>
                    </a:moveTo>
                    <a:cubicBezTo>
                      <a:pt x="12931" y="0"/>
                      <a:pt x="12804" y="127"/>
                      <a:pt x="12677" y="254"/>
                    </a:cubicBezTo>
                    <a:lnTo>
                      <a:pt x="3170" y="5578"/>
                    </a:lnTo>
                    <a:cubicBezTo>
                      <a:pt x="2916" y="5832"/>
                      <a:pt x="2663" y="5959"/>
                      <a:pt x="2282" y="6085"/>
                    </a:cubicBezTo>
                    <a:lnTo>
                      <a:pt x="1775" y="6085"/>
                    </a:lnTo>
                    <a:cubicBezTo>
                      <a:pt x="1522" y="5959"/>
                      <a:pt x="1395" y="5832"/>
                      <a:pt x="1268" y="5578"/>
                    </a:cubicBezTo>
                    <a:lnTo>
                      <a:pt x="888" y="5071"/>
                    </a:lnTo>
                    <a:cubicBezTo>
                      <a:pt x="761" y="4944"/>
                      <a:pt x="634" y="4944"/>
                      <a:pt x="508" y="4818"/>
                    </a:cubicBezTo>
                    <a:lnTo>
                      <a:pt x="254" y="4818"/>
                    </a:lnTo>
                    <a:cubicBezTo>
                      <a:pt x="127" y="4944"/>
                      <a:pt x="1" y="5071"/>
                      <a:pt x="1" y="5198"/>
                    </a:cubicBezTo>
                    <a:cubicBezTo>
                      <a:pt x="1" y="5325"/>
                      <a:pt x="1" y="5451"/>
                      <a:pt x="127" y="5578"/>
                    </a:cubicBezTo>
                    <a:cubicBezTo>
                      <a:pt x="127" y="5705"/>
                      <a:pt x="254" y="5705"/>
                      <a:pt x="254" y="5832"/>
                    </a:cubicBezTo>
                    <a:lnTo>
                      <a:pt x="508" y="6212"/>
                    </a:lnTo>
                    <a:lnTo>
                      <a:pt x="761" y="6719"/>
                    </a:lnTo>
                    <a:cubicBezTo>
                      <a:pt x="888" y="6846"/>
                      <a:pt x="1015" y="6973"/>
                      <a:pt x="1015" y="7099"/>
                    </a:cubicBezTo>
                    <a:lnTo>
                      <a:pt x="1395" y="7733"/>
                    </a:lnTo>
                    <a:lnTo>
                      <a:pt x="1902" y="8747"/>
                    </a:lnTo>
                    <a:lnTo>
                      <a:pt x="1902" y="9001"/>
                    </a:lnTo>
                    <a:cubicBezTo>
                      <a:pt x="2029" y="9001"/>
                      <a:pt x="2029" y="9001"/>
                      <a:pt x="2029" y="9128"/>
                    </a:cubicBezTo>
                    <a:cubicBezTo>
                      <a:pt x="2156" y="9255"/>
                      <a:pt x="2282" y="9508"/>
                      <a:pt x="2409" y="9635"/>
                    </a:cubicBezTo>
                    <a:lnTo>
                      <a:pt x="2789" y="9635"/>
                    </a:lnTo>
                    <a:cubicBezTo>
                      <a:pt x="2916" y="9508"/>
                      <a:pt x="3043" y="9508"/>
                      <a:pt x="3043" y="9381"/>
                    </a:cubicBezTo>
                    <a:cubicBezTo>
                      <a:pt x="3043" y="9255"/>
                      <a:pt x="3043" y="9128"/>
                      <a:pt x="3043" y="9128"/>
                    </a:cubicBezTo>
                    <a:cubicBezTo>
                      <a:pt x="2916" y="8747"/>
                      <a:pt x="2789" y="8621"/>
                      <a:pt x="2789" y="8367"/>
                    </a:cubicBezTo>
                    <a:cubicBezTo>
                      <a:pt x="2789" y="8240"/>
                      <a:pt x="2663" y="8114"/>
                      <a:pt x="2663" y="7987"/>
                    </a:cubicBezTo>
                    <a:cubicBezTo>
                      <a:pt x="2663" y="7987"/>
                      <a:pt x="2663" y="7860"/>
                      <a:pt x="2663" y="7860"/>
                    </a:cubicBezTo>
                    <a:lnTo>
                      <a:pt x="2663" y="7607"/>
                    </a:lnTo>
                    <a:cubicBezTo>
                      <a:pt x="2789" y="7353"/>
                      <a:pt x="2916" y="7226"/>
                      <a:pt x="3043" y="7099"/>
                    </a:cubicBezTo>
                    <a:cubicBezTo>
                      <a:pt x="3297" y="6846"/>
                      <a:pt x="3550" y="6592"/>
                      <a:pt x="3930" y="6466"/>
                    </a:cubicBezTo>
                    <a:lnTo>
                      <a:pt x="8874" y="3550"/>
                    </a:lnTo>
                    <a:lnTo>
                      <a:pt x="4945" y="13311"/>
                    </a:lnTo>
                    <a:cubicBezTo>
                      <a:pt x="4945" y="13438"/>
                      <a:pt x="4945" y="13565"/>
                      <a:pt x="4818" y="13691"/>
                    </a:cubicBezTo>
                    <a:cubicBezTo>
                      <a:pt x="4818" y="13691"/>
                      <a:pt x="4818" y="13818"/>
                      <a:pt x="4818" y="13945"/>
                    </a:cubicBezTo>
                    <a:cubicBezTo>
                      <a:pt x="4945" y="13945"/>
                      <a:pt x="4945" y="14072"/>
                      <a:pt x="4945" y="14199"/>
                    </a:cubicBezTo>
                    <a:cubicBezTo>
                      <a:pt x="5071" y="14325"/>
                      <a:pt x="5071" y="14452"/>
                      <a:pt x="5198" y="14579"/>
                    </a:cubicBezTo>
                    <a:lnTo>
                      <a:pt x="5452" y="15086"/>
                    </a:lnTo>
                    <a:lnTo>
                      <a:pt x="5832" y="15720"/>
                    </a:lnTo>
                    <a:lnTo>
                      <a:pt x="6085" y="16354"/>
                    </a:lnTo>
                    <a:lnTo>
                      <a:pt x="6466" y="16861"/>
                    </a:lnTo>
                    <a:lnTo>
                      <a:pt x="6846" y="17748"/>
                    </a:lnTo>
                    <a:lnTo>
                      <a:pt x="6973" y="18002"/>
                    </a:lnTo>
                    <a:cubicBezTo>
                      <a:pt x="7100" y="18255"/>
                      <a:pt x="7226" y="18382"/>
                      <a:pt x="7353" y="18509"/>
                    </a:cubicBezTo>
                    <a:cubicBezTo>
                      <a:pt x="7417" y="18572"/>
                      <a:pt x="7480" y="18604"/>
                      <a:pt x="7543" y="18604"/>
                    </a:cubicBezTo>
                    <a:cubicBezTo>
                      <a:pt x="7607" y="18604"/>
                      <a:pt x="7670" y="18572"/>
                      <a:pt x="7733" y="18509"/>
                    </a:cubicBezTo>
                    <a:cubicBezTo>
                      <a:pt x="7860" y="18509"/>
                      <a:pt x="7860" y="18382"/>
                      <a:pt x="7987" y="18382"/>
                    </a:cubicBezTo>
                    <a:cubicBezTo>
                      <a:pt x="7987" y="18255"/>
                      <a:pt x="7987" y="18128"/>
                      <a:pt x="7987" y="18002"/>
                    </a:cubicBezTo>
                    <a:cubicBezTo>
                      <a:pt x="7860" y="17875"/>
                      <a:pt x="7860" y="17621"/>
                      <a:pt x="7733" y="17495"/>
                    </a:cubicBezTo>
                    <a:cubicBezTo>
                      <a:pt x="7733" y="17368"/>
                      <a:pt x="7607" y="17241"/>
                      <a:pt x="7607" y="16988"/>
                    </a:cubicBezTo>
                    <a:cubicBezTo>
                      <a:pt x="7607" y="16861"/>
                      <a:pt x="7607" y="16734"/>
                      <a:pt x="7607" y="16607"/>
                    </a:cubicBezTo>
                    <a:cubicBezTo>
                      <a:pt x="7733" y="16480"/>
                      <a:pt x="7860" y="16354"/>
                      <a:pt x="7987" y="16354"/>
                    </a:cubicBezTo>
                    <a:cubicBezTo>
                      <a:pt x="8241" y="16100"/>
                      <a:pt x="8494" y="15973"/>
                      <a:pt x="8748" y="15720"/>
                    </a:cubicBezTo>
                    <a:lnTo>
                      <a:pt x="10015" y="14959"/>
                    </a:lnTo>
                    <a:lnTo>
                      <a:pt x="15086" y="12170"/>
                    </a:lnTo>
                    <a:cubicBezTo>
                      <a:pt x="15593" y="11790"/>
                      <a:pt x="16100" y="11663"/>
                      <a:pt x="16354" y="11410"/>
                    </a:cubicBezTo>
                    <a:cubicBezTo>
                      <a:pt x="16607" y="11283"/>
                      <a:pt x="16988" y="11156"/>
                      <a:pt x="17241" y="11156"/>
                    </a:cubicBezTo>
                    <a:cubicBezTo>
                      <a:pt x="17495" y="11156"/>
                      <a:pt x="17621" y="11156"/>
                      <a:pt x="17875" y="11283"/>
                    </a:cubicBezTo>
                    <a:cubicBezTo>
                      <a:pt x="18002" y="11283"/>
                      <a:pt x="18128" y="11536"/>
                      <a:pt x="18255" y="11663"/>
                    </a:cubicBezTo>
                    <a:cubicBezTo>
                      <a:pt x="18255" y="11790"/>
                      <a:pt x="18382" y="12043"/>
                      <a:pt x="18509" y="12170"/>
                    </a:cubicBezTo>
                    <a:cubicBezTo>
                      <a:pt x="18636" y="12170"/>
                      <a:pt x="18762" y="12297"/>
                      <a:pt x="18762" y="12297"/>
                    </a:cubicBezTo>
                    <a:lnTo>
                      <a:pt x="19143" y="12297"/>
                    </a:lnTo>
                    <a:cubicBezTo>
                      <a:pt x="19143" y="12297"/>
                      <a:pt x="19269" y="12170"/>
                      <a:pt x="19269" y="12043"/>
                    </a:cubicBezTo>
                    <a:cubicBezTo>
                      <a:pt x="19269" y="11917"/>
                      <a:pt x="19269" y="11663"/>
                      <a:pt x="19269" y="11536"/>
                    </a:cubicBezTo>
                    <a:lnTo>
                      <a:pt x="19016" y="11283"/>
                    </a:lnTo>
                    <a:lnTo>
                      <a:pt x="18889" y="11029"/>
                    </a:lnTo>
                    <a:lnTo>
                      <a:pt x="18509" y="10522"/>
                    </a:lnTo>
                    <a:cubicBezTo>
                      <a:pt x="18382" y="10269"/>
                      <a:pt x="18255" y="10142"/>
                      <a:pt x="18128" y="9888"/>
                    </a:cubicBezTo>
                    <a:cubicBezTo>
                      <a:pt x="18128" y="9762"/>
                      <a:pt x="17875" y="9381"/>
                      <a:pt x="17748" y="9128"/>
                    </a:cubicBezTo>
                    <a:cubicBezTo>
                      <a:pt x="17621" y="8874"/>
                      <a:pt x="17495" y="8494"/>
                      <a:pt x="17368" y="8240"/>
                    </a:cubicBezTo>
                    <a:lnTo>
                      <a:pt x="17114" y="7733"/>
                    </a:lnTo>
                    <a:cubicBezTo>
                      <a:pt x="17022" y="7548"/>
                      <a:pt x="16861" y="7430"/>
                      <a:pt x="16682" y="7430"/>
                    </a:cubicBezTo>
                    <a:cubicBezTo>
                      <a:pt x="16616" y="7430"/>
                      <a:pt x="16548" y="7446"/>
                      <a:pt x="16480" y="7480"/>
                    </a:cubicBezTo>
                    <a:cubicBezTo>
                      <a:pt x="16354" y="7480"/>
                      <a:pt x="16227" y="7607"/>
                      <a:pt x="16227" y="7733"/>
                    </a:cubicBezTo>
                    <a:cubicBezTo>
                      <a:pt x="16227" y="7860"/>
                      <a:pt x="16227" y="7987"/>
                      <a:pt x="16227" y="8240"/>
                    </a:cubicBezTo>
                    <a:lnTo>
                      <a:pt x="16480" y="8747"/>
                    </a:lnTo>
                    <a:cubicBezTo>
                      <a:pt x="16480" y="8874"/>
                      <a:pt x="16607" y="9001"/>
                      <a:pt x="16607" y="9128"/>
                    </a:cubicBezTo>
                    <a:cubicBezTo>
                      <a:pt x="16607" y="9128"/>
                      <a:pt x="16607" y="9255"/>
                      <a:pt x="16607" y="9255"/>
                    </a:cubicBezTo>
                    <a:cubicBezTo>
                      <a:pt x="16607" y="9381"/>
                      <a:pt x="16607" y="9381"/>
                      <a:pt x="16607" y="9508"/>
                    </a:cubicBezTo>
                    <a:cubicBezTo>
                      <a:pt x="16607" y="9635"/>
                      <a:pt x="16480" y="9762"/>
                      <a:pt x="16480" y="9888"/>
                    </a:cubicBezTo>
                    <a:cubicBezTo>
                      <a:pt x="16227" y="10142"/>
                      <a:pt x="16100" y="10269"/>
                      <a:pt x="15847" y="10522"/>
                    </a:cubicBezTo>
                    <a:cubicBezTo>
                      <a:pt x="15593" y="10649"/>
                      <a:pt x="15213" y="10903"/>
                      <a:pt x="14706" y="11156"/>
                    </a:cubicBezTo>
                    <a:lnTo>
                      <a:pt x="8114" y="14832"/>
                    </a:lnTo>
                    <a:lnTo>
                      <a:pt x="8114" y="14832"/>
                    </a:lnTo>
                    <a:lnTo>
                      <a:pt x="13565" y="1522"/>
                    </a:lnTo>
                    <a:cubicBezTo>
                      <a:pt x="13692" y="1268"/>
                      <a:pt x="13692" y="1141"/>
                      <a:pt x="13692" y="1015"/>
                    </a:cubicBezTo>
                    <a:cubicBezTo>
                      <a:pt x="13818" y="888"/>
                      <a:pt x="13818" y="761"/>
                      <a:pt x="13692" y="634"/>
                    </a:cubicBezTo>
                    <a:cubicBezTo>
                      <a:pt x="13692" y="507"/>
                      <a:pt x="13692" y="381"/>
                      <a:pt x="13692" y="254"/>
                    </a:cubicBezTo>
                    <a:cubicBezTo>
                      <a:pt x="13565" y="127"/>
                      <a:pt x="13565" y="127"/>
                      <a:pt x="134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61" name="Google Shape;64;p13"/>
              <p:cNvSpPr/>
              <p:nvPr/>
            </p:nvSpPr>
            <p:spPr>
              <a:xfrm>
                <a:off x="1455250" y="3399700"/>
                <a:ext cx="374000" cy="289625"/>
              </a:xfrm>
              <a:custGeom>
                <a:avLst/>
                <a:gdLst/>
                <a:ahLst/>
                <a:cxnLst/>
                <a:rect l="l" t="t" r="r" b="b"/>
                <a:pathLst>
                  <a:path w="14960" h="11585" extrusionOk="0">
                    <a:moveTo>
                      <a:pt x="9503" y="0"/>
                    </a:moveTo>
                    <a:cubicBezTo>
                      <a:pt x="9010" y="0"/>
                      <a:pt x="8562" y="90"/>
                      <a:pt x="8114" y="180"/>
                    </a:cubicBezTo>
                    <a:cubicBezTo>
                      <a:pt x="7227" y="433"/>
                      <a:pt x="6466" y="1067"/>
                      <a:pt x="5959" y="1828"/>
                    </a:cubicBezTo>
                    <a:cubicBezTo>
                      <a:pt x="5452" y="2842"/>
                      <a:pt x="5198" y="3983"/>
                      <a:pt x="5198" y="4997"/>
                    </a:cubicBezTo>
                    <a:lnTo>
                      <a:pt x="5198" y="6391"/>
                    </a:lnTo>
                    <a:lnTo>
                      <a:pt x="5198" y="7152"/>
                    </a:lnTo>
                    <a:lnTo>
                      <a:pt x="5198" y="7659"/>
                    </a:lnTo>
                    <a:lnTo>
                      <a:pt x="5071" y="7913"/>
                    </a:lnTo>
                    <a:lnTo>
                      <a:pt x="4945" y="8293"/>
                    </a:lnTo>
                    <a:cubicBezTo>
                      <a:pt x="4818" y="8547"/>
                      <a:pt x="4691" y="8673"/>
                      <a:pt x="4564" y="8800"/>
                    </a:cubicBezTo>
                    <a:cubicBezTo>
                      <a:pt x="4438" y="8927"/>
                      <a:pt x="4184" y="9054"/>
                      <a:pt x="4057" y="9054"/>
                    </a:cubicBezTo>
                    <a:cubicBezTo>
                      <a:pt x="3867" y="9117"/>
                      <a:pt x="3677" y="9149"/>
                      <a:pt x="3503" y="9149"/>
                    </a:cubicBezTo>
                    <a:cubicBezTo>
                      <a:pt x="3328" y="9149"/>
                      <a:pt x="3170" y="9117"/>
                      <a:pt x="3043" y="9054"/>
                    </a:cubicBezTo>
                    <a:cubicBezTo>
                      <a:pt x="2663" y="8927"/>
                      <a:pt x="2283" y="8673"/>
                      <a:pt x="2029" y="8420"/>
                    </a:cubicBezTo>
                    <a:cubicBezTo>
                      <a:pt x="1775" y="8166"/>
                      <a:pt x="1522" y="7786"/>
                      <a:pt x="1395" y="7279"/>
                    </a:cubicBezTo>
                    <a:cubicBezTo>
                      <a:pt x="1395" y="6899"/>
                      <a:pt x="1395" y="6518"/>
                      <a:pt x="1395" y="6138"/>
                    </a:cubicBezTo>
                    <a:cubicBezTo>
                      <a:pt x="1522" y="5758"/>
                      <a:pt x="1649" y="5377"/>
                      <a:pt x="1902" y="5124"/>
                    </a:cubicBezTo>
                    <a:cubicBezTo>
                      <a:pt x="2283" y="4743"/>
                      <a:pt x="2663" y="4363"/>
                      <a:pt x="3043" y="4110"/>
                    </a:cubicBezTo>
                    <a:cubicBezTo>
                      <a:pt x="3170" y="3983"/>
                      <a:pt x="3297" y="3856"/>
                      <a:pt x="3423" y="3729"/>
                    </a:cubicBezTo>
                    <a:cubicBezTo>
                      <a:pt x="3423" y="3603"/>
                      <a:pt x="3423" y="3476"/>
                      <a:pt x="3423" y="3349"/>
                    </a:cubicBezTo>
                    <a:cubicBezTo>
                      <a:pt x="3423" y="3222"/>
                      <a:pt x="3297" y="3095"/>
                      <a:pt x="3170" y="3095"/>
                    </a:cubicBezTo>
                    <a:cubicBezTo>
                      <a:pt x="3107" y="3032"/>
                      <a:pt x="3043" y="3000"/>
                      <a:pt x="2980" y="3000"/>
                    </a:cubicBezTo>
                    <a:cubicBezTo>
                      <a:pt x="2916" y="3000"/>
                      <a:pt x="2853" y="3032"/>
                      <a:pt x="2790" y="3095"/>
                    </a:cubicBezTo>
                    <a:lnTo>
                      <a:pt x="635" y="3729"/>
                    </a:lnTo>
                    <a:cubicBezTo>
                      <a:pt x="381" y="3729"/>
                      <a:pt x="254" y="3729"/>
                      <a:pt x="254" y="3856"/>
                    </a:cubicBezTo>
                    <a:cubicBezTo>
                      <a:pt x="127" y="3983"/>
                      <a:pt x="1" y="4110"/>
                      <a:pt x="1" y="4236"/>
                    </a:cubicBezTo>
                    <a:cubicBezTo>
                      <a:pt x="1" y="4363"/>
                      <a:pt x="1" y="4617"/>
                      <a:pt x="1" y="4870"/>
                    </a:cubicBezTo>
                    <a:lnTo>
                      <a:pt x="1" y="5631"/>
                    </a:lnTo>
                    <a:cubicBezTo>
                      <a:pt x="1" y="5884"/>
                      <a:pt x="1" y="6138"/>
                      <a:pt x="127" y="6391"/>
                    </a:cubicBezTo>
                    <a:cubicBezTo>
                      <a:pt x="254" y="6772"/>
                      <a:pt x="254" y="6899"/>
                      <a:pt x="381" y="7152"/>
                    </a:cubicBezTo>
                    <a:cubicBezTo>
                      <a:pt x="508" y="7913"/>
                      <a:pt x="888" y="8547"/>
                      <a:pt x="1268" y="9180"/>
                    </a:cubicBezTo>
                    <a:cubicBezTo>
                      <a:pt x="1649" y="9814"/>
                      <a:pt x="2156" y="10321"/>
                      <a:pt x="2663" y="10702"/>
                    </a:cubicBezTo>
                    <a:cubicBezTo>
                      <a:pt x="3170" y="11082"/>
                      <a:pt x="3804" y="11335"/>
                      <a:pt x="4438" y="11462"/>
                    </a:cubicBezTo>
                    <a:cubicBezTo>
                      <a:pt x="4719" y="11543"/>
                      <a:pt x="5025" y="11585"/>
                      <a:pt x="5337" y="11585"/>
                    </a:cubicBezTo>
                    <a:cubicBezTo>
                      <a:pt x="6009" y="11585"/>
                      <a:pt x="6707" y="11388"/>
                      <a:pt x="7227" y="10955"/>
                    </a:cubicBezTo>
                    <a:cubicBezTo>
                      <a:pt x="7480" y="10702"/>
                      <a:pt x="7734" y="10321"/>
                      <a:pt x="7987" y="10068"/>
                    </a:cubicBezTo>
                    <a:cubicBezTo>
                      <a:pt x="8241" y="9561"/>
                      <a:pt x="8367" y="9054"/>
                      <a:pt x="8494" y="8547"/>
                    </a:cubicBezTo>
                    <a:cubicBezTo>
                      <a:pt x="8621" y="7913"/>
                      <a:pt x="8748" y="7279"/>
                      <a:pt x="8748" y="6518"/>
                    </a:cubicBezTo>
                    <a:cubicBezTo>
                      <a:pt x="8748" y="6011"/>
                      <a:pt x="8748" y="5631"/>
                      <a:pt x="8875" y="5251"/>
                    </a:cubicBezTo>
                    <a:cubicBezTo>
                      <a:pt x="9001" y="4870"/>
                      <a:pt x="9001" y="4617"/>
                      <a:pt x="9001" y="4490"/>
                    </a:cubicBezTo>
                    <a:cubicBezTo>
                      <a:pt x="9001" y="4236"/>
                      <a:pt x="9128" y="4110"/>
                      <a:pt x="9128" y="3856"/>
                    </a:cubicBezTo>
                    <a:cubicBezTo>
                      <a:pt x="9255" y="3729"/>
                      <a:pt x="9255" y="3603"/>
                      <a:pt x="9382" y="3476"/>
                    </a:cubicBezTo>
                    <a:cubicBezTo>
                      <a:pt x="9508" y="3222"/>
                      <a:pt x="9635" y="2969"/>
                      <a:pt x="9762" y="2842"/>
                    </a:cubicBezTo>
                    <a:cubicBezTo>
                      <a:pt x="10015" y="2715"/>
                      <a:pt x="10269" y="2588"/>
                      <a:pt x="10523" y="2462"/>
                    </a:cubicBezTo>
                    <a:cubicBezTo>
                      <a:pt x="10713" y="2398"/>
                      <a:pt x="10935" y="2367"/>
                      <a:pt x="11156" y="2367"/>
                    </a:cubicBezTo>
                    <a:cubicBezTo>
                      <a:pt x="11378" y="2367"/>
                      <a:pt x="11600" y="2398"/>
                      <a:pt x="11790" y="2462"/>
                    </a:cubicBezTo>
                    <a:cubicBezTo>
                      <a:pt x="12171" y="2588"/>
                      <a:pt x="12551" y="2969"/>
                      <a:pt x="12931" y="3222"/>
                    </a:cubicBezTo>
                    <a:cubicBezTo>
                      <a:pt x="13185" y="3729"/>
                      <a:pt x="13438" y="4236"/>
                      <a:pt x="13565" y="4743"/>
                    </a:cubicBezTo>
                    <a:cubicBezTo>
                      <a:pt x="13818" y="5377"/>
                      <a:pt x="13818" y="6011"/>
                      <a:pt x="13692" y="6772"/>
                    </a:cubicBezTo>
                    <a:cubicBezTo>
                      <a:pt x="13565" y="7406"/>
                      <a:pt x="13058" y="7913"/>
                      <a:pt x="12551" y="8293"/>
                    </a:cubicBezTo>
                    <a:lnTo>
                      <a:pt x="12044" y="8547"/>
                    </a:lnTo>
                    <a:lnTo>
                      <a:pt x="11790" y="8800"/>
                    </a:lnTo>
                    <a:cubicBezTo>
                      <a:pt x="11663" y="8800"/>
                      <a:pt x="11663" y="8800"/>
                      <a:pt x="11663" y="8927"/>
                    </a:cubicBezTo>
                    <a:cubicBezTo>
                      <a:pt x="11537" y="8927"/>
                      <a:pt x="11410" y="9054"/>
                      <a:pt x="11410" y="9180"/>
                    </a:cubicBezTo>
                    <a:cubicBezTo>
                      <a:pt x="11410" y="9307"/>
                      <a:pt x="11410" y="9434"/>
                      <a:pt x="11410" y="9561"/>
                    </a:cubicBezTo>
                    <a:cubicBezTo>
                      <a:pt x="11410" y="9687"/>
                      <a:pt x="11537" y="9687"/>
                      <a:pt x="11537" y="9814"/>
                    </a:cubicBezTo>
                    <a:lnTo>
                      <a:pt x="11917" y="9814"/>
                    </a:lnTo>
                    <a:cubicBezTo>
                      <a:pt x="12171" y="9687"/>
                      <a:pt x="12424" y="9687"/>
                      <a:pt x="12678" y="9561"/>
                    </a:cubicBezTo>
                    <a:lnTo>
                      <a:pt x="13692" y="9307"/>
                    </a:lnTo>
                    <a:cubicBezTo>
                      <a:pt x="13945" y="9180"/>
                      <a:pt x="14072" y="9180"/>
                      <a:pt x="14326" y="9054"/>
                    </a:cubicBezTo>
                    <a:cubicBezTo>
                      <a:pt x="14452" y="9054"/>
                      <a:pt x="14579" y="8927"/>
                      <a:pt x="14706" y="8800"/>
                    </a:cubicBezTo>
                    <a:cubicBezTo>
                      <a:pt x="14706" y="8800"/>
                      <a:pt x="14706" y="8673"/>
                      <a:pt x="14833" y="8673"/>
                    </a:cubicBezTo>
                    <a:cubicBezTo>
                      <a:pt x="14833" y="8420"/>
                      <a:pt x="14959" y="8166"/>
                      <a:pt x="14959" y="7913"/>
                    </a:cubicBezTo>
                    <a:lnTo>
                      <a:pt x="14959" y="6772"/>
                    </a:lnTo>
                    <a:cubicBezTo>
                      <a:pt x="14959" y="6391"/>
                      <a:pt x="14833" y="6011"/>
                      <a:pt x="14833" y="5504"/>
                    </a:cubicBezTo>
                    <a:cubicBezTo>
                      <a:pt x="14706" y="5124"/>
                      <a:pt x="14579" y="4743"/>
                      <a:pt x="14579" y="4363"/>
                    </a:cubicBezTo>
                    <a:cubicBezTo>
                      <a:pt x="14326" y="3603"/>
                      <a:pt x="13945" y="2842"/>
                      <a:pt x="13565" y="2208"/>
                    </a:cubicBezTo>
                    <a:cubicBezTo>
                      <a:pt x="13058" y="1574"/>
                      <a:pt x="12551" y="1067"/>
                      <a:pt x="11917" y="687"/>
                    </a:cubicBezTo>
                    <a:cubicBezTo>
                      <a:pt x="11410" y="433"/>
                      <a:pt x="10776" y="180"/>
                      <a:pt x="10142" y="53"/>
                    </a:cubicBezTo>
                    <a:cubicBezTo>
                      <a:pt x="9919" y="16"/>
                      <a:pt x="9708" y="0"/>
                      <a:pt x="95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62" name="Google Shape;65;p13"/>
              <p:cNvSpPr/>
              <p:nvPr/>
            </p:nvSpPr>
            <p:spPr>
              <a:xfrm>
                <a:off x="1347500" y="3071400"/>
                <a:ext cx="402525" cy="323300"/>
              </a:xfrm>
              <a:custGeom>
                <a:avLst/>
                <a:gdLst/>
                <a:ahLst/>
                <a:cxnLst/>
                <a:rect l="l" t="t" r="r" b="b"/>
                <a:pathLst>
                  <a:path w="16101" h="12932" extrusionOk="0">
                    <a:moveTo>
                      <a:pt x="3804" y="1"/>
                    </a:moveTo>
                    <a:lnTo>
                      <a:pt x="381" y="128"/>
                    </a:lnTo>
                    <a:cubicBezTo>
                      <a:pt x="254" y="128"/>
                      <a:pt x="127" y="254"/>
                      <a:pt x="1" y="381"/>
                    </a:cubicBezTo>
                    <a:cubicBezTo>
                      <a:pt x="1" y="381"/>
                      <a:pt x="1" y="508"/>
                      <a:pt x="1" y="635"/>
                    </a:cubicBezTo>
                    <a:cubicBezTo>
                      <a:pt x="1" y="762"/>
                      <a:pt x="127" y="888"/>
                      <a:pt x="127" y="888"/>
                    </a:cubicBezTo>
                    <a:cubicBezTo>
                      <a:pt x="254" y="1015"/>
                      <a:pt x="381" y="1015"/>
                      <a:pt x="508" y="1142"/>
                    </a:cubicBezTo>
                    <a:cubicBezTo>
                      <a:pt x="634" y="1142"/>
                      <a:pt x="761" y="1269"/>
                      <a:pt x="888" y="1395"/>
                    </a:cubicBezTo>
                    <a:cubicBezTo>
                      <a:pt x="1015" y="1522"/>
                      <a:pt x="1141" y="1649"/>
                      <a:pt x="1141" y="1776"/>
                    </a:cubicBezTo>
                    <a:cubicBezTo>
                      <a:pt x="1268" y="2029"/>
                      <a:pt x="1268" y="2156"/>
                      <a:pt x="1268" y="2410"/>
                    </a:cubicBezTo>
                    <a:lnTo>
                      <a:pt x="2663" y="10903"/>
                    </a:lnTo>
                    <a:cubicBezTo>
                      <a:pt x="2663" y="11030"/>
                      <a:pt x="2663" y="11157"/>
                      <a:pt x="2663" y="11283"/>
                    </a:cubicBezTo>
                    <a:cubicBezTo>
                      <a:pt x="2663" y="11283"/>
                      <a:pt x="2536" y="11410"/>
                      <a:pt x="2536" y="11410"/>
                    </a:cubicBezTo>
                    <a:cubicBezTo>
                      <a:pt x="2409" y="11537"/>
                      <a:pt x="2282" y="11537"/>
                      <a:pt x="2156" y="11664"/>
                    </a:cubicBezTo>
                    <a:cubicBezTo>
                      <a:pt x="2156" y="11664"/>
                      <a:pt x="2029" y="11791"/>
                      <a:pt x="2029" y="11917"/>
                    </a:cubicBezTo>
                    <a:cubicBezTo>
                      <a:pt x="1902" y="11917"/>
                      <a:pt x="1902" y="12044"/>
                      <a:pt x="2029" y="12171"/>
                    </a:cubicBezTo>
                    <a:cubicBezTo>
                      <a:pt x="2029" y="12298"/>
                      <a:pt x="2029" y="12424"/>
                      <a:pt x="2156" y="12424"/>
                    </a:cubicBezTo>
                    <a:cubicBezTo>
                      <a:pt x="2282" y="12551"/>
                      <a:pt x="2409" y="12551"/>
                      <a:pt x="2536" y="12551"/>
                    </a:cubicBezTo>
                    <a:lnTo>
                      <a:pt x="5705" y="12931"/>
                    </a:lnTo>
                    <a:lnTo>
                      <a:pt x="5959" y="12931"/>
                    </a:lnTo>
                    <a:cubicBezTo>
                      <a:pt x="6085" y="12931"/>
                      <a:pt x="6212" y="12931"/>
                      <a:pt x="6339" y="12805"/>
                    </a:cubicBezTo>
                    <a:cubicBezTo>
                      <a:pt x="6339" y="12805"/>
                      <a:pt x="6339" y="12678"/>
                      <a:pt x="6339" y="12551"/>
                    </a:cubicBezTo>
                    <a:cubicBezTo>
                      <a:pt x="6339" y="12424"/>
                      <a:pt x="6212" y="12171"/>
                      <a:pt x="6085" y="12171"/>
                    </a:cubicBezTo>
                    <a:cubicBezTo>
                      <a:pt x="5959" y="11917"/>
                      <a:pt x="5705" y="11791"/>
                      <a:pt x="5452" y="11664"/>
                    </a:cubicBezTo>
                    <a:cubicBezTo>
                      <a:pt x="5071" y="11537"/>
                      <a:pt x="4691" y="11283"/>
                      <a:pt x="4311" y="11030"/>
                    </a:cubicBezTo>
                    <a:cubicBezTo>
                      <a:pt x="4057" y="10776"/>
                      <a:pt x="3804" y="10523"/>
                      <a:pt x="3550" y="10143"/>
                    </a:cubicBezTo>
                    <a:cubicBezTo>
                      <a:pt x="3423" y="9889"/>
                      <a:pt x="3297" y="9509"/>
                      <a:pt x="3297" y="9128"/>
                    </a:cubicBezTo>
                    <a:cubicBezTo>
                      <a:pt x="3297" y="9002"/>
                      <a:pt x="3297" y="8875"/>
                      <a:pt x="3297" y="8748"/>
                    </a:cubicBezTo>
                    <a:lnTo>
                      <a:pt x="3297" y="8495"/>
                    </a:lnTo>
                    <a:lnTo>
                      <a:pt x="3550" y="8495"/>
                    </a:lnTo>
                    <a:lnTo>
                      <a:pt x="13185" y="6846"/>
                    </a:lnTo>
                    <a:lnTo>
                      <a:pt x="14199" y="6846"/>
                    </a:lnTo>
                    <a:cubicBezTo>
                      <a:pt x="14325" y="6973"/>
                      <a:pt x="14579" y="6973"/>
                      <a:pt x="14706" y="7100"/>
                    </a:cubicBezTo>
                    <a:cubicBezTo>
                      <a:pt x="14959" y="7354"/>
                      <a:pt x="15086" y="7607"/>
                      <a:pt x="15086" y="7734"/>
                    </a:cubicBezTo>
                    <a:cubicBezTo>
                      <a:pt x="15213" y="8114"/>
                      <a:pt x="15340" y="8241"/>
                      <a:pt x="15340" y="8368"/>
                    </a:cubicBezTo>
                    <a:cubicBezTo>
                      <a:pt x="15340" y="8495"/>
                      <a:pt x="15466" y="8621"/>
                      <a:pt x="15466" y="8621"/>
                    </a:cubicBezTo>
                    <a:lnTo>
                      <a:pt x="15720" y="8621"/>
                    </a:lnTo>
                    <a:cubicBezTo>
                      <a:pt x="15847" y="8621"/>
                      <a:pt x="15973" y="8495"/>
                      <a:pt x="16100" y="8368"/>
                    </a:cubicBezTo>
                    <a:cubicBezTo>
                      <a:pt x="16100" y="8241"/>
                      <a:pt x="16100" y="8114"/>
                      <a:pt x="16100" y="7987"/>
                    </a:cubicBezTo>
                    <a:cubicBezTo>
                      <a:pt x="16100" y="7987"/>
                      <a:pt x="16100" y="7861"/>
                      <a:pt x="16100" y="7861"/>
                    </a:cubicBezTo>
                    <a:cubicBezTo>
                      <a:pt x="16100" y="7734"/>
                      <a:pt x="16100" y="7734"/>
                      <a:pt x="16100" y="7607"/>
                    </a:cubicBezTo>
                    <a:lnTo>
                      <a:pt x="15847" y="6720"/>
                    </a:lnTo>
                    <a:cubicBezTo>
                      <a:pt x="15847" y="6466"/>
                      <a:pt x="15720" y="6213"/>
                      <a:pt x="15720" y="6086"/>
                    </a:cubicBezTo>
                    <a:cubicBezTo>
                      <a:pt x="15720" y="5832"/>
                      <a:pt x="15720" y="5706"/>
                      <a:pt x="15593" y="5579"/>
                    </a:cubicBezTo>
                    <a:cubicBezTo>
                      <a:pt x="15593" y="5452"/>
                      <a:pt x="15593" y="5325"/>
                      <a:pt x="15593" y="5198"/>
                    </a:cubicBezTo>
                    <a:cubicBezTo>
                      <a:pt x="15593" y="5072"/>
                      <a:pt x="15593" y="4945"/>
                      <a:pt x="15593" y="4691"/>
                    </a:cubicBezTo>
                    <a:cubicBezTo>
                      <a:pt x="15466" y="4565"/>
                      <a:pt x="15466" y="4058"/>
                      <a:pt x="15466" y="3804"/>
                    </a:cubicBezTo>
                    <a:cubicBezTo>
                      <a:pt x="15340" y="3424"/>
                      <a:pt x="15466" y="3170"/>
                      <a:pt x="15340" y="2917"/>
                    </a:cubicBezTo>
                    <a:lnTo>
                      <a:pt x="14959" y="1902"/>
                    </a:lnTo>
                    <a:cubicBezTo>
                      <a:pt x="14959" y="1776"/>
                      <a:pt x="14959" y="1649"/>
                      <a:pt x="14959" y="1522"/>
                    </a:cubicBezTo>
                    <a:cubicBezTo>
                      <a:pt x="14959" y="1395"/>
                      <a:pt x="14959" y="1395"/>
                      <a:pt x="14959" y="1269"/>
                    </a:cubicBezTo>
                    <a:lnTo>
                      <a:pt x="14959" y="1142"/>
                    </a:lnTo>
                    <a:cubicBezTo>
                      <a:pt x="14959" y="1015"/>
                      <a:pt x="14959" y="888"/>
                      <a:pt x="14833" y="762"/>
                    </a:cubicBezTo>
                    <a:cubicBezTo>
                      <a:pt x="14706" y="762"/>
                      <a:pt x="14579" y="635"/>
                      <a:pt x="14452" y="635"/>
                    </a:cubicBezTo>
                    <a:cubicBezTo>
                      <a:pt x="14325" y="762"/>
                      <a:pt x="14325" y="762"/>
                      <a:pt x="14199" y="888"/>
                    </a:cubicBezTo>
                    <a:cubicBezTo>
                      <a:pt x="14199" y="888"/>
                      <a:pt x="14072" y="1015"/>
                      <a:pt x="14199" y="1142"/>
                    </a:cubicBezTo>
                    <a:cubicBezTo>
                      <a:pt x="14199" y="1522"/>
                      <a:pt x="14199" y="1776"/>
                      <a:pt x="14199" y="2029"/>
                    </a:cubicBezTo>
                    <a:cubicBezTo>
                      <a:pt x="14072" y="2283"/>
                      <a:pt x="14072" y="2410"/>
                      <a:pt x="13945" y="2663"/>
                    </a:cubicBezTo>
                    <a:cubicBezTo>
                      <a:pt x="13818" y="2790"/>
                      <a:pt x="13692" y="2790"/>
                      <a:pt x="13438" y="2917"/>
                    </a:cubicBezTo>
                    <a:cubicBezTo>
                      <a:pt x="13185" y="2917"/>
                      <a:pt x="12931" y="3043"/>
                      <a:pt x="12551" y="3043"/>
                    </a:cubicBezTo>
                    <a:lnTo>
                      <a:pt x="2789" y="4691"/>
                    </a:lnTo>
                    <a:lnTo>
                      <a:pt x="2536" y="4691"/>
                    </a:lnTo>
                    <a:cubicBezTo>
                      <a:pt x="2536" y="4691"/>
                      <a:pt x="2409" y="4565"/>
                      <a:pt x="2409" y="4565"/>
                    </a:cubicBezTo>
                    <a:cubicBezTo>
                      <a:pt x="2409" y="4438"/>
                      <a:pt x="2282" y="4311"/>
                      <a:pt x="2282" y="4184"/>
                    </a:cubicBezTo>
                    <a:cubicBezTo>
                      <a:pt x="2282" y="3677"/>
                      <a:pt x="2282" y="3297"/>
                      <a:pt x="2282" y="2917"/>
                    </a:cubicBezTo>
                    <a:cubicBezTo>
                      <a:pt x="2282" y="2663"/>
                      <a:pt x="2409" y="2410"/>
                      <a:pt x="2536" y="2156"/>
                    </a:cubicBezTo>
                    <a:cubicBezTo>
                      <a:pt x="2663" y="2029"/>
                      <a:pt x="2663" y="2029"/>
                      <a:pt x="2789" y="1902"/>
                    </a:cubicBezTo>
                    <a:cubicBezTo>
                      <a:pt x="2789" y="1902"/>
                      <a:pt x="2916" y="1776"/>
                      <a:pt x="2916" y="1776"/>
                    </a:cubicBezTo>
                    <a:cubicBezTo>
                      <a:pt x="3043" y="1649"/>
                      <a:pt x="3170" y="1522"/>
                      <a:pt x="3297" y="1522"/>
                    </a:cubicBezTo>
                    <a:lnTo>
                      <a:pt x="3930" y="1142"/>
                    </a:lnTo>
                    <a:cubicBezTo>
                      <a:pt x="4057" y="1015"/>
                      <a:pt x="4311" y="888"/>
                      <a:pt x="4437" y="762"/>
                    </a:cubicBezTo>
                    <a:cubicBezTo>
                      <a:pt x="4437" y="635"/>
                      <a:pt x="4437" y="508"/>
                      <a:pt x="4437" y="381"/>
                    </a:cubicBezTo>
                    <a:cubicBezTo>
                      <a:pt x="4437" y="128"/>
                      <a:pt x="4437" y="1"/>
                      <a:pt x="4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63" name="Google Shape;66;p13"/>
              <p:cNvSpPr/>
              <p:nvPr/>
            </p:nvSpPr>
            <p:spPr>
              <a:xfrm>
                <a:off x="1360175" y="2789350"/>
                <a:ext cx="348650" cy="196525"/>
              </a:xfrm>
              <a:custGeom>
                <a:avLst/>
                <a:gdLst/>
                <a:ahLst/>
                <a:cxnLst/>
                <a:rect l="l" t="t" r="r" b="b"/>
                <a:pathLst>
                  <a:path w="13946" h="7861" extrusionOk="0">
                    <a:moveTo>
                      <a:pt x="13438" y="0"/>
                    </a:moveTo>
                    <a:cubicBezTo>
                      <a:pt x="13311" y="0"/>
                      <a:pt x="13311" y="0"/>
                      <a:pt x="13185" y="127"/>
                    </a:cubicBezTo>
                    <a:cubicBezTo>
                      <a:pt x="13185" y="254"/>
                      <a:pt x="13058" y="254"/>
                      <a:pt x="13058" y="381"/>
                    </a:cubicBezTo>
                    <a:cubicBezTo>
                      <a:pt x="13058" y="761"/>
                      <a:pt x="12931" y="1015"/>
                      <a:pt x="12804" y="1268"/>
                    </a:cubicBezTo>
                    <a:cubicBezTo>
                      <a:pt x="12804" y="1522"/>
                      <a:pt x="12678" y="1648"/>
                      <a:pt x="12551" y="1775"/>
                    </a:cubicBezTo>
                    <a:cubicBezTo>
                      <a:pt x="12424" y="1902"/>
                      <a:pt x="12297" y="2029"/>
                      <a:pt x="12044" y="2029"/>
                    </a:cubicBezTo>
                    <a:lnTo>
                      <a:pt x="11156" y="2029"/>
                    </a:lnTo>
                    <a:lnTo>
                      <a:pt x="2790" y="2156"/>
                    </a:lnTo>
                    <a:cubicBezTo>
                      <a:pt x="2409" y="2156"/>
                      <a:pt x="2156" y="2029"/>
                      <a:pt x="1775" y="2029"/>
                    </a:cubicBezTo>
                    <a:cubicBezTo>
                      <a:pt x="1522" y="1902"/>
                      <a:pt x="1395" y="1902"/>
                      <a:pt x="1268" y="1648"/>
                    </a:cubicBezTo>
                    <a:cubicBezTo>
                      <a:pt x="1142" y="1522"/>
                      <a:pt x="1015" y="1268"/>
                      <a:pt x="1015" y="1015"/>
                    </a:cubicBezTo>
                    <a:cubicBezTo>
                      <a:pt x="1015" y="761"/>
                      <a:pt x="888" y="508"/>
                      <a:pt x="888" y="381"/>
                    </a:cubicBezTo>
                    <a:cubicBezTo>
                      <a:pt x="888" y="254"/>
                      <a:pt x="761" y="127"/>
                      <a:pt x="761" y="127"/>
                    </a:cubicBezTo>
                    <a:lnTo>
                      <a:pt x="508" y="127"/>
                    </a:lnTo>
                    <a:cubicBezTo>
                      <a:pt x="381" y="127"/>
                      <a:pt x="254" y="127"/>
                      <a:pt x="127" y="254"/>
                    </a:cubicBezTo>
                    <a:cubicBezTo>
                      <a:pt x="127" y="381"/>
                      <a:pt x="1" y="508"/>
                      <a:pt x="1" y="634"/>
                    </a:cubicBezTo>
                    <a:cubicBezTo>
                      <a:pt x="1" y="761"/>
                      <a:pt x="1" y="761"/>
                      <a:pt x="1" y="761"/>
                    </a:cubicBezTo>
                    <a:cubicBezTo>
                      <a:pt x="1" y="888"/>
                      <a:pt x="1" y="1015"/>
                      <a:pt x="1" y="1015"/>
                    </a:cubicBezTo>
                    <a:lnTo>
                      <a:pt x="1" y="1648"/>
                    </a:lnTo>
                    <a:lnTo>
                      <a:pt x="1" y="2409"/>
                    </a:lnTo>
                    <a:lnTo>
                      <a:pt x="1" y="3296"/>
                    </a:lnTo>
                    <a:lnTo>
                      <a:pt x="1" y="3930"/>
                    </a:lnTo>
                    <a:lnTo>
                      <a:pt x="1" y="4944"/>
                    </a:lnTo>
                    <a:lnTo>
                      <a:pt x="1" y="5832"/>
                    </a:lnTo>
                    <a:lnTo>
                      <a:pt x="1" y="6973"/>
                    </a:lnTo>
                    <a:lnTo>
                      <a:pt x="1" y="7353"/>
                    </a:lnTo>
                    <a:cubicBezTo>
                      <a:pt x="1" y="7480"/>
                      <a:pt x="127" y="7607"/>
                      <a:pt x="127" y="7733"/>
                    </a:cubicBezTo>
                    <a:cubicBezTo>
                      <a:pt x="254" y="7860"/>
                      <a:pt x="381" y="7860"/>
                      <a:pt x="508" y="7860"/>
                    </a:cubicBezTo>
                    <a:cubicBezTo>
                      <a:pt x="634" y="7860"/>
                      <a:pt x="634" y="7860"/>
                      <a:pt x="761" y="7733"/>
                    </a:cubicBezTo>
                    <a:cubicBezTo>
                      <a:pt x="888" y="7733"/>
                      <a:pt x="888" y="7607"/>
                      <a:pt x="888" y="7480"/>
                    </a:cubicBezTo>
                    <a:cubicBezTo>
                      <a:pt x="888" y="7226"/>
                      <a:pt x="1015" y="6846"/>
                      <a:pt x="1142" y="6592"/>
                    </a:cubicBezTo>
                    <a:cubicBezTo>
                      <a:pt x="1142" y="6466"/>
                      <a:pt x="1268" y="6212"/>
                      <a:pt x="1395" y="6085"/>
                    </a:cubicBezTo>
                    <a:cubicBezTo>
                      <a:pt x="1522" y="5959"/>
                      <a:pt x="1775" y="5959"/>
                      <a:pt x="1902" y="5959"/>
                    </a:cubicBezTo>
                    <a:cubicBezTo>
                      <a:pt x="2029" y="5895"/>
                      <a:pt x="2187" y="5864"/>
                      <a:pt x="2346" y="5864"/>
                    </a:cubicBezTo>
                    <a:cubicBezTo>
                      <a:pt x="2504" y="5864"/>
                      <a:pt x="2663" y="5895"/>
                      <a:pt x="2790" y="5959"/>
                    </a:cubicBezTo>
                    <a:lnTo>
                      <a:pt x="11156" y="5959"/>
                    </a:lnTo>
                    <a:cubicBezTo>
                      <a:pt x="11346" y="5895"/>
                      <a:pt x="11505" y="5864"/>
                      <a:pt x="11663" y="5864"/>
                    </a:cubicBezTo>
                    <a:cubicBezTo>
                      <a:pt x="11822" y="5864"/>
                      <a:pt x="11980" y="5895"/>
                      <a:pt x="12170" y="5959"/>
                    </a:cubicBezTo>
                    <a:cubicBezTo>
                      <a:pt x="12424" y="5959"/>
                      <a:pt x="12551" y="6085"/>
                      <a:pt x="12678" y="6212"/>
                    </a:cubicBezTo>
                    <a:cubicBezTo>
                      <a:pt x="12804" y="6466"/>
                      <a:pt x="12931" y="6719"/>
                      <a:pt x="12931" y="6973"/>
                    </a:cubicBezTo>
                    <a:cubicBezTo>
                      <a:pt x="12931" y="7100"/>
                      <a:pt x="13058" y="7353"/>
                      <a:pt x="13058" y="7607"/>
                    </a:cubicBezTo>
                    <a:cubicBezTo>
                      <a:pt x="13058" y="7733"/>
                      <a:pt x="13058" y="7733"/>
                      <a:pt x="13185" y="7733"/>
                    </a:cubicBezTo>
                    <a:cubicBezTo>
                      <a:pt x="13269" y="7776"/>
                      <a:pt x="13311" y="7790"/>
                      <a:pt x="13335" y="7790"/>
                    </a:cubicBezTo>
                    <a:cubicBezTo>
                      <a:pt x="13382" y="7790"/>
                      <a:pt x="13354" y="7733"/>
                      <a:pt x="13438" y="7733"/>
                    </a:cubicBezTo>
                    <a:cubicBezTo>
                      <a:pt x="13475" y="7771"/>
                      <a:pt x="13512" y="7786"/>
                      <a:pt x="13550" y="7786"/>
                    </a:cubicBezTo>
                    <a:cubicBezTo>
                      <a:pt x="13639" y="7786"/>
                      <a:pt x="13729" y="7696"/>
                      <a:pt x="13818" y="7607"/>
                    </a:cubicBezTo>
                    <a:cubicBezTo>
                      <a:pt x="13818" y="7607"/>
                      <a:pt x="13945" y="7353"/>
                      <a:pt x="13945" y="7226"/>
                    </a:cubicBezTo>
                    <a:lnTo>
                      <a:pt x="13945" y="7100"/>
                    </a:lnTo>
                    <a:cubicBezTo>
                      <a:pt x="13945" y="6973"/>
                      <a:pt x="13945" y="6973"/>
                      <a:pt x="13945" y="6846"/>
                    </a:cubicBezTo>
                    <a:lnTo>
                      <a:pt x="13945" y="6339"/>
                    </a:lnTo>
                    <a:lnTo>
                      <a:pt x="13945" y="5452"/>
                    </a:lnTo>
                    <a:lnTo>
                      <a:pt x="13945" y="4564"/>
                    </a:lnTo>
                    <a:lnTo>
                      <a:pt x="13945" y="3930"/>
                    </a:lnTo>
                    <a:lnTo>
                      <a:pt x="13945" y="2916"/>
                    </a:lnTo>
                    <a:lnTo>
                      <a:pt x="13945" y="2029"/>
                    </a:lnTo>
                    <a:lnTo>
                      <a:pt x="13945" y="888"/>
                    </a:lnTo>
                    <a:lnTo>
                      <a:pt x="13945" y="508"/>
                    </a:lnTo>
                    <a:cubicBezTo>
                      <a:pt x="13945" y="381"/>
                      <a:pt x="13818" y="254"/>
                      <a:pt x="13818" y="127"/>
                    </a:cubicBezTo>
                    <a:cubicBezTo>
                      <a:pt x="13692" y="127"/>
                      <a:pt x="13565" y="0"/>
                      <a:pt x="134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64" name="Google Shape;67;p13"/>
              <p:cNvSpPr/>
              <p:nvPr/>
            </p:nvSpPr>
            <p:spPr>
              <a:xfrm>
                <a:off x="1341175" y="2402700"/>
                <a:ext cx="373975" cy="342300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3692" extrusionOk="0">
                    <a:moveTo>
                      <a:pt x="1014" y="1"/>
                    </a:moveTo>
                    <a:cubicBezTo>
                      <a:pt x="887" y="127"/>
                      <a:pt x="887" y="254"/>
                      <a:pt x="761" y="381"/>
                    </a:cubicBezTo>
                    <a:cubicBezTo>
                      <a:pt x="761" y="381"/>
                      <a:pt x="761" y="508"/>
                      <a:pt x="761" y="634"/>
                    </a:cubicBezTo>
                    <a:cubicBezTo>
                      <a:pt x="887" y="761"/>
                      <a:pt x="1014" y="888"/>
                      <a:pt x="1141" y="888"/>
                    </a:cubicBezTo>
                    <a:cubicBezTo>
                      <a:pt x="1268" y="1015"/>
                      <a:pt x="1394" y="1142"/>
                      <a:pt x="1394" y="1268"/>
                    </a:cubicBezTo>
                    <a:cubicBezTo>
                      <a:pt x="1521" y="1395"/>
                      <a:pt x="1648" y="1522"/>
                      <a:pt x="1648" y="1649"/>
                    </a:cubicBezTo>
                    <a:cubicBezTo>
                      <a:pt x="1648" y="1902"/>
                      <a:pt x="1648" y="2156"/>
                      <a:pt x="1648" y="2409"/>
                    </a:cubicBezTo>
                    <a:lnTo>
                      <a:pt x="887" y="10903"/>
                    </a:lnTo>
                    <a:cubicBezTo>
                      <a:pt x="887" y="11030"/>
                      <a:pt x="887" y="11156"/>
                      <a:pt x="887" y="11283"/>
                    </a:cubicBezTo>
                    <a:cubicBezTo>
                      <a:pt x="887" y="11283"/>
                      <a:pt x="761" y="11410"/>
                      <a:pt x="761" y="11410"/>
                    </a:cubicBezTo>
                    <a:cubicBezTo>
                      <a:pt x="634" y="11537"/>
                      <a:pt x="507" y="11537"/>
                      <a:pt x="380" y="11537"/>
                    </a:cubicBezTo>
                    <a:cubicBezTo>
                      <a:pt x="254" y="11537"/>
                      <a:pt x="127" y="11663"/>
                      <a:pt x="127" y="11663"/>
                    </a:cubicBezTo>
                    <a:cubicBezTo>
                      <a:pt x="0" y="11790"/>
                      <a:pt x="0" y="11917"/>
                      <a:pt x="0" y="11917"/>
                    </a:cubicBezTo>
                    <a:cubicBezTo>
                      <a:pt x="0" y="12044"/>
                      <a:pt x="0" y="12170"/>
                      <a:pt x="127" y="12297"/>
                    </a:cubicBezTo>
                    <a:cubicBezTo>
                      <a:pt x="127" y="12424"/>
                      <a:pt x="254" y="12551"/>
                      <a:pt x="380" y="12551"/>
                    </a:cubicBezTo>
                    <a:lnTo>
                      <a:pt x="3423" y="13692"/>
                    </a:lnTo>
                    <a:lnTo>
                      <a:pt x="3930" y="13692"/>
                    </a:lnTo>
                    <a:cubicBezTo>
                      <a:pt x="4057" y="13565"/>
                      <a:pt x="4183" y="13565"/>
                      <a:pt x="4183" y="13438"/>
                    </a:cubicBezTo>
                    <a:cubicBezTo>
                      <a:pt x="4183" y="13185"/>
                      <a:pt x="4057" y="13058"/>
                      <a:pt x="3930" y="12931"/>
                    </a:cubicBezTo>
                    <a:cubicBezTo>
                      <a:pt x="3803" y="12804"/>
                      <a:pt x="3676" y="12551"/>
                      <a:pt x="3423" y="12424"/>
                    </a:cubicBezTo>
                    <a:cubicBezTo>
                      <a:pt x="3169" y="12170"/>
                      <a:pt x="2916" y="11917"/>
                      <a:pt x="2662" y="11663"/>
                    </a:cubicBezTo>
                    <a:cubicBezTo>
                      <a:pt x="2409" y="11410"/>
                      <a:pt x="2282" y="11156"/>
                      <a:pt x="2155" y="10903"/>
                    </a:cubicBezTo>
                    <a:cubicBezTo>
                      <a:pt x="2028" y="10776"/>
                      <a:pt x="2028" y="10522"/>
                      <a:pt x="1902" y="10269"/>
                    </a:cubicBezTo>
                    <a:cubicBezTo>
                      <a:pt x="1902" y="9889"/>
                      <a:pt x="1902" y="9635"/>
                      <a:pt x="1902" y="9382"/>
                    </a:cubicBezTo>
                    <a:cubicBezTo>
                      <a:pt x="1902" y="9255"/>
                      <a:pt x="1902" y="9001"/>
                      <a:pt x="1902" y="8874"/>
                    </a:cubicBezTo>
                    <a:cubicBezTo>
                      <a:pt x="1902" y="8874"/>
                      <a:pt x="2028" y="8748"/>
                      <a:pt x="2028" y="8748"/>
                    </a:cubicBezTo>
                    <a:lnTo>
                      <a:pt x="2282" y="8748"/>
                    </a:lnTo>
                    <a:lnTo>
                      <a:pt x="12043" y="9635"/>
                    </a:lnTo>
                    <a:cubicBezTo>
                      <a:pt x="12423" y="9635"/>
                      <a:pt x="12677" y="9635"/>
                      <a:pt x="13057" y="9762"/>
                    </a:cubicBezTo>
                    <a:cubicBezTo>
                      <a:pt x="13184" y="9889"/>
                      <a:pt x="13438" y="10015"/>
                      <a:pt x="13564" y="10142"/>
                    </a:cubicBezTo>
                    <a:cubicBezTo>
                      <a:pt x="13691" y="10396"/>
                      <a:pt x="13691" y="10649"/>
                      <a:pt x="13691" y="10903"/>
                    </a:cubicBezTo>
                    <a:cubicBezTo>
                      <a:pt x="13691" y="11030"/>
                      <a:pt x="13818" y="11283"/>
                      <a:pt x="13818" y="11537"/>
                    </a:cubicBezTo>
                    <a:cubicBezTo>
                      <a:pt x="13818" y="11537"/>
                      <a:pt x="13818" y="11663"/>
                      <a:pt x="13945" y="11790"/>
                    </a:cubicBezTo>
                    <a:lnTo>
                      <a:pt x="14198" y="11790"/>
                    </a:lnTo>
                    <a:cubicBezTo>
                      <a:pt x="14325" y="11790"/>
                      <a:pt x="14452" y="11790"/>
                      <a:pt x="14452" y="11663"/>
                    </a:cubicBezTo>
                    <a:cubicBezTo>
                      <a:pt x="14578" y="11537"/>
                      <a:pt x="14578" y="11410"/>
                      <a:pt x="14578" y="11283"/>
                    </a:cubicBezTo>
                    <a:lnTo>
                      <a:pt x="14705" y="11283"/>
                    </a:lnTo>
                    <a:lnTo>
                      <a:pt x="14705" y="11030"/>
                    </a:lnTo>
                    <a:lnTo>
                      <a:pt x="14705" y="10015"/>
                    </a:lnTo>
                    <a:lnTo>
                      <a:pt x="14705" y="9382"/>
                    </a:lnTo>
                    <a:lnTo>
                      <a:pt x="14705" y="8874"/>
                    </a:lnTo>
                    <a:lnTo>
                      <a:pt x="14705" y="8494"/>
                    </a:lnTo>
                    <a:lnTo>
                      <a:pt x="14705" y="7987"/>
                    </a:lnTo>
                    <a:cubicBezTo>
                      <a:pt x="14705" y="7860"/>
                      <a:pt x="14705" y="7353"/>
                      <a:pt x="14705" y="7100"/>
                    </a:cubicBezTo>
                    <a:cubicBezTo>
                      <a:pt x="14832" y="6846"/>
                      <a:pt x="14832" y="6466"/>
                      <a:pt x="14832" y="6212"/>
                    </a:cubicBezTo>
                    <a:lnTo>
                      <a:pt x="14959" y="5452"/>
                    </a:lnTo>
                    <a:cubicBezTo>
                      <a:pt x="14959" y="5325"/>
                      <a:pt x="14959" y="5198"/>
                      <a:pt x="14959" y="5071"/>
                    </a:cubicBezTo>
                    <a:lnTo>
                      <a:pt x="14959" y="4818"/>
                    </a:lnTo>
                    <a:cubicBezTo>
                      <a:pt x="14959" y="4818"/>
                      <a:pt x="14959" y="4691"/>
                      <a:pt x="14959" y="4691"/>
                    </a:cubicBezTo>
                    <a:cubicBezTo>
                      <a:pt x="14959" y="4564"/>
                      <a:pt x="14959" y="4438"/>
                      <a:pt x="14832" y="4311"/>
                    </a:cubicBezTo>
                    <a:cubicBezTo>
                      <a:pt x="14832" y="4184"/>
                      <a:pt x="14705" y="4184"/>
                      <a:pt x="14578" y="4184"/>
                    </a:cubicBezTo>
                    <a:cubicBezTo>
                      <a:pt x="14515" y="4121"/>
                      <a:pt x="14452" y="4089"/>
                      <a:pt x="14404" y="4089"/>
                    </a:cubicBezTo>
                    <a:cubicBezTo>
                      <a:pt x="14357" y="4089"/>
                      <a:pt x="14325" y="4121"/>
                      <a:pt x="14325" y="4184"/>
                    </a:cubicBezTo>
                    <a:cubicBezTo>
                      <a:pt x="14198" y="4184"/>
                      <a:pt x="14071" y="4311"/>
                      <a:pt x="14071" y="4438"/>
                    </a:cubicBezTo>
                    <a:cubicBezTo>
                      <a:pt x="14071" y="4691"/>
                      <a:pt x="13945" y="4945"/>
                      <a:pt x="13818" y="5325"/>
                    </a:cubicBezTo>
                    <a:cubicBezTo>
                      <a:pt x="13818" y="5452"/>
                      <a:pt x="13691" y="5578"/>
                      <a:pt x="13438" y="5705"/>
                    </a:cubicBezTo>
                    <a:cubicBezTo>
                      <a:pt x="13311" y="5832"/>
                      <a:pt x="13184" y="5959"/>
                      <a:pt x="12930" y="5959"/>
                    </a:cubicBezTo>
                    <a:lnTo>
                      <a:pt x="12043" y="5959"/>
                    </a:lnTo>
                    <a:lnTo>
                      <a:pt x="2662" y="5071"/>
                    </a:lnTo>
                    <a:lnTo>
                      <a:pt x="2409" y="5071"/>
                    </a:lnTo>
                    <a:cubicBezTo>
                      <a:pt x="2409" y="4945"/>
                      <a:pt x="2409" y="4945"/>
                      <a:pt x="2282" y="4818"/>
                    </a:cubicBezTo>
                    <a:cubicBezTo>
                      <a:pt x="2282" y="4691"/>
                      <a:pt x="2282" y="4564"/>
                      <a:pt x="2282" y="4438"/>
                    </a:cubicBezTo>
                    <a:cubicBezTo>
                      <a:pt x="2409" y="4057"/>
                      <a:pt x="2409" y="3677"/>
                      <a:pt x="2535" y="3297"/>
                    </a:cubicBezTo>
                    <a:cubicBezTo>
                      <a:pt x="2662" y="2916"/>
                      <a:pt x="2789" y="2663"/>
                      <a:pt x="3042" y="2536"/>
                    </a:cubicBezTo>
                    <a:lnTo>
                      <a:pt x="3169" y="2409"/>
                    </a:lnTo>
                    <a:lnTo>
                      <a:pt x="3423" y="2282"/>
                    </a:lnTo>
                    <a:cubicBezTo>
                      <a:pt x="3550" y="2156"/>
                      <a:pt x="3676" y="2156"/>
                      <a:pt x="3930" y="2029"/>
                    </a:cubicBezTo>
                    <a:lnTo>
                      <a:pt x="4564" y="1902"/>
                    </a:lnTo>
                    <a:cubicBezTo>
                      <a:pt x="4690" y="1775"/>
                      <a:pt x="4944" y="1649"/>
                      <a:pt x="5071" y="1649"/>
                    </a:cubicBezTo>
                    <a:cubicBezTo>
                      <a:pt x="5198" y="1522"/>
                      <a:pt x="5198" y="1395"/>
                      <a:pt x="5198" y="1268"/>
                    </a:cubicBezTo>
                    <a:cubicBezTo>
                      <a:pt x="5324" y="1142"/>
                      <a:pt x="5198" y="1015"/>
                      <a:pt x="5198" y="888"/>
                    </a:cubicBezTo>
                    <a:cubicBezTo>
                      <a:pt x="5071" y="761"/>
                      <a:pt x="4817" y="761"/>
                      <a:pt x="4690" y="634"/>
                    </a:cubicBezTo>
                    <a:lnTo>
                      <a:pt x="139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65" name="Google Shape;68;p13"/>
              <p:cNvSpPr/>
              <p:nvPr/>
            </p:nvSpPr>
            <p:spPr>
              <a:xfrm>
                <a:off x="1417225" y="1920975"/>
                <a:ext cx="393000" cy="412025"/>
              </a:xfrm>
              <a:custGeom>
                <a:avLst/>
                <a:gdLst/>
                <a:ahLst/>
                <a:cxnLst/>
                <a:rect l="l" t="t" r="r" b="b"/>
                <a:pathLst>
                  <a:path w="15720" h="16481" extrusionOk="0">
                    <a:moveTo>
                      <a:pt x="4057" y="1"/>
                    </a:moveTo>
                    <a:cubicBezTo>
                      <a:pt x="4057" y="127"/>
                      <a:pt x="3930" y="254"/>
                      <a:pt x="3930" y="381"/>
                    </a:cubicBezTo>
                    <a:cubicBezTo>
                      <a:pt x="3930" y="508"/>
                      <a:pt x="3930" y="508"/>
                      <a:pt x="3930" y="634"/>
                    </a:cubicBezTo>
                    <a:lnTo>
                      <a:pt x="3930" y="888"/>
                    </a:lnTo>
                    <a:cubicBezTo>
                      <a:pt x="3930" y="1015"/>
                      <a:pt x="3804" y="1268"/>
                      <a:pt x="3804" y="1522"/>
                    </a:cubicBezTo>
                    <a:cubicBezTo>
                      <a:pt x="3677" y="1649"/>
                      <a:pt x="3677" y="1775"/>
                      <a:pt x="3677" y="1902"/>
                    </a:cubicBezTo>
                    <a:cubicBezTo>
                      <a:pt x="3677" y="2029"/>
                      <a:pt x="3550" y="2156"/>
                      <a:pt x="3550" y="2156"/>
                    </a:cubicBezTo>
                    <a:cubicBezTo>
                      <a:pt x="3550" y="2282"/>
                      <a:pt x="3423" y="2536"/>
                      <a:pt x="3423" y="2790"/>
                    </a:cubicBezTo>
                    <a:cubicBezTo>
                      <a:pt x="3296" y="3043"/>
                      <a:pt x="3170" y="3297"/>
                      <a:pt x="3043" y="3550"/>
                    </a:cubicBezTo>
                    <a:lnTo>
                      <a:pt x="2916" y="4184"/>
                    </a:lnTo>
                    <a:cubicBezTo>
                      <a:pt x="2789" y="4311"/>
                      <a:pt x="2789" y="4564"/>
                      <a:pt x="2916" y="4691"/>
                    </a:cubicBezTo>
                    <a:cubicBezTo>
                      <a:pt x="2916" y="4945"/>
                      <a:pt x="3043" y="4945"/>
                      <a:pt x="3170" y="5071"/>
                    </a:cubicBezTo>
                    <a:lnTo>
                      <a:pt x="3550" y="5071"/>
                    </a:lnTo>
                    <a:cubicBezTo>
                      <a:pt x="3677" y="4945"/>
                      <a:pt x="3677" y="4818"/>
                      <a:pt x="3804" y="4691"/>
                    </a:cubicBezTo>
                    <a:cubicBezTo>
                      <a:pt x="3804" y="4438"/>
                      <a:pt x="3930" y="4311"/>
                      <a:pt x="4057" y="4057"/>
                    </a:cubicBezTo>
                    <a:cubicBezTo>
                      <a:pt x="4057" y="3930"/>
                      <a:pt x="4057" y="3930"/>
                      <a:pt x="4184" y="3804"/>
                    </a:cubicBezTo>
                    <a:cubicBezTo>
                      <a:pt x="4184" y="3677"/>
                      <a:pt x="4311" y="3677"/>
                      <a:pt x="4311" y="3550"/>
                    </a:cubicBezTo>
                    <a:lnTo>
                      <a:pt x="4437" y="3550"/>
                    </a:lnTo>
                    <a:cubicBezTo>
                      <a:pt x="4564" y="3423"/>
                      <a:pt x="4691" y="3423"/>
                      <a:pt x="4944" y="3423"/>
                    </a:cubicBezTo>
                    <a:lnTo>
                      <a:pt x="5452" y="3423"/>
                    </a:lnTo>
                    <a:cubicBezTo>
                      <a:pt x="5705" y="3423"/>
                      <a:pt x="5959" y="3550"/>
                      <a:pt x="6212" y="3550"/>
                    </a:cubicBezTo>
                    <a:lnTo>
                      <a:pt x="12044" y="5452"/>
                    </a:lnTo>
                    <a:cubicBezTo>
                      <a:pt x="12424" y="5578"/>
                      <a:pt x="12804" y="5705"/>
                      <a:pt x="13184" y="5832"/>
                    </a:cubicBezTo>
                    <a:cubicBezTo>
                      <a:pt x="13438" y="5959"/>
                      <a:pt x="13692" y="6086"/>
                      <a:pt x="13818" y="6212"/>
                    </a:cubicBezTo>
                    <a:cubicBezTo>
                      <a:pt x="14072" y="6339"/>
                      <a:pt x="14199" y="6593"/>
                      <a:pt x="14452" y="6719"/>
                    </a:cubicBezTo>
                    <a:cubicBezTo>
                      <a:pt x="14706" y="7226"/>
                      <a:pt x="14959" y="7734"/>
                      <a:pt x="15086" y="8241"/>
                    </a:cubicBezTo>
                    <a:cubicBezTo>
                      <a:pt x="15086" y="9001"/>
                      <a:pt x="15086" y="9635"/>
                      <a:pt x="14832" y="10269"/>
                    </a:cubicBezTo>
                    <a:cubicBezTo>
                      <a:pt x="14706" y="10776"/>
                      <a:pt x="14452" y="11283"/>
                      <a:pt x="14199" y="11790"/>
                    </a:cubicBezTo>
                    <a:cubicBezTo>
                      <a:pt x="13945" y="12044"/>
                      <a:pt x="13565" y="12424"/>
                      <a:pt x="13058" y="12551"/>
                    </a:cubicBezTo>
                    <a:cubicBezTo>
                      <a:pt x="12931" y="12678"/>
                      <a:pt x="12677" y="12804"/>
                      <a:pt x="12424" y="12804"/>
                    </a:cubicBezTo>
                    <a:lnTo>
                      <a:pt x="11663" y="12804"/>
                    </a:lnTo>
                    <a:cubicBezTo>
                      <a:pt x="11283" y="12678"/>
                      <a:pt x="10903" y="12678"/>
                      <a:pt x="10522" y="12551"/>
                    </a:cubicBezTo>
                    <a:cubicBezTo>
                      <a:pt x="10142" y="12424"/>
                      <a:pt x="9635" y="12297"/>
                      <a:pt x="9128" y="12170"/>
                    </a:cubicBezTo>
                    <a:lnTo>
                      <a:pt x="3930" y="10522"/>
                    </a:lnTo>
                    <a:cubicBezTo>
                      <a:pt x="3550" y="10522"/>
                      <a:pt x="3296" y="10396"/>
                      <a:pt x="3043" y="10142"/>
                    </a:cubicBezTo>
                    <a:cubicBezTo>
                      <a:pt x="2789" y="10015"/>
                      <a:pt x="2663" y="9889"/>
                      <a:pt x="2536" y="9635"/>
                    </a:cubicBezTo>
                    <a:cubicBezTo>
                      <a:pt x="2536" y="9508"/>
                      <a:pt x="2536" y="9255"/>
                      <a:pt x="2536" y="9001"/>
                    </a:cubicBezTo>
                    <a:lnTo>
                      <a:pt x="2536" y="8367"/>
                    </a:lnTo>
                    <a:cubicBezTo>
                      <a:pt x="2536" y="8241"/>
                      <a:pt x="2536" y="8114"/>
                      <a:pt x="2536" y="7987"/>
                    </a:cubicBezTo>
                    <a:cubicBezTo>
                      <a:pt x="2536" y="7987"/>
                      <a:pt x="2409" y="7987"/>
                      <a:pt x="2409" y="7860"/>
                    </a:cubicBezTo>
                    <a:lnTo>
                      <a:pt x="2029" y="7860"/>
                    </a:lnTo>
                    <a:cubicBezTo>
                      <a:pt x="1902" y="7987"/>
                      <a:pt x="1775" y="8114"/>
                      <a:pt x="1775" y="8241"/>
                    </a:cubicBezTo>
                    <a:cubicBezTo>
                      <a:pt x="1775" y="8367"/>
                      <a:pt x="1775" y="8367"/>
                      <a:pt x="1775" y="8367"/>
                    </a:cubicBezTo>
                    <a:lnTo>
                      <a:pt x="1775" y="8621"/>
                    </a:lnTo>
                    <a:cubicBezTo>
                      <a:pt x="1775" y="8874"/>
                      <a:pt x="1775" y="9001"/>
                      <a:pt x="1648" y="9255"/>
                    </a:cubicBezTo>
                    <a:cubicBezTo>
                      <a:pt x="1648" y="9382"/>
                      <a:pt x="1522" y="9762"/>
                      <a:pt x="1395" y="10015"/>
                    </a:cubicBezTo>
                    <a:cubicBezTo>
                      <a:pt x="1395" y="10269"/>
                      <a:pt x="1268" y="10522"/>
                      <a:pt x="1268" y="10776"/>
                    </a:cubicBezTo>
                    <a:cubicBezTo>
                      <a:pt x="1141" y="11156"/>
                      <a:pt x="1141" y="11283"/>
                      <a:pt x="1015" y="11537"/>
                    </a:cubicBezTo>
                    <a:lnTo>
                      <a:pt x="761" y="12424"/>
                    </a:lnTo>
                    <a:lnTo>
                      <a:pt x="508" y="13311"/>
                    </a:lnTo>
                    <a:lnTo>
                      <a:pt x="127" y="14326"/>
                    </a:lnTo>
                    <a:lnTo>
                      <a:pt x="0" y="14706"/>
                    </a:lnTo>
                    <a:cubicBezTo>
                      <a:pt x="0" y="14833"/>
                      <a:pt x="0" y="14959"/>
                      <a:pt x="0" y="15086"/>
                    </a:cubicBezTo>
                    <a:cubicBezTo>
                      <a:pt x="0" y="15213"/>
                      <a:pt x="127" y="15340"/>
                      <a:pt x="254" y="15340"/>
                    </a:cubicBezTo>
                    <a:lnTo>
                      <a:pt x="508" y="15340"/>
                    </a:lnTo>
                    <a:cubicBezTo>
                      <a:pt x="634" y="15340"/>
                      <a:pt x="761" y="15213"/>
                      <a:pt x="761" y="15086"/>
                    </a:cubicBezTo>
                    <a:cubicBezTo>
                      <a:pt x="888" y="14833"/>
                      <a:pt x="1015" y="14579"/>
                      <a:pt x="1141" y="14326"/>
                    </a:cubicBezTo>
                    <a:cubicBezTo>
                      <a:pt x="1268" y="14072"/>
                      <a:pt x="1395" y="13945"/>
                      <a:pt x="1648" y="13945"/>
                    </a:cubicBezTo>
                    <a:cubicBezTo>
                      <a:pt x="1712" y="13882"/>
                      <a:pt x="1807" y="13850"/>
                      <a:pt x="1902" y="13850"/>
                    </a:cubicBezTo>
                    <a:cubicBezTo>
                      <a:pt x="1997" y="13850"/>
                      <a:pt x="2092" y="13882"/>
                      <a:pt x="2156" y="13945"/>
                    </a:cubicBezTo>
                    <a:cubicBezTo>
                      <a:pt x="2409" y="13945"/>
                      <a:pt x="2789" y="14072"/>
                      <a:pt x="3043" y="14199"/>
                    </a:cubicBezTo>
                    <a:lnTo>
                      <a:pt x="9381" y="16100"/>
                    </a:lnTo>
                    <a:cubicBezTo>
                      <a:pt x="9888" y="16354"/>
                      <a:pt x="10522" y="16354"/>
                      <a:pt x="11029" y="16481"/>
                    </a:cubicBezTo>
                    <a:cubicBezTo>
                      <a:pt x="11410" y="16354"/>
                      <a:pt x="11790" y="16354"/>
                      <a:pt x="12044" y="16227"/>
                    </a:cubicBezTo>
                    <a:cubicBezTo>
                      <a:pt x="12551" y="15974"/>
                      <a:pt x="12931" y="15720"/>
                      <a:pt x="13311" y="15340"/>
                    </a:cubicBezTo>
                    <a:cubicBezTo>
                      <a:pt x="13692" y="14833"/>
                      <a:pt x="14199" y="14326"/>
                      <a:pt x="14452" y="13818"/>
                    </a:cubicBezTo>
                    <a:cubicBezTo>
                      <a:pt x="14832" y="13058"/>
                      <a:pt x="15086" y="12297"/>
                      <a:pt x="15339" y="11537"/>
                    </a:cubicBezTo>
                    <a:cubicBezTo>
                      <a:pt x="15593" y="10649"/>
                      <a:pt x="15720" y="9762"/>
                      <a:pt x="15720" y="9001"/>
                    </a:cubicBezTo>
                    <a:cubicBezTo>
                      <a:pt x="15720" y="8241"/>
                      <a:pt x="15593" y="7480"/>
                      <a:pt x="15339" y="6846"/>
                    </a:cubicBezTo>
                    <a:cubicBezTo>
                      <a:pt x="15213" y="6466"/>
                      <a:pt x="14959" y="6086"/>
                      <a:pt x="14706" y="5832"/>
                    </a:cubicBezTo>
                    <a:cubicBezTo>
                      <a:pt x="14452" y="5452"/>
                      <a:pt x="14199" y="5198"/>
                      <a:pt x="13818" y="5071"/>
                    </a:cubicBezTo>
                    <a:cubicBezTo>
                      <a:pt x="13311" y="4818"/>
                      <a:pt x="12677" y="4564"/>
                      <a:pt x="12170" y="4438"/>
                    </a:cubicBezTo>
                    <a:lnTo>
                      <a:pt x="6212" y="2663"/>
                    </a:lnTo>
                    <a:cubicBezTo>
                      <a:pt x="5832" y="2536"/>
                      <a:pt x="5325" y="2282"/>
                      <a:pt x="4944" y="2029"/>
                    </a:cubicBezTo>
                    <a:cubicBezTo>
                      <a:pt x="4818" y="1902"/>
                      <a:pt x="4691" y="1649"/>
                      <a:pt x="4691" y="1395"/>
                    </a:cubicBezTo>
                    <a:cubicBezTo>
                      <a:pt x="4691" y="1142"/>
                      <a:pt x="4691" y="888"/>
                      <a:pt x="4818" y="634"/>
                    </a:cubicBezTo>
                    <a:cubicBezTo>
                      <a:pt x="4818" y="508"/>
                      <a:pt x="4818" y="381"/>
                      <a:pt x="4818" y="254"/>
                    </a:cubicBezTo>
                    <a:cubicBezTo>
                      <a:pt x="4691" y="254"/>
                      <a:pt x="4691" y="127"/>
                      <a:pt x="4691" y="127"/>
                    </a:cubicBezTo>
                    <a:lnTo>
                      <a:pt x="443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66" name="Google Shape;69;p13"/>
              <p:cNvSpPr/>
              <p:nvPr/>
            </p:nvSpPr>
            <p:spPr>
              <a:xfrm>
                <a:off x="1553500" y="1531950"/>
                <a:ext cx="418375" cy="400925"/>
              </a:xfrm>
              <a:custGeom>
                <a:avLst/>
                <a:gdLst/>
                <a:ahLst/>
                <a:cxnLst/>
                <a:rect l="l" t="t" r="r" b="b"/>
                <a:pathLst>
                  <a:path w="16735" h="16037" extrusionOk="0">
                    <a:moveTo>
                      <a:pt x="5515" y="1"/>
                    </a:moveTo>
                    <a:cubicBezTo>
                      <a:pt x="5452" y="1"/>
                      <a:pt x="5388" y="32"/>
                      <a:pt x="5325" y="96"/>
                    </a:cubicBezTo>
                    <a:cubicBezTo>
                      <a:pt x="5325" y="96"/>
                      <a:pt x="5198" y="96"/>
                      <a:pt x="5198" y="223"/>
                    </a:cubicBezTo>
                    <a:cubicBezTo>
                      <a:pt x="5071" y="349"/>
                      <a:pt x="5071" y="476"/>
                      <a:pt x="5198" y="476"/>
                    </a:cubicBezTo>
                    <a:cubicBezTo>
                      <a:pt x="5198" y="730"/>
                      <a:pt x="5198" y="856"/>
                      <a:pt x="5325" y="983"/>
                    </a:cubicBezTo>
                    <a:cubicBezTo>
                      <a:pt x="5452" y="1110"/>
                      <a:pt x="5452" y="1237"/>
                      <a:pt x="5452" y="1363"/>
                    </a:cubicBezTo>
                    <a:cubicBezTo>
                      <a:pt x="5452" y="1490"/>
                      <a:pt x="5452" y="1744"/>
                      <a:pt x="5452" y="1871"/>
                    </a:cubicBezTo>
                    <a:cubicBezTo>
                      <a:pt x="5452" y="1997"/>
                      <a:pt x="5325" y="2251"/>
                      <a:pt x="5198" y="2504"/>
                    </a:cubicBezTo>
                    <a:lnTo>
                      <a:pt x="1268" y="9984"/>
                    </a:lnTo>
                    <a:lnTo>
                      <a:pt x="1141" y="10364"/>
                    </a:lnTo>
                    <a:cubicBezTo>
                      <a:pt x="1015" y="10364"/>
                      <a:pt x="1015" y="10364"/>
                      <a:pt x="888" y="10491"/>
                    </a:cubicBezTo>
                    <a:lnTo>
                      <a:pt x="508" y="10491"/>
                    </a:lnTo>
                    <a:cubicBezTo>
                      <a:pt x="444" y="10427"/>
                      <a:pt x="413" y="10396"/>
                      <a:pt x="381" y="10396"/>
                    </a:cubicBezTo>
                    <a:cubicBezTo>
                      <a:pt x="349" y="10396"/>
                      <a:pt x="317" y="10427"/>
                      <a:pt x="254" y="10491"/>
                    </a:cubicBezTo>
                    <a:cubicBezTo>
                      <a:pt x="127" y="10491"/>
                      <a:pt x="127" y="10491"/>
                      <a:pt x="1" y="10618"/>
                    </a:cubicBezTo>
                    <a:cubicBezTo>
                      <a:pt x="1" y="10744"/>
                      <a:pt x="1" y="10871"/>
                      <a:pt x="1" y="10998"/>
                    </a:cubicBezTo>
                    <a:cubicBezTo>
                      <a:pt x="127" y="11125"/>
                      <a:pt x="127" y="11251"/>
                      <a:pt x="254" y="11378"/>
                    </a:cubicBezTo>
                    <a:lnTo>
                      <a:pt x="2536" y="13533"/>
                    </a:lnTo>
                    <a:lnTo>
                      <a:pt x="2663" y="13660"/>
                    </a:lnTo>
                    <a:lnTo>
                      <a:pt x="2789" y="13660"/>
                    </a:lnTo>
                    <a:cubicBezTo>
                      <a:pt x="2916" y="13787"/>
                      <a:pt x="3043" y="13787"/>
                      <a:pt x="3170" y="13787"/>
                    </a:cubicBezTo>
                    <a:cubicBezTo>
                      <a:pt x="3170" y="13660"/>
                      <a:pt x="3297" y="13660"/>
                      <a:pt x="3423" y="13533"/>
                    </a:cubicBezTo>
                    <a:cubicBezTo>
                      <a:pt x="3423" y="13407"/>
                      <a:pt x="3423" y="13280"/>
                      <a:pt x="3423" y="13026"/>
                    </a:cubicBezTo>
                    <a:cubicBezTo>
                      <a:pt x="3297" y="12899"/>
                      <a:pt x="3170" y="12646"/>
                      <a:pt x="3043" y="12392"/>
                    </a:cubicBezTo>
                    <a:cubicBezTo>
                      <a:pt x="2916" y="12012"/>
                      <a:pt x="2663" y="11632"/>
                      <a:pt x="2536" y="11251"/>
                    </a:cubicBezTo>
                    <a:cubicBezTo>
                      <a:pt x="2409" y="10871"/>
                      <a:pt x="2409" y="10618"/>
                      <a:pt x="2282" y="10364"/>
                    </a:cubicBezTo>
                    <a:cubicBezTo>
                      <a:pt x="2282" y="10111"/>
                      <a:pt x="2282" y="9857"/>
                      <a:pt x="2409" y="9603"/>
                    </a:cubicBezTo>
                    <a:cubicBezTo>
                      <a:pt x="2536" y="9350"/>
                      <a:pt x="2663" y="8970"/>
                      <a:pt x="2789" y="8716"/>
                    </a:cubicBezTo>
                    <a:cubicBezTo>
                      <a:pt x="2789" y="8589"/>
                      <a:pt x="2916" y="8463"/>
                      <a:pt x="2916" y="8463"/>
                    </a:cubicBezTo>
                    <a:cubicBezTo>
                      <a:pt x="2916" y="8336"/>
                      <a:pt x="3043" y="8336"/>
                      <a:pt x="3170" y="8336"/>
                    </a:cubicBezTo>
                    <a:cubicBezTo>
                      <a:pt x="3170" y="8272"/>
                      <a:pt x="3201" y="8241"/>
                      <a:pt x="3233" y="8241"/>
                    </a:cubicBezTo>
                    <a:cubicBezTo>
                      <a:pt x="3265" y="8241"/>
                      <a:pt x="3297" y="8272"/>
                      <a:pt x="3297" y="8336"/>
                    </a:cubicBezTo>
                    <a:lnTo>
                      <a:pt x="11917" y="13026"/>
                    </a:lnTo>
                    <a:cubicBezTo>
                      <a:pt x="12297" y="13153"/>
                      <a:pt x="12551" y="13407"/>
                      <a:pt x="12804" y="13660"/>
                    </a:cubicBezTo>
                    <a:cubicBezTo>
                      <a:pt x="13058" y="13787"/>
                      <a:pt x="13058" y="13914"/>
                      <a:pt x="13184" y="14167"/>
                    </a:cubicBezTo>
                    <a:cubicBezTo>
                      <a:pt x="13184" y="14421"/>
                      <a:pt x="13184" y="14674"/>
                      <a:pt x="13058" y="14928"/>
                    </a:cubicBezTo>
                    <a:cubicBezTo>
                      <a:pt x="12931" y="15055"/>
                      <a:pt x="12931" y="15308"/>
                      <a:pt x="12931" y="15562"/>
                    </a:cubicBezTo>
                    <a:cubicBezTo>
                      <a:pt x="12804" y="15562"/>
                      <a:pt x="12804" y="15688"/>
                      <a:pt x="12931" y="15815"/>
                    </a:cubicBezTo>
                    <a:cubicBezTo>
                      <a:pt x="12931" y="15815"/>
                      <a:pt x="13058" y="15942"/>
                      <a:pt x="13058" y="15942"/>
                    </a:cubicBezTo>
                    <a:cubicBezTo>
                      <a:pt x="13121" y="16005"/>
                      <a:pt x="13184" y="16037"/>
                      <a:pt x="13248" y="16037"/>
                    </a:cubicBezTo>
                    <a:cubicBezTo>
                      <a:pt x="13311" y="16037"/>
                      <a:pt x="13375" y="16005"/>
                      <a:pt x="13438" y="15942"/>
                    </a:cubicBezTo>
                    <a:cubicBezTo>
                      <a:pt x="13565" y="15942"/>
                      <a:pt x="13692" y="15815"/>
                      <a:pt x="13692" y="15688"/>
                    </a:cubicBezTo>
                    <a:lnTo>
                      <a:pt x="13692" y="15562"/>
                    </a:lnTo>
                    <a:cubicBezTo>
                      <a:pt x="13692" y="15435"/>
                      <a:pt x="13818" y="15435"/>
                      <a:pt x="13818" y="15308"/>
                    </a:cubicBezTo>
                    <a:cubicBezTo>
                      <a:pt x="13945" y="14928"/>
                      <a:pt x="14072" y="14674"/>
                      <a:pt x="14199" y="14421"/>
                    </a:cubicBezTo>
                    <a:lnTo>
                      <a:pt x="14452" y="13787"/>
                    </a:lnTo>
                    <a:cubicBezTo>
                      <a:pt x="14579" y="13660"/>
                      <a:pt x="14579" y="13533"/>
                      <a:pt x="14706" y="13407"/>
                    </a:cubicBezTo>
                    <a:lnTo>
                      <a:pt x="14832" y="13026"/>
                    </a:lnTo>
                    <a:cubicBezTo>
                      <a:pt x="14832" y="13026"/>
                      <a:pt x="14959" y="12773"/>
                      <a:pt x="15086" y="12646"/>
                    </a:cubicBezTo>
                    <a:cubicBezTo>
                      <a:pt x="15213" y="12519"/>
                      <a:pt x="15340" y="12139"/>
                      <a:pt x="15466" y="11885"/>
                    </a:cubicBezTo>
                    <a:cubicBezTo>
                      <a:pt x="15720" y="11632"/>
                      <a:pt x="15847" y="11251"/>
                      <a:pt x="15973" y="10998"/>
                    </a:cubicBezTo>
                    <a:lnTo>
                      <a:pt x="16354" y="10364"/>
                    </a:lnTo>
                    <a:lnTo>
                      <a:pt x="16480" y="10111"/>
                    </a:lnTo>
                    <a:lnTo>
                      <a:pt x="16607" y="9857"/>
                    </a:lnTo>
                    <a:lnTo>
                      <a:pt x="16607" y="9730"/>
                    </a:lnTo>
                    <a:cubicBezTo>
                      <a:pt x="16734" y="9603"/>
                      <a:pt x="16734" y="9477"/>
                      <a:pt x="16734" y="9350"/>
                    </a:cubicBezTo>
                    <a:cubicBezTo>
                      <a:pt x="16734" y="9223"/>
                      <a:pt x="16607" y="9096"/>
                      <a:pt x="16480" y="9096"/>
                    </a:cubicBezTo>
                    <a:cubicBezTo>
                      <a:pt x="16480" y="9033"/>
                      <a:pt x="16449" y="9001"/>
                      <a:pt x="16401" y="9001"/>
                    </a:cubicBezTo>
                    <a:cubicBezTo>
                      <a:pt x="16354" y="9001"/>
                      <a:pt x="16290" y="9033"/>
                      <a:pt x="16227" y="9096"/>
                    </a:cubicBezTo>
                    <a:cubicBezTo>
                      <a:pt x="16100" y="9096"/>
                      <a:pt x="15973" y="9096"/>
                      <a:pt x="15973" y="9223"/>
                    </a:cubicBezTo>
                    <a:cubicBezTo>
                      <a:pt x="15847" y="9477"/>
                      <a:pt x="15593" y="9730"/>
                      <a:pt x="15340" y="9984"/>
                    </a:cubicBezTo>
                    <a:cubicBezTo>
                      <a:pt x="15213" y="10111"/>
                      <a:pt x="15086" y="10237"/>
                      <a:pt x="14959" y="10237"/>
                    </a:cubicBezTo>
                    <a:cubicBezTo>
                      <a:pt x="14706" y="10237"/>
                      <a:pt x="14579" y="10237"/>
                      <a:pt x="14325" y="10111"/>
                    </a:cubicBezTo>
                    <a:cubicBezTo>
                      <a:pt x="14072" y="10111"/>
                      <a:pt x="13818" y="9984"/>
                      <a:pt x="13565" y="9730"/>
                    </a:cubicBezTo>
                    <a:lnTo>
                      <a:pt x="5071" y="5167"/>
                    </a:lnTo>
                    <a:cubicBezTo>
                      <a:pt x="4945" y="5167"/>
                      <a:pt x="4945" y="5040"/>
                      <a:pt x="4818" y="5040"/>
                    </a:cubicBezTo>
                    <a:cubicBezTo>
                      <a:pt x="4818" y="4913"/>
                      <a:pt x="4818" y="4913"/>
                      <a:pt x="4818" y="4786"/>
                    </a:cubicBezTo>
                    <a:cubicBezTo>
                      <a:pt x="4945" y="4659"/>
                      <a:pt x="4945" y="4533"/>
                      <a:pt x="5071" y="4406"/>
                    </a:cubicBezTo>
                    <a:cubicBezTo>
                      <a:pt x="5198" y="4026"/>
                      <a:pt x="5452" y="3645"/>
                      <a:pt x="5705" y="3392"/>
                    </a:cubicBezTo>
                    <a:cubicBezTo>
                      <a:pt x="5832" y="3138"/>
                      <a:pt x="6085" y="3011"/>
                      <a:pt x="6339" y="2885"/>
                    </a:cubicBezTo>
                    <a:lnTo>
                      <a:pt x="7987" y="2885"/>
                    </a:lnTo>
                    <a:cubicBezTo>
                      <a:pt x="8114" y="2948"/>
                      <a:pt x="8209" y="2980"/>
                      <a:pt x="8304" y="2980"/>
                    </a:cubicBezTo>
                    <a:cubicBezTo>
                      <a:pt x="8399" y="2980"/>
                      <a:pt x="8494" y="2948"/>
                      <a:pt x="8621" y="2885"/>
                    </a:cubicBezTo>
                    <a:cubicBezTo>
                      <a:pt x="8748" y="2885"/>
                      <a:pt x="8874" y="2758"/>
                      <a:pt x="8874" y="2631"/>
                    </a:cubicBezTo>
                    <a:cubicBezTo>
                      <a:pt x="9001" y="2504"/>
                      <a:pt x="9001" y="2378"/>
                      <a:pt x="8874" y="2251"/>
                    </a:cubicBezTo>
                    <a:cubicBezTo>
                      <a:pt x="8874" y="2124"/>
                      <a:pt x="8748" y="1997"/>
                      <a:pt x="8621" y="1997"/>
                    </a:cubicBezTo>
                    <a:lnTo>
                      <a:pt x="5832" y="96"/>
                    </a:lnTo>
                    <a:lnTo>
                      <a:pt x="5705" y="96"/>
                    </a:lnTo>
                    <a:cubicBezTo>
                      <a:pt x="5642" y="32"/>
                      <a:pt x="5578" y="1"/>
                      <a:pt x="55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67" name="Google Shape;70;p13"/>
              <p:cNvSpPr/>
              <p:nvPr/>
            </p:nvSpPr>
            <p:spPr>
              <a:xfrm>
                <a:off x="1841900" y="1109650"/>
                <a:ext cx="370825" cy="443725"/>
              </a:xfrm>
              <a:custGeom>
                <a:avLst/>
                <a:gdLst/>
                <a:ahLst/>
                <a:cxnLst/>
                <a:rect l="l" t="t" r="r" b="b"/>
                <a:pathLst>
                  <a:path w="14833" h="17749" extrusionOk="0">
                    <a:moveTo>
                      <a:pt x="6719" y="3043"/>
                    </a:moveTo>
                    <a:cubicBezTo>
                      <a:pt x="7100" y="3043"/>
                      <a:pt x="7480" y="3170"/>
                      <a:pt x="7860" y="3297"/>
                    </a:cubicBezTo>
                    <a:cubicBezTo>
                      <a:pt x="8240" y="3423"/>
                      <a:pt x="8621" y="3677"/>
                      <a:pt x="8874" y="3930"/>
                    </a:cubicBezTo>
                    <a:cubicBezTo>
                      <a:pt x="9381" y="4311"/>
                      <a:pt x="9635" y="4818"/>
                      <a:pt x="9888" y="5325"/>
                    </a:cubicBezTo>
                    <a:cubicBezTo>
                      <a:pt x="10015" y="5705"/>
                      <a:pt x="10142" y="6212"/>
                      <a:pt x="10142" y="6593"/>
                    </a:cubicBezTo>
                    <a:cubicBezTo>
                      <a:pt x="10015" y="7100"/>
                      <a:pt x="9762" y="7607"/>
                      <a:pt x="9508" y="7860"/>
                    </a:cubicBezTo>
                    <a:cubicBezTo>
                      <a:pt x="9381" y="8114"/>
                      <a:pt x="9128" y="8241"/>
                      <a:pt x="9001" y="8367"/>
                    </a:cubicBezTo>
                    <a:cubicBezTo>
                      <a:pt x="8874" y="8494"/>
                      <a:pt x="8621" y="8621"/>
                      <a:pt x="8494" y="8621"/>
                    </a:cubicBezTo>
                    <a:lnTo>
                      <a:pt x="8240" y="8621"/>
                    </a:lnTo>
                    <a:cubicBezTo>
                      <a:pt x="8114" y="8494"/>
                      <a:pt x="7987" y="8494"/>
                      <a:pt x="7860" y="8367"/>
                    </a:cubicBezTo>
                    <a:lnTo>
                      <a:pt x="5705" y="6466"/>
                    </a:lnTo>
                    <a:cubicBezTo>
                      <a:pt x="5452" y="6086"/>
                      <a:pt x="5198" y="5832"/>
                      <a:pt x="4944" y="5578"/>
                    </a:cubicBezTo>
                    <a:cubicBezTo>
                      <a:pt x="4818" y="5452"/>
                      <a:pt x="4691" y="5325"/>
                      <a:pt x="4564" y="5071"/>
                    </a:cubicBezTo>
                    <a:cubicBezTo>
                      <a:pt x="4564" y="4945"/>
                      <a:pt x="4437" y="4691"/>
                      <a:pt x="4564" y="4438"/>
                    </a:cubicBezTo>
                    <a:cubicBezTo>
                      <a:pt x="4564" y="4184"/>
                      <a:pt x="4691" y="3930"/>
                      <a:pt x="4944" y="3804"/>
                    </a:cubicBezTo>
                    <a:cubicBezTo>
                      <a:pt x="5071" y="3550"/>
                      <a:pt x="5452" y="3297"/>
                      <a:pt x="5705" y="3170"/>
                    </a:cubicBezTo>
                    <a:cubicBezTo>
                      <a:pt x="6085" y="3043"/>
                      <a:pt x="6466" y="3043"/>
                      <a:pt x="6719" y="3043"/>
                    </a:cubicBezTo>
                    <a:close/>
                    <a:moveTo>
                      <a:pt x="8114" y="1"/>
                    </a:moveTo>
                    <a:cubicBezTo>
                      <a:pt x="7733" y="127"/>
                      <a:pt x="7480" y="254"/>
                      <a:pt x="7100" y="381"/>
                    </a:cubicBezTo>
                    <a:cubicBezTo>
                      <a:pt x="6719" y="634"/>
                      <a:pt x="6339" y="888"/>
                      <a:pt x="6085" y="1015"/>
                    </a:cubicBezTo>
                    <a:cubicBezTo>
                      <a:pt x="5705" y="1395"/>
                      <a:pt x="5325" y="1775"/>
                      <a:pt x="5071" y="2156"/>
                    </a:cubicBezTo>
                    <a:lnTo>
                      <a:pt x="4564" y="2536"/>
                    </a:lnTo>
                    <a:lnTo>
                      <a:pt x="4184" y="3297"/>
                    </a:lnTo>
                    <a:lnTo>
                      <a:pt x="3677" y="4057"/>
                    </a:lnTo>
                    <a:lnTo>
                      <a:pt x="2789" y="5198"/>
                    </a:lnTo>
                    <a:cubicBezTo>
                      <a:pt x="2536" y="5452"/>
                      <a:pt x="2282" y="5705"/>
                      <a:pt x="2156" y="5959"/>
                    </a:cubicBezTo>
                    <a:lnTo>
                      <a:pt x="1775" y="6339"/>
                    </a:lnTo>
                    <a:lnTo>
                      <a:pt x="1268" y="6846"/>
                    </a:lnTo>
                    <a:lnTo>
                      <a:pt x="761" y="7353"/>
                    </a:lnTo>
                    <a:lnTo>
                      <a:pt x="381" y="7734"/>
                    </a:lnTo>
                    <a:lnTo>
                      <a:pt x="254" y="7860"/>
                    </a:lnTo>
                    <a:lnTo>
                      <a:pt x="127" y="7987"/>
                    </a:lnTo>
                    <a:cubicBezTo>
                      <a:pt x="0" y="8114"/>
                      <a:pt x="0" y="8241"/>
                      <a:pt x="0" y="8367"/>
                    </a:cubicBezTo>
                    <a:cubicBezTo>
                      <a:pt x="0" y="8494"/>
                      <a:pt x="0" y="8621"/>
                      <a:pt x="127" y="8748"/>
                    </a:cubicBezTo>
                    <a:lnTo>
                      <a:pt x="381" y="8748"/>
                    </a:lnTo>
                    <a:cubicBezTo>
                      <a:pt x="508" y="8748"/>
                      <a:pt x="634" y="8748"/>
                      <a:pt x="634" y="8621"/>
                    </a:cubicBezTo>
                    <a:cubicBezTo>
                      <a:pt x="1015" y="8494"/>
                      <a:pt x="1268" y="8241"/>
                      <a:pt x="1395" y="8114"/>
                    </a:cubicBezTo>
                    <a:cubicBezTo>
                      <a:pt x="1522" y="7987"/>
                      <a:pt x="1775" y="7987"/>
                      <a:pt x="1902" y="7987"/>
                    </a:cubicBezTo>
                    <a:cubicBezTo>
                      <a:pt x="2156" y="7987"/>
                      <a:pt x="2282" y="8114"/>
                      <a:pt x="2409" y="8241"/>
                    </a:cubicBezTo>
                    <a:cubicBezTo>
                      <a:pt x="2663" y="8367"/>
                      <a:pt x="2916" y="8494"/>
                      <a:pt x="3170" y="8748"/>
                    </a:cubicBezTo>
                    <a:lnTo>
                      <a:pt x="9381" y="14579"/>
                    </a:lnTo>
                    <a:cubicBezTo>
                      <a:pt x="9635" y="14706"/>
                      <a:pt x="9762" y="14833"/>
                      <a:pt x="9888" y="15086"/>
                    </a:cubicBezTo>
                    <a:cubicBezTo>
                      <a:pt x="10015" y="15213"/>
                      <a:pt x="10142" y="15466"/>
                      <a:pt x="10269" y="15593"/>
                    </a:cubicBezTo>
                    <a:cubicBezTo>
                      <a:pt x="10269" y="15720"/>
                      <a:pt x="10269" y="15847"/>
                      <a:pt x="10269" y="16100"/>
                    </a:cubicBezTo>
                    <a:cubicBezTo>
                      <a:pt x="10142" y="16227"/>
                      <a:pt x="10142" y="16354"/>
                      <a:pt x="10015" y="16607"/>
                    </a:cubicBezTo>
                    <a:cubicBezTo>
                      <a:pt x="9888" y="16734"/>
                      <a:pt x="9762" y="16988"/>
                      <a:pt x="9635" y="17115"/>
                    </a:cubicBezTo>
                    <a:cubicBezTo>
                      <a:pt x="9635" y="17241"/>
                      <a:pt x="9635" y="17368"/>
                      <a:pt x="9635" y="17368"/>
                    </a:cubicBezTo>
                    <a:cubicBezTo>
                      <a:pt x="9762" y="17495"/>
                      <a:pt x="9762" y="17622"/>
                      <a:pt x="9888" y="17622"/>
                    </a:cubicBezTo>
                    <a:cubicBezTo>
                      <a:pt x="9888" y="17748"/>
                      <a:pt x="10015" y="17748"/>
                      <a:pt x="10142" y="17748"/>
                    </a:cubicBezTo>
                    <a:cubicBezTo>
                      <a:pt x="10269" y="17748"/>
                      <a:pt x="10396" y="17622"/>
                      <a:pt x="10522" y="17495"/>
                    </a:cubicBezTo>
                    <a:cubicBezTo>
                      <a:pt x="10522" y="17495"/>
                      <a:pt x="10522" y="17368"/>
                      <a:pt x="10649" y="17368"/>
                    </a:cubicBezTo>
                    <a:lnTo>
                      <a:pt x="10776" y="17241"/>
                    </a:lnTo>
                    <a:cubicBezTo>
                      <a:pt x="11029" y="16861"/>
                      <a:pt x="11283" y="16481"/>
                      <a:pt x="11410" y="16354"/>
                    </a:cubicBezTo>
                    <a:lnTo>
                      <a:pt x="11917" y="15720"/>
                    </a:lnTo>
                    <a:cubicBezTo>
                      <a:pt x="11917" y="15593"/>
                      <a:pt x="12044" y="15466"/>
                      <a:pt x="12044" y="15466"/>
                    </a:cubicBezTo>
                    <a:lnTo>
                      <a:pt x="12424" y="14959"/>
                    </a:lnTo>
                    <a:cubicBezTo>
                      <a:pt x="12551" y="14706"/>
                      <a:pt x="12804" y="14579"/>
                      <a:pt x="13058" y="14326"/>
                    </a:cubicBezTo>
                    <a:cubicBezTo>
                      <a:pt x="13184" y="14072"/>
                      <a:pt x="13438" y="13818"/>
                      <a:pt x="13692" y="13692"/>
                    </a:cubicBezTo>
                    <a:lnTo>
                      <a:pt x="14199" y="13185"/>
                    </a:lnTo>
                    <a:lnTo>
                      <a:pt x="14452" y="12804"/>
                    </a:lnTo>
                    <a:lnTo>
                      <a:pt x="14706" y="12551"/>
                    </a:lnTo>
                    <a:cubicBezTo>
                      <a:pt x="14706" y="12551"/>
                      <a:pt x="14832" y="12297"/>
                      <a:pt x="14832" y="12170"/>
                    </a:cubicBezTo>
                    <a:cubicBezTo>
                      <a:pt x="14832" y="12044"/>
                      <a:pt x="14832" y="11917"/>
                      <a:pt x="14706" y="11917"/>
                    </a:cubicBezTo>
                    <a:cubicBezTo>
                      <a:pt x="14579" y="11790"/>
                      <a:pt x="14452" y="11790"/>
                      <a:pt x="14452" y="11790"/>
                    </a:cubicBezTo>
                    <a:cubicBezTo>
                      <a:pt x="14325" y="11790"/>
                      <a:pt x="14199" y="11790"/>
                      <a:pt x="14072" y="11917"/>
                    </a:cubicBezTo>
                    <a:cubicBezTo>
                      <a:pt x="13945" y="12044"/>
                      <a:pt x="13692" y="12297"/>
                      <a:pt x="13438" y="12424"/>
                    </a:cubicBezTo>
                    <a:cubicBezTo>
                      <a:pt x="13184" y="12551"/>
                      <a:pt x="13058" y="12551"/>
                      <a:pt x="12804" y="12551"/>
                    </a:cubicBezTo>
                    <a:cubicBezTo>
                      <a:pt x="12677" y="12551"/>
                      <a:pt x="12424" y="12551"/>
                      <a:pt x="12297" y="12424"/>
                    </a:cubicBezTo>
                    <a:cubicBezTo>
                      <a:pt x="12044" y="12297"/>
                      <a:pt x="11917" y="12044"/>
                      <a:pt x="11663" y="11790"/>
                    </a:cubicBezTo>
                    <a:lnTo>
                      <a:pt x="9255" y="9635"/>
                    </a:lnTo>
                    <a:cubicBezTo>
                      <a:pt x="9255" y="9635"/>
                      <a:pt x="9128" y="9382"/>
                      <a:pt x="9128" y="9382"/>
                    </a:cubicBezTo>
                    <a:cubicBezTo>
                      <a:pt x="9128" y="9255"/>
                      <a:pt x="9128" y="9255"/>
                      <a:pt x="9255" y="9128"/>
                    </a:cubicBezTo>
                    <a:lnTo>
                      <a:pt x="9508" y="8874"/>
                    </a:lnTo>
                    <a:lnTo>
                      <a:pt x="9888" y="8621"/>
                    </a:lnTo>
                    <a:lnTo>
                      <a:pt x="10522" y="8241"/>
                    </a:lnTo>
                    <a:lnTo>
                      <a:pt x="11029" y="7860"/>
                    </a:lnTo>
                    <a:lnTo>
                      <a:pt x="11283" y="7607"/>
                    </a:lnTo>
                    <a:lnTo>
                      <a:pt x="11663" y="7226"/>
                    </a:lnTo>
                    <a:cubicBezTo>
                      <a:pt x="12044" y="6846"/>
                      <a:pt x="12297" y="6212"/>
                      <a:pt x="12551" y="5705"/>
                    </a:cubicBezTo>
                    <a:cubicBezTo>
                      <a:pt x="12931" y="4564"/>
                      <a:pt x="12804" y="3423"/>
                      <a:pt x="12297" y="2409"/>
                    </a:cubicBezTo>
                    <a:cubicBezTo>
                      <a:pt x="12044" y="1902"/>
                      <a:pt x="11790" y="1395"/>
                      <a:pt x="11283" y="1015"/>
                    </a:cubicBezTo>
                    <a:cubicBezTo>
                      <a:pt x="11029" y="761"/>
                      <a:pt x="10776" y="508"/>
                      <a:pt x="10396" y="381"/>
                    </a:cubicBezTo>
                    <a:cubicBezTo>
                      <a:pt x="10015" y="127"/>
                      <a:pt x="9635" y="127"/>
                      <a:pt x="92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68" name="Google Shape;71;p13"/>
              <p:cNvSpPr/>
              <p:nvPr/>
            </p:nvSpPr>
            <p:spPr>
              <a:xfrm>
                <a:off x="2111275" y="840275"/>
                <a:ext cx="494425" cy="440550"/>
              </a:xfrm>
              <a:custGeom>
                <a:avLst/>
                <a:gdLst/>
                <a:ahLst/>
                <a:cxnLst/>
                <a:rect l="l" t="t" r="r" b="b"/>
                <a:pathLst>
                  <a:path w="19777" h="17622" extrusionOk="0">
                    <a:moveTo>
                      <a:pt x="7353" y="2662"/>
                    </a:moveTo>
                    <a:cubicBezTo>
                      <a:pt x="7734" y="2789"/>
                      <a:pt x="7987" y="2789"/>
                      <a:pt x="8368" y="3043"/>
                    </a:cubicBezTo>
                    <a:cubicBezTo>
                      <a:pt x="8621" y="3169"/>
                      <a:pt x="8875" y="3423"/>
                      <a:pt x="9128" y="3677"/>
                    </a:cubicBezTo>
                    <a:cubicBezTo>
                      <a:pt x="9509" y="4057"/>
                      <a:pt x="9762" y="4564"/>
                      <a:pt x="9762" y="5071"/>
                    </a:cubicBezTo>
                    <a:cubicBezTo>
                      <a:pt x="9889" y="5578"/>
                      <a:pt x="9762" y="6085"/>
                      <a:pt x="9635" y="6465"/>
                    </a:cubicBezTo>
                    <a:cubicBezTo>
                      <a:pt x="9382" y="6973"/>
                      <a:pt x="9128" y="7480"/>
                      <a:pt x="8621" y="7733"/>
                    </a:cubicBezTo>
                    <a:cubicBezTo>
                      <a:pt x="8494" y="7860"/>
                      <a:pt x="8494" y="7987"/>
                      <a:pt x="8368" y="7987"/>
                    </a:cubicBezTo>
                    <a:lnTo>
                      <a:pt x="7987" y="7987"/>
                    </a:lnTo>
                    <a:cubicBezTo>
                      <a:pt x="7861" y="7860"/>
                      <a:pt x="7734" y="7860"/>
                      <a:pt x="7734" y="7733"/>
                    </a:cubicBezTo>
                    <a:lnTo>
                      <a:pt x="5325" y="4817"/>
                    </a:lnTo>
                    <a:cubicBezTo>
                      <a:pt x="5198" y="4691"/>
                      <a:pt x="5198" y="4564"/>
                      <a:pt x="5072" y="4437"/>
                    </a:cubicBezTo>
                    <a:cubicBezTo>
                      <a:pt x="5072" y="4310"/>
                      <a:pt x="5072" y="4184"/>
                      <a:pt x="5072" y="4057"/>
                    </a:cubicBezTo>
                    <a:cubicBezTo>
                      <a:pt x="5072" y="3930"/>
                      <a:pt x="5072" y="3677"/>
                      <a:pt x="5198" y="3550"/>
                    </a:cubicBezTo>
                    <a:cubicBezTo>
                      <a:pt x="5325" y="3423"/>
                      <a:pt x="5452" y="3296"/>
                      <a:pt x="5579" y="3169"/>
                    </a:cubicBezTo>
                    <a:cubicBezTo>
                      <a:pt x="5832" y="2916"/>
                      <a:pt x="6086" y="2789"/>
                      <a:pt x="6466" y="2662"/>
                    </a:cubicBezTo>
                    <a:close/>
                    <a:moveTo>
                      <a:pt x="9255" y="0"/>
                    </a:moveTo>
                    <a:cubicBezTo>
                      <a:pt x="8748" y="0"/>
                      <a:pt x="8241" y="0"/>
                      <a:pt x="7861" y="254"/>
                    </a:cubicBezTo>
                    <a:cubicBezTo>
                      <a:pt x="7353" y="507"/>
                      <a:pt x="6846" y="761"/>
                      <a:pt x="6466" y="1141"/>
                    </a:cubicBezTo>
                    <a:lnTo>
                      <a:pt x="5705" y="1775"/>
                    </a:lnTo>
                    <a:lnTo>
                      <a:pt x="4818" y="2662"/>
                    </a:lnTo>
                    <a:cubicBezTo>
                      <a:pt x="4311" y="3043"/>
                      <a:pt x="3931" y="3423"/>
                      <a:pt x="3677" y="3803"/>
                    </a:cubicBezTo>
                    <a:cubicBezTo>
                      <a:pt x="3297" y="4184"/>
                      <a:pt x="2917" y="4437"/>
                      <a:pt x="2663" y="4691"/>
                    </a:cubicBezTo>
                    <a:lnTo>
                      <a:pt x="2156" y="5198"/>
                    </a:lnTo>
                    <a:lnTo>
                      <a:pt x="1395" y="5705"/>
                    </a:lnTo>
                    <a:lnTo>
                      <a:pt x="635" y="6212"/>
                    </a:lnTo>
                    <a:lnTo>
                      <a:pt x="381" y="6465"/>
                    </a:lnTo>
                    <a:cubicBezTo>
                      <a:pt x="254" y="6465"/>
                      <a:pt x="128" y="6592"/>
                      <a:pt x="128" y="6719"/>
                    </a:cubicBezTo>
                    <a:cubicBezTo>
                      <a:pt x="1" y="6846"/>
                      <a:pt x="1" y="6973"/>
                      <a:pt x="128" y="7099"/>
                    </a:cubicBezTo>
                    <a:cubicBezTo>
                      <a:pt x="128" y="7226"/>
                      <a:pt x="254" y="7226"/>
                      <a:pt x="381" y="7226"/>
                    </a:cubicBezTo>
                    <a:lnTo>
                      <a:pt x="635" y="7226"/>
                    </a:lnTo>
                    <a:cubicBezTo>
                      <a:pt x="888" y="7099"/>
                      <a:pt x="1142" y="6973"/>
                      <a:pt x="1522" y="6846"/>
                    </a:cubicBezTo>
                    <a:cubicBezTo>
                      <a:pt x="1619" y="6749"/>
                      <a:pt x="1753" y="6708"/>
                      <a:pt x="1895" y="6708"/>
                    </a:cubicBezTo>
                    <a:cubicBezTo>
                      <a:pt x="2126" y="6708"/>
                      <a:pt x="2380" y="6816"/>
                      <a:pt x="2536" y="6973"/>
                    </a:cubicBezTo>
                    <a:cubicBezTo>
                      <a:pt x="2790" y="7226"/>
                      <a:pt x="2917" y="7480"/>
                      <a:pt x="3170" y="7733"/>
                    </a:cubicBezTo>
                    <a:lnTo>
                      <a:pt x="8494" y="14325"/>
                    </a:lnTo>
                    <a:cubicBezTo>
                      <a:pt x="8621" y="14452"/>
                      <a:pt x="8875" y="14705"/>
                      <a:pt x="9001" y="14959"/>
                    </a:cubicBezTo>
                    <a:cubicBezTo>
                      <a:pt x="9128" y="15086"/>
                      <a:pt x="9128" y="15213"/>
                      <a:pt x="9255" y="15466"/>
                    </a:cubicBezTo>
                    <a:cubicBezTo>
                      <a:pt x="9255" y="15593"/>
                      <a:pt x="9255" y="15720"/>
                      <a:pt x="9255" y="15973"/>
                    </a:cubicBezTo>
                    <a:cubicBezTo>
                      <a:pt x="9128" y="16100"/>
                      <a:pt x="9001" y="16227"/>
                      <a:pt x="8875" y="16353"/>
                    </a:cubicBezTo>
                    <a:lnTo>
                      <a:pt x="8494" y="16861"/>
                    </a:lnTo>
                    <a:cubicBezTo>
                      <a:pt x="8494" y="16987"/>
                      <a:pt x="8368" y="17114"/>
                      <a:pt x="8368" y="17241"/>
                    </a:cubicBezTo>
                    <a:cubicBezTo>
                      <a:pt x="8368" y="17241"/>
                      <a:pt x="8494" y="17368"/>
                      <a:pt x="8494" y="17368"/>
                    </a:cubicBezTo>
                    <a:cubicBezTo>
                      <a:pt x="8621" y="17494"/>
                      <a:pt x="8748" y="17494"/>
                      <a:pt x="8875" y="17621"/>
                    </a:cubicBezTo>
                    <a:cubicBezTo>
                      <a:pt x="9001" y="17494"/>
                      <a:pt x="9128" y="17494"/>
                      <a:pt x="9128" y="17368"/>
                    </a:cubicBezTo>
                    <a:lnTo>
                      <a:pt x="9255" y="17241"/>
                    </a:lnTo>
                    <a:lnTo>
                      <a:pt x="9509" y="17114"/>
                    </a:lnTo>
                    <a:lnTo>
                      <a:pt x="10269" y="16353"/>
                    </a:lnTo>
                    <a:lnTo>
                      <a:pt x="10776" y="15846"/>
                    </a:lnTo>
                    <a:lnTo>
                      <a:pt x="11157" y="15593"/>
                    </a:lnTo>
                    <a:lnTo>
                      <a:pt x="11537" y="15213"/>
                    </a:lnTo>
                    <a:lnTo>
                      <a:pt x="12171" y="14705"/>
                    </a:lnTo>
                    <a:lnTo>
                      <a:pt x="12931" y="14072"/>
                    </a:lnTo>
                    <a:lnTo>
                      <a:pt x="13438" y="13565"/>
                    </a:lnTo>
                    <a:lnTo>
                      <a:pt x="13819" y="13311"/>
                    </a:lnTo>
                    <a:lnTo>
                      <a:pt x="14072" y="13184"/>
                    </a:lnTo>
                    <a:cubicBezTo>
                      <a:pt x="14199" y="13057"/>
                      <a:pt x="14199" y="12931"/>
                      <a:pt x="14326" y="12804"/>
                    </a:cubicBezTo>
                    <a:cubicBezTo>
                      <a:pt x="14326" y="12677"/>
                      <a:pt x="14199" y="12550"/>
                      <a:pt x="14199" y="12550"/>
                    </a:cubicBezTo>
                    <a:cubicBezTo>
                      <a:pt x="14072" y="12424"/>
                      <a:pt x="14072" y="12297"/>
                      <a:pt x="13945" y="12297"/>
                    </a:cubicBezTo>
                    <a:cubicBezTo>
                      <a:pt x="13819" y="12297"/>
                      <a:pt x="13692" y="12424"/>
                      <a:pt x="13565" y="12424"/>
                    </a:cubicBezTo>
                    <a:cubicBezTo>
                      <a:pt x="13312" y="12550"/>
                      <a:pt x="13058" y="12677"/>
                      <a:pt x="12805" y="12804"/>
                    </a:cubicBezTo>
                    <a:cubicBezTo>
                      <a:pt x="12678" y="12931"/>
                      <a:pt x="12424" y="12931"/>
                      <a:pt x="12297" y="12931"/>
                    </a:cubicBezTo>
                    <a:cubicBezTo>
                      <a:pt x="12044" y="12931"/>
                      <a:pt x="11917" y="12804"/>
                      <a:pt x="11790" y="12677"/>
                    </a:cubicBezTo>
                    <a:cubicBezTo>
                      <a:pt x="11537" y="12424"/>
                      <a:pt x="11410" y="12170"/>
                      <a:pt x="11157" y="12043"/>
                    </a:cubicBezTo>
                    <a:lnTo>
                      <a:pt x="9001" y="9254"/>
                    </a:lnTo>
                    <a:cubicBezTo>
                      <a:pt x="8875" y="9128"/>
                      <a:pt x="8875" y="9128"/>
                      <a:pt x="8748" y="9001"/>
                    </a:cubicBezTo>
                    <a:cubicBezTo>
                      <a:pt x="8748" y="9001"/>
                      <a:pt x="8748" y="8874"/>
                      <a:pt x="8748" y="8874"/>
                    </a:cubicBezTo>
                    <a:cubicBezTo>
                      <a:pt x="8748" y="8747"/>
                      <a:pt x="8875" y="8621"/>
                      <a:pt x="8875" y="8621"/>
                    </a:cubicBezTo>
                    <a:cubicBezTo>
                      <a:pt x="9001" y="8494"/>
                      <a:pt x="9128" y="8494"/>
                      <a:pt x="9255" y="8367"/>
                    </a:cubicBezTo>
                    <a:lnTo>
                      <a:pt x="9762" y="8367"/>
                    </a:lnTo>
                    <a:cubicBezTo>
                      <a:pt x="10016" y="8367"/>
                      <a:pt x="10142" y="8494"/>
                      <a:pt x="10396" y="8494"/>
                    </a:cubicBezTo>
                    <a:lnTo>
                      <a:pt x="11283" y="8874"/>
                    </a:lnTo>
                    <a:lnTo>
                      <a:pt x="15847" y="11029"/>
                    </a:lnTo>
                    <a:lnTo>
                      <a:pt x="16227" y="11156"/>
                    </a:lnTo>
                    <a:lnTo>
                      <a:pt x="16481" y="11156"/>
                    </a:lnTo>
                    <a:lnTo>
                      <a:pt x="16608" y="10902"/>
                    </a:lnTo>
                    <a:lnTo>
                      <a:pt x="16734" y="10902"/>
                    </a:lnTo>
                    <a:lnTo>
                      <a:pt x="16861" y="10776"/>
                    </a:lnTo>
                    <a:lnTo>
                      <a:pt x="17368" y="10269"/>
                    </a:lnTo>
                    <a:lnTo>
                      <a:pt x="17749" y="9888"/>
                    </a:lnTo>
                    <a:cubicBezTo>
                      <a:pt x="17875" y="9761"/>
                      <a:pt x="18002" y="9761"/>
                      <a:pt x="18129" y="9635"/>
                    </a:cubicBezTo>
                    <a:lnTo>
                      <a:pt x="18382" y="9254"/>
                    </a:lnTo>
                    <a:lnTo>
                      <a:pt x="18763" y="9001"/>
                    </a:lnTo>
                    <a:cubicBezTo>
                      <a:pt x="18889" y="8874"/>
                      <a:pt x="19143" y="8874"/>
                      <a:pt x="19270" y="8747"/>
                    </a:cubicBezTo>
                    <a:lnTo>
                      <a:pt x="19523" y="8494"/>
                    </a:lnTo>
                    <a:cubicBezTo>
                      <a:pt x="19650" y="8367"/>
                      <a:pt x="19650" y="8240"/>
                      <a:pt x="19777" y="8113"/>
                    </a:cubicBezTo>
                    <a:cubicBezTo>
                      <a:pt x="19777" y="7987"/>
                      <a:pt x="19777" y="7860"/>
                      <a:pt x="19650" y="7733"/>
                    </a:cubicBezTo>
                    <a:cubicBezTo>
                      <a:pt x="19650" y="7733"/>
                      <a:pt x="19523" y="7606"/>
                      <a:pt x="19397" y="7606"/>
                    </a:cubicBezTo>
                    <a:cubicBezTo>
                      <a:pt x="19270" y="7606"/>
                      <a:pt x="19143" y="7606"/>
                      <a:pt x="19016" y="7733"/>
                    </a:cubicBezTo>
                    <a:cubicBezTo>
                      <a:pt x="18889" y="7860"/>
                      <a:pt x="18763" y="7860"/>
                      <a:pt x="18509" y="7987"/>
                    </a:cubicBezTo>
                    <a:lnTo>
                      <a:pt x="18256" y="7987"/>
                    </a:lnTo>
                    <a:cubicBezTo>
                      <a:pt x="18002" y="7860"/>
                      <a:pt x="17875" y="7860"/>
                      <a:pt x="17749" y="7860"/>
                    </a:cubicBezTo>
                    <a:lnTo>
                      <a:pt x="17115" y="7480"/>
                    </a:lnTo>
                    <a:lnTo>
                      <a:pt x="13692" y="5958"/>
                    </a:lnTo>
                    <a:cubicBezTo>
                      <a:pt x="13438" y="5832"/>
                      <a:pt x="13185" y="5832"/>
                      <a:pt x="12931" y="5705"/>
                    </a:cubicBezTo>
                    <a:lnTo>
                      <a:pt x="12171" y="5705"/>
                    </a:lnTo>
                    <a:cubicBezTo>
                      <a:pt x="12044" y="5705"/>
                      <a:pt x="11790" y="5705"/>
                      <a:pt x="11537" y="5832"/>
                    </a:cubicBezTo>
                    <a:cubicBezTo>
                      <a:pt x="11410" y="5958"/>
                      <a:pt x="11157" y="5958"/>
                      <a:pt x="11030" y="6085"/>
                    </a:cubicBezTo>
                    <a:cubicBezTo>
                      <a:pt x="11157" y="5958"/>
                      <a:pt x="11410" y="5705"/>
                      <a:pt x="11537" y="5451"/>
                    </a:cubicBezTo>
                    <a:cubicBezTo>
                      <a:pt x="11664" y="5198"/>
                      <a:pt x="11790" y="5071"/>
                      <a:pt x="11917" y="4817"/>
                    </a:cubicBezTo>
                    <a:cubicBezTo>
                      <a:pt x="12044" y="4691"/>
                      <a:pt x="12171" y="4437"/>
                      <a:pt x="12171" y="4184"/>
                    </a:cubicBezTo>
                    <a:cubicBezTo>
                      <a:pt x="12424" y="3677"/>
                      <a:pt x="12424" y="3169"/>
                      <a:pt x="12424" y="2662"/>
                    </a:cubicBezTo>
                    <a:cubicBezTo>
                      <a:pt x="12297" y="2155"/>
                      <a:pt x="12044" y="1648"/>
                      <a:pt x="11664" y="1141"/>
                    </a:cubicBezTo>
                    <a:cubicBezTo>
                      <a:pt x="11410" y="761"/>
                      <a:pt x="11030" y="507"/>
                      <a:pt x="10649" y="254"/>
                    </a:cubicBezTo>
                    <a:cubicBezTo>
                      <a:pt x="10142" y="0"/>
                      <a:pt x="9762" y="0"/>
                      <a:pt x="9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69" name="Google Shape;72;p13"/>
              <p:cNvSpPr/>
              <p:nvPr/>
            </p:nvSpPr>
            <p:spPr>
              <a:xfrm>
                <a:off x="2532800" y="593850"/>
                <a:ext cx="389825" cy="373200"/>
              </a:xfrm>
              <a:custGeom>
                <a:avLst/>
                <a:gdLst/>
                <a:ahLst/>
                <a:cxnLst/>
                <a:rect l="l" t="t" r="r" b="b"/>
                <a:pathLst>
                  <a:path w="15593" h="14928" extrusionOk="0">
                    <a:moveTo>
                      <a:pt x="5804" y="1441"/>
                    </a:moveTo>
                    <a:cubicBezTo>
                      <a:pt x="5940" y="1441"/>
                      <a:pt x="6076" y="1456"/>
                      <a:pt x="6212" y="1490"/>
                    </a:cubicBezTo>
                    <a:cubicBezTo>
                      <a:pt x="6846" y="1490"/>
                      <a:pt x="7479" y="1744"/>
                      <a:pt x="7987" y="1997"/>
                    </a:cubicBezTo>
                    <a:cubicBezTo>
                      <a:pt x="8494" y="2251"/>
                      <a:pt x="9001" y="2631"/>
                      <a:pt x="9381" y="3012"/>
                    </a:cubicBezTo>
                    <a:cubicBezTo>
                      <a:pt x="9888" y="3519"/>
                      <a:pt x="10268" y="3899"/>
                      <a:pt x="10649" y="4533"/>
                    </a:cubicBezTo>
                    <a:cubicBezTo>
                      <a:pt x="11029" y="5040"/>
                      <a:pt x="11283" y="5547"/>
                      <a:pt x="11663" y="6181"/>
                    </a:cubicBezTo>
                    <a:cubicBezTo>
                      <a:pt x="11790" y="6688"/>
                      <a:pt x="12043" y="7068"/>
                      <a:pt x="12170" y="7575"/>
                    </a:cubicBezTo>
                    <a:cubicBezTo>
                      <a:pt x="12297" y="7956"/>
                      <a:pt x="12423" y="8463"/>
                      <a:pt x="12550" y="8970"/>
                    </a:cubicBezTo>
                    <a:cubicBezTo>
                      <a:pt x="12550" y="9350"/>
                      <a:pt x="12550" y="9857"/>
                      <a:pt x="12550" y="10238"/>
                    </a:cubicBezTo>
                    <a:cubicBezTo>
                      <a:pt x="12550" y="10745"/>
                      <a:pt x="12550" y="11125"/>
                      <a:pt x="12297" y="11505"/>
                    </a:cubicBezTo>
                    <a:cubicBezTo>
                      <a:pt x="12170" y="11886"/>
                      <a:pt x="12043" y="12139"/>
                      <a:pt x="11790" y="12519"/>
                    </a:cubicBezTo>
                    <a:cubicBezTo>
                      <a:pt x="11536" y="12773"/>
                      <a:pt x="11156" y="13026"/>
                      <a:pt x="10902" y="13153"/>
                    </a:cubicBezTo>
                    <a:cubicBezTo>
                      <a:pt x="10395" y="13407"/>
                      <a:pt x="10015" y="13534"/>
                      <a:pt x="9508" y="13534"/>
                    </a:cubicBezTo>
                    <a:cubicBezTo>
                      <a:pt x="8874" y="13407"/>
                      <a:pt x="8367" y="13280"/>
                      <a:pt x="7860" y="13153"/>
                    </a:cubicBezTo>
                    <a:cubicBezTo>
                      <a:pt x="7353" y="12900"/>
                      <a:pt x="6846" y="12519"/>
                      <a:pt x="6339" y="12139"/>
                    </a:cubicBezTo>
                    <a:cubicBezTo>
                      <a:pt x="5831" y="11759"/>
                      <a:pt x="5451" y="11252"/>
                      <a:pt x="5071" y="10745"/>
                    </a:cubicBezTo>
                    <a:cubicBezTo>
                      <a:pt x="4564" y="10111"/>
                      <a:pt x="4183" y="9477"/>
                      <a:pt x="3930" y="8843"/>
                    </a:cubicBezTo>
                    <a:cubicBezTo>
                      <a:pt x="3550" y="8082"/>
                      <a:pt x="3296" y="7322"/>
                      <a:pt x="3043" y="6434"/>
                    </a:cubicBezTo>
                    <a:cubicBezTo>
                      <a:pt x="2916" y="5801"/>
                      <a:pt x="2789" y="5040"/>
                      <a:pt x="2916" y="4406"/>
                    </a:cubicBezTo>
                    <a:cubicBezTo>
                      <a:pt x="3043" y="3772"/>
                      <a:pt x="3169" y="3265"/>
                      <a:pt x="3423" y="2758"/>
                    </a:cubicBezTo>
                    <a:cubicBezTo>
                      <a:pt x="3676" y="2251"/>
                      <a:pt x="4183" y="1871"/>
                      <a:pt x="4564" y="1617"/>
                    </a:cubicBezTo>
                    <a:lnTo>
                      <a:pt x="4691" y="1744"/>
                    </a:lnTo>
                    <a:cubicBezTo>
                      <a:pt x="5062" y="1558"/>
                      <a:pt x="5433" y="1441"/>
                      <a:pt x="5804" y="1441"/>
                    </a:cubicBezTo>
                    <a:close/>
                    <a:moveTo>
                      <a:pt x="8129" y="1"/>
                    </a:moveTo>
                    <a:cubicBezTo>
                      <a:pt x="7733" y="1"/>
                      <a:pt x="7353" y="33"/>
                      <a:pt x="6972" y="96"/>
                    </a:cubicBezTo>
                    <a:cubicBezTo>
                      <a:pt x="6085" y="349"/>
                      <a:pt x="5198" y="603"/>
                      <a:pt x="4437" y="983"/>
                    </a:cubicBezTo>
                    <a:lnTo>
                      <a:pt x="4310" y="983"/>
                    </a:lnTo>
                    <a:cubicBezTo>
                      <a:pt x="2662" y="1744"/>
                      <a:pt x="1268" y="3265"/>
                      <a:pt x="507" y="5040"/>
                    </a:cubicBezTo>
                    <a:cubicBezTo>
                      <a:pt x="254" y="5674"/>
                      <a:pt x="127" y="6308"/>
                      <a:pt x="0" y="7068"/>
                    </a:cubicBezTo>
                    <a:cubicBezTo>
                      <a:pt x="0" y="7702"/>
                      <a:pt x="0" y="8463"/>
                      <a:pt x="0" y="9097"/>
                    </a:cubicBezTo>
                    <a:cubicBezTo>
                      <a:pt x="254" y="10491"/>
                      <a:pt x="888" y="11759"/>
                      <a:pt x="1902" y="12773"/>
                    </a:cubicBezTo>
                    <a:cubicBezTo>
                      <a:pt x="2282" y="13280"/>
                      <a:pt x="2789" y="13787"/>
                      <a:pt x="3423" y="14041"/>
                    </a:cubicBezTo>
                    <a:cubicBezTo>
                      <a:pt x="4057" y="14421"/>
                      <a:pt x="4691" y="14674"/>
                      <a:pt x="5324" y="14801"/>
                    </a:cubicBezTo>
                    <a:cubicBezTo>
                      <a:pt x="5705" y="14928"/>
                      <a:pt x="6212" y="14928"/>
                      <a:pt x="6719" y="14928"/>
                    </a:cubicBezTo>
                    <a:cubicBezTo>
                      <a:pt x="7099" y="14928"/>
                      <a:pt x="7606" y="14928"/>
                      <a:pt x="8113" y="14801"/>
                    </a:cubicBezTo>
                    <a:cubicBezTo>
                      <a:pt x="8620" y="14674"/>
                      <a:pt x="9127" y="14674"/>
                      <a:pt x="9508" y="14421"/>
                    </a:cubicBezTo>
                    <a:cubicBezTo>
                      <a:pt x="10015" y="14294"/>
                      <a:pt x="10395" y="14167"/>
                      <a:pt x="10902" y="13914"/>
                    </a:cubicBezTo>
                    <a:cubicBezTo>
                      <a:pt x="11663" y="13534"/>
                      <a:pt x="12297" y="13153"/>
                      <a:pt x="12931" y="12519"/>
                    </a:cubicBezTo>
                    <a:cubicBezTo>
                      <a:pt x="13564" y="12012"/>
                      <a:pt x="14071" y="11378"/>
                      <a:pt x="14579" y="10745"/>
                    </a:cubicBezTo>
                    <a:cubicBezTo>
                      <a:pt x="14959" y="9984"/>
                      <a:pt x="15212" y="9223"/>
                      <a:pt x="15339" y="8590"/>
                    </a:cubicBezTo>
                    <a:cubicBezTo>
                      <a:pt x="15466" y="7829"/>
                      <a:pt x="15593" y="6942"/>
                      <a:pt x="15466" y="6181"/>
                    </a:cubicBezTo>
                    <a:cubicBezTo>
                      <a:pt x="15339" y="5420"/>
                      <a:pt x="15212" y="4660"/>
                      <a:pt x="14832" y="4026"/>
                    </a:cubicBezTo>
                    <a:cubicBezTo>
                      <a:pt x="14452" y="3265"/>
                      <a:pt x="14071" y="2631"/>
                      <a:pt x="13438" y="1997"/>
                    </a:cubicBezTo>
                    <a:cubicBezTo>
                      <a:pt x="12931" y="1490"/>
                      <a:pt x="12297" y="983"/>
                      <a:pt x="11536" y="730"/>
                    </a:cubicBezTo>
                    <a:cubicBezTo>
                      <a:pt x="10902" y="349"/>
                      <a:pt x="10142" y="96"/>
                      <a:pt x="9381" y="96"/>
                    </a:cubicBezTo>
                    <a:cubicBezTo>
                      <a:pt x="8937" y="33"/>
                      <a:pt x="8525" y="1"/>
                      <a:pt x="81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0" name="Google Shape;73;p13"/>
              <p:cNvSpPr/>
              <p:nvPr/>
            </p:nvSpPr>
            <p:spPr>
              <a:xfrm>
                <a:off x="3055700" y="358550"/>
                <a:ext cx="374000" cy="389825"/>
              </a:xfrm>
              <a:custGeom>
                <a:avLst/>
                <a:gdLst/>
                <a:ahLst/>
                <a:cxnLst/>
                <a:rect l="l" t="t" r="r" b="b"/>
                <a:pathLst>
                  <a:path w="14960" h="15593" extrusionOk="0">
                    <a:moveTo>
                      <a:pt x="14072" y="0"/>
                    </a:moveTo>
                    <a:lnTo>
                      <a:pt x="13692" y="127"/>
                    </a:lnTo>
                    <a:lnTo>
                      <a:pt x="13312" y="254"/>
                    </a:lnTo>
                    <a:lnTo>
                      <a:pt x="13058" y="254"/>
                    </a:lnTo>
                    <a:lnTo>
                      <a:pt x="12551" y="381"/>
                    </a:lnTo>
                    <a:lnTo>
                      <a:pt x="12044" y="507"/>
                    </a:lnTo>
                    <a:lnTo>
                      <a:pt x="11537" y="634"/>
                    </a:lnTo>
                    <a:lnTo>
                      <a:pt x="10650" y="634"/>
                    </a:lnTo>
                    <a:cubicBezTo>
                      <a:pt x="10396" y="634"/>
                      <a:pt x="10269" y="634"/>
                      <a:pt x="10143" y="761"/>
                    </a:cubicBezTo>
                    <a:cubicBezTo>
                      <a:pt x="10016" y="888"/>
                      <a:pt x="10016" y="1014"/>
                      <a:pt x="10016" y="1141"/>
                    </a:cubicBezTo>
                    <a:cubicBezTo>
                      <a:pt x="10143" y="1268"/>
                      <a:pt x="10143" y="1395"/>
                      <a:pt x="10143" y="1395"/>
                    </a:cubicBezTo>
                    <a:cubicBezTo>
                      <a:pt x="10269" y="1521"/>
                      <a:pt x="10396" y="1521"/>
                      <a:pt x="10523" y="1521"/>
                    </a:cubicBezTo>
                    <a:lnTo>
                      <a:pt x="11791" y="1521"/>
                    </a:lnTo>
                    <a:cubicBezTo>
                      <a:pt x="11917" y="1648"/>
                      <a:pt x="12044" y="1775"/>
                      <a:pt x="12044" y="1902"/>
                    </a:cubicBezTo>
                    <a:cubicBezTo>
                      <a:pt x="12044" y="2155"/>
                      <a:pt x="12044" y="2282"/>
                      <a:pt x="12044" y="2409"/>
                    </a:cubicBezTo>
                    <a:cubicBezTo>
                      <a:pt x="12044" y="2662"/>
                      <a:pt x="12044" y="2916"/>
                      <a:pt x="11917" y="3169"/>
                    </a:cubicBezTo>
                    <a:lnTo>
                      <a:pt x="10650" y="10522"/>
                    </a:lnTo>
                    <a:lnTo>
                      <a:pt x="6086" y="3930"/>
                    </a:lnTo>
                    <a:lnTo>
                      <a:pt x="5832" y="3550"/>
                    </a:lnTo>
                    <a:cubicBezTo>
                      <a:pt x="5832" y="3423"/>
                      <a:pt x="5832" y="3423"/>
                      <a:pt x="5832" y="3296"/>
                    </a:cubicBezTo>
                    <a:cubicBezTo>
                      <a:pt x="5706" y="3169"/>
                      <a:pt x="5706" y="3043"/>
                      <a:pt x="5832" y="2916"/>
                    </a:cubicBezTo>
                    <a:cubicBezTo>
                      <a:pt x="5959" y="2789"/>
                      <a:pt x="6086" y="2662"/>
                      <a:pt x="6339" y="2662"/>
                    </a:cubicBezTo>
                    <a:lnTo>
                      <a:pt x="6847" y="2536"/>
                    </a:lnTo>
                    <a:lnTo>
                      <a:pt x="7100" y="2409"/>
                    </a:lnTo>
                    <a:cubicBezTo>
                      <a:pt x="7100" y="2282"/>
                      <a:pt x="7227" y="2282"/>
                      <a:pt x="7227" y="2282"/>
                    </a:cubicBezTo>
                    <a:cubicBezTo>
                      <a:pt x="7227" y="2155"/>
                      <a:pt x="7227" y="2155"/>
                      <a:pt x="7354" y="2029"/>
                    </a:cubicBezTo>
                    <a:lnTo>
                      <a:pt x="7354" y="1902"/>
                    </a:lnTo>
                    <a:cubicBezTo>
                      <a:pt x="7227" y="1775"/>
                      <a:pt x="7100" y="1648"/>
                      <a:pt x="6973" y="1521"/>
                    </a:cubicBezTo>
                    <a:lnTo>
                      <a:pt x="6466" y="1521"/>
                    </a:lnTo>
                    <a:lnTo>
                      <a:pt x="6086" y="1648"/>
                    </a:lnTo>
                    <a:lnTo>
                      <a:pt x="5579" y="1775"/>
                    </a:lnTo>
                    <a:lnTo>
                      <a:pt x="4818" y="2029"/>
                    </a:lnTo>
                    <a:lnTo>
                      <a:pt x="3804" y="2282"/>
                    </a:lnTo>
                    <a:cubicBezTo>
                      <a:pt x="3551" y="2282"/>
                      <a:pt x="3170" y="2409"/>
                      <a:pt x="2790" y="2409"/>
                    </a:cubicBezTo>
                    <a:lnTo>
                      <a:pt x="1522" y="2662"/>
                    </a:lnTo>
                    <a:lnTo>
                      <a:pt x="762" y="2662"/>
                    </a:lnTo>
                    <a:cubicBezTo>
                      <a:pt x="508" y="2662"/>
                      <a:pt x="381" y="2789"/>
                      <a:pt x="255" y="2916"/>
                    </a:cubicBezTo>
                    <a:cubicBezTo>
                      <a:pt x="128" y="3043"/>
                      <a:pt x="1" y="3169"/>
                      <a:pt x="128" y="3296"/>
                    </a:cubicBezTo>
                    <a:cubicBezTo>
                      <a:pt x="128" y="3423"/>
                      <a:pt x="255" y="3550"/>
                      <a:pt x="255" y="3677"/>
                    </a:cubicBezTo>
                    <a:lnTo>
                      <a:pt x="762" y="3677"/>
                    </a:lnTo>
                    <a:cubicBezTo>
                      <a:pt x="825" y="3613"/>
                      <a:pt x="888" y="3581"/>
                      <a:pt x="968" y="3581"/>
                    </a:cubicBezTo>
                    <a:cubicBezTo>
                      <a:pt x="1047" y="3581"/>
                      <a:pt x="1142" y="3613"/>
                      <a:pt x="1269" y="3677"/>
                    </a:cubicBezTo>
                    <a:cubicBezTo>
                      <a:pt x="1395" y="3677"/>
                      <a:pt x="1395" y="3677"/>
                      <a:pt x="1522" y="3803"/>
                    </a:cubicBezTo>
                    <a:cubicBezTo>
                      <a:pt x="1649" y="3803"/>
                      <a:pt x="1903" y="3930"/>
                      <a:pt x="1903" y="4057"/>
                    </a:cubicBezTo>
                    <a:lnTo>
                      <a:pt x="2410" y="4817"/>
                    </a:lnTo>
                    <a:lnTo>
                      <a:pt x="9509" y="15086"/>
                    </a:lnTo>
                    <a:cubicBezTo>
                      <a:pt x="9509" y="15339"/>
                      <a:pt x="9635" y="15339"/>
                      <a:pt x="9762" y="15466"/>
                    </a:cubicBezTo>
                    <a:cubicBezTo>
                      <a:pt x="9762" y="15593"/>
                      <a:pt x="9889" y="15593"/>
                      <a:pt x="10016" y="15593"/>
                    </a:cubicBezTo>
                    <a:lnTo>
                      <a:pt x="10396" y="15593"/>
                    </a:lnTo>
                    <a:cubicBezTo>
                      <a:pt x="10396" y="15593"/>
                      <a:pt x="10523" y="15593"/>
                      <a:pt x="10650" y="15466"/>
                    </a:cubicBezTo>
                    <a:cubicBezTo>
                      <a:pt x="10650" y="15466"/>
                      <a:pt x="10650" y="15466"/>
                      <a:pt x="10776" y="15339"/>
                    </a:cubicBezTo>
                    <a:cubicBezTo>
                      <a:pt x="10776" y="15213"/>
                      <a:pt x="10776" y="15086"/>
                      <a:pt x="10776" y="14959"/>
                    </a:cubicBezTo>
                    <a:cubicBezTo>
                      <a:pt x="11030" y="13438"/>
                      <a:pt x="11283" y="12170"/>
                      <a:pt x="11537" y="10902"/>
                    </a:cubicBezTo>
                    <a:cubicBezTo>
                      <a:pt x="11664" y="9761"/>
                      <a:pt x="11917" y="8621"/>
                      <a:pt x="12044" y="7606"/>
                    </a:cubicBezTo>
                    <a:cubicBezTo>
                      <a:pt x="12298" y="6592"/>
                      <a:pt x="12424" y="5705"/>
                      <a:pt x="12678" y="4817"/>
                    </a:cubicBezTo>
                    <a:cubicBezTo>
                      <a:pt x="12805" y="3930"/>
                      <a:pt x="13058" y="3043"/>
                      <a:pt x="13185" y="2282"/>
                    </a:cubicBezTo>
                    <a:cubicBezTo>
                      <a:pt x="13185" y="2029"/>
                      <a:pt x="13312" y="1902"/>
                      <a:pt x="13439" y="1648"/>
                    </a:cubicBezTo>
                    <a:cubicBezTo>
                      <a:pt x="13439" y="1521"/>
                      <a:pt x="13565" y="1395"/>
                      <a:pt x="13692" y="1395"/>
                    </a:cubicBezTo>
                    <a:cubicBezTo>
                      <a:pt x="13819" y="1268"/>
                      <a:pt x="14072" y="1141"/>
                      <a:pt x="14199" y="1141"/>
                    </a:cubicBezTo>
                    <a:lnTo>
                      <a:pt x="14706" y="761"/>
                    </a:lnTo>
                    <a:cubicBezTo>
                      <a:pt x="14833" y="761"/>
                      <a:pt x="14960" y="761"/>
                      <a:pt x="14960" y="634"/>
                    </a:cubicBezTo>
                    <a:cubicBezTo>
                      <a:pt x="14960" y="507"/>
                      <a:pt x="14960" y="507"/>
                      <a:pt x="14960" y="381"/>
                    </a:cubicBezTo>
                    <a:cubicBezTo>
                      <a:pt x="14960" y="254"/>
                      <a:pt x="14833" y="127"/>
                      <a:pt x="147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1" name="Google Shape;74;p13"/>
              <p:cNvSpPr/>
              <p:nvPr/>
            </p:nvSpPr>
            <p:spPr>
              <a:xfrm>
                <a:off x="3499400" y="330025"/>
                <a:ext cx="316950" cy="370825"/>
              </a:xfrm>
              <a:custGeom>
                <a:avLst/>
                <a:gdLst/>
                <a:ahLst/>
                <a:cxnLst/>
                <a:rect l="l" t="t" r="r" b="b"/>
                <a:pathLst>
                  <a:path w="12678" h="14833" extrusionOk="0">
                    <a:moveTo>
                      <a:pt x="11156" y="0"/>
                    </a:moveTo>
                    <a:lnTo>
                      <a:pt x="9128" y="127"/>
                    </a:lnTo>
                    <a:lnTo>
                      <a:pt x="7607" y="254"/>
                    </a:lnTo>
                    <a:lnTo>
                      <a:pt x="6466" y="381"/>
                    </a:lnTo>
                    <a:lnTo>
                      <a:pt x="3423" y="381"/>
                    </a:lnTo>
                    <a:lnTo>
                      <a:pt x="2663" y="634"/>
                    </a:lnTo>
                    <a:lnTo>
                      <a:pt x="508" y="634"/>
                    </a:lnTo>
                    <a:cubicBezTo>
                      <a:pt x="381" y="634"/>
                      <a:pt x="254" y="634"/>
                      <a:pt x="127" y="761"/>
                    </a:cubicBezTo>
                    <a:cubicBezTo>
                      <a:pt x="127" y="888"/>
                      <a:pt x="1" y="1014"/>
                      <a:pt x="1" y="1141"/>
                    </a:cubicBezTo>
                    <a:cubicBezTo>
                      <a:pt x="1" y="1141"/>
                      <a:pt x="127" y="1268"/>
                      <a:pt x="127" y="1395"/>
                    </a:cubicBezTo>
                    <a:cubicBezTo>
                      <a:pt x="254" y="1395"/>
                      <a:pt x="381" y="1522"/>
                      <a:pt x="508" y="1522"/>
                    </a:cubicBezTo>
                    <a:cubicBezTo>
                      <a:pt x="761" y="1522"/>
                      <a:pt x="1015" y="1522"/>
                      <a:pt x="1395" y="1648"/>
                    </a:cubicBezTo>
                    <a:cubicBezTo>
                      <a:pt x="1522" y="1648"/>
                      <a:pt x="1649" y="1775"/>
                      <a:pt x="1775" y="1902"/>
                    </a:cubicBezTo>
                    <a:cubicBezTo>
                      <a:pt x="1902" y="2029"/>
                      <a:pt x="2029" y="2282"/>
                      <a:pt x="2029" y="2409"/>
                    </a:cubicBezTo>
                    <a:lnTo>
                      <a:pt x="2029" y="3296"/>
                    </a:lnTo>
                    <a:lnTo>
                      <a:pt x="2536" y="11917"/>
                    </a:lnTo>
                    <a:cubicBezTo>
                      <a:pt x="2536" y="12297"/>
                      <a:pt x="2536" y="12677"/>
                      <a:pt x="2536" y="12931"/>
                    </a:cubicBezTo>
                    <a:cubicBezTo>
                      <a:pt x="2536" y="13184"/>
                      <a:pt x="2409" y="13438"/>
                      <a:pt x="2156" y="13565"/>
                    </a:cubicBezTo>
                    <a:cubicBezTo>
                      <a:pt x="2029" y="13691"/>
                      <a:pt x="1775" y="13818"/>
                      <a:pt x="1522" y="13818"/>
                    </a:cubicBezTo>
                    <a:lnTo>
                      <a:pt x="1015" y="13945"/>
                    </a:lnTo>
                    <a:cubicBezTo>
                      <a:pt x="888" y="14072"/>
                      <a:pt x="761" y="14072"/>
                      <a:pt x="761" y="14199"/>
                    </a:cubicBezTo>
                    <a:cubicBezTo>
                      <a:pt x="634" y="14199"/>
                      <a:pt x="634" y="14325"/>
                      <a:pt x="761" y="14452"/>
                    </a:cubicBezTo>
                    <a:cubicBezTo>
                      <a:pt x="761" y="14579"/>
                      <a:pt x="761" y="14706"/>
                      <a:pt x="888" y="14706"/>
                    </a:cubicBezTo>
                    <a:cubicBezTo>
                      <a:pt x="1015" y="14832"/>
                      <a:pt x="1142" y="14832"/>
                      <a:pt x="1268" y="14832"/>
                    </a:cubicBezTo>
                    <a:lnTo>
                      <a:pt x="1649" y="14832"/>
                    </a:lnTo>
                    <a:lnTo>
                      <a:pt x="2536" y="14706"/>
                    </a:lnTo>
                    <a:lnTo>
                      <a:pt x="5071" y="14706"/>
                    </a:lnTo>
                    <a:lnTo>
                      <a:pt x="6339" y="14579"/>
                    </a:lnTo>
                    <a:lnTo>
                      <a:pt x="7987" y="14452"/>
                    </a:lnTo>
                    <a:lnTo>
                      <a:pt x="12297" y="14452"/>
                    </a:lnTo>
                    <a:cubicBezTo>
                      <a:pt x="12424" y="14452"/>
                      <a:pt x="12551" y="14452"/>
                      <a:pt x="12551" y="14325"/>
                    </a:cubicBezTo>
                    <a:cubicBezTo>
                      <a:pt x="12551" y="14325"/>
                      <a:pt x="12551" y="14199"/>
                      <a:pt x="12551" y="14072"/>
                    </a:cubicBezTo>
                    <a:lnTo>
                      <a:pt x="12551" y="13438"/>
                    </a:lnTo>
                    <a:lnTo>
                      <a:pt x="12551" y="13058"/>
                    </a:lnTo>
                    <a:lnTo>
                      <a:pt x="12551" y="12677"/>
                    </a:lnTo>
                    <a:lnTo>
                      <a:pt x="12551" y="12170"/>
                    </a:lnTo>
                    <a:cubicBezTo>
                      <a:pt x="12551" y="12043"/>
                      <a:pt x="12551" y="11663"/>
                      <a:pt x="12678" y="11536"/>
                    </a:cubicBezTo>
                    <a:cubicBezTo>
                      <a:pt x="12678" y="11410"/>
                      <a:pt x="12678" y="11283"/>
                      <a:pt x="12678" y="11156"/>
                    </a:cubicBezTo>
                    <a:cubicBezTo>
                      <a:pt x="12678" y="11029"/>
                      <a:pt x="12551" y="10902"/>
                      <a:pt x="12551" y="10776"/>
                    </a:cubicBezTo>
                    <a:cubicBezTo>
                      <a:pt x="12424" y="10776"/>
                      <a:pt x="12297" y="10649"/>
                      <a:pt x="12170" y="10649"/>
                    </a:cubicBezTo>
                    <a:cubicBezTo>
                      <a:pt x="12044" y="10649"/>
                      <a:pt x="11917" y="10776"/>
                      <a:pt x="11790" y="10902"/>
                    </a:cubicBezTo>
                    <a:cubicBezTo>
                      <a:pt x="11663" y="11029"/>
                      <a:pt x="11537" y="11283"/>
                      <a:pt x="11410" y="11536"/>
                    </a:cubicBezTo>
                    <a:cubicBezTo>
                      <a:pt x="11283" y="11917"/>
                      <a:pt x="11030" y="12170"/>
                      <a:pt x="10903" y="12550"/>
                    </a:cubicBezTo>
                    <a:cubicBezTo>
                      <a:pt x="10649" y="12804"/>
                      <a:pt x="10396" y="12931"/>
                      <a:pt x="10142" y="13184"/>
                    </a:cubicBezTo>
                    <a:cubicBezTo>
                      <a:pt x="9762" y="13311"/>
                      <a:pt x="9508" y="13565"/>
                      <a:pt x="9128" y="13565"/>
                    </a:cubicBezTo>
                    <a:cubicBezTo>
                      <a:pt x="8748" y="13691"/>
                      <a:pt x="8367" y="13818"/>
                      <a:pt x="8114" y="13818"/>
                    </a:cubicBezTo>
                    <a:cubicBezTo>
                      <a:pt x="7734" y="13818"/>
                      <a:pt x="7480" y="13818"/>
                      <a:pt x="7100" y="13691"/>
                    </a:cubicBezTo>
                    <a:cubicBezTo>
                      <a:pt x="6846" y="13691"/>
                      <a:pt x="6593" y="13565"/>
                      <a:pt x="6466" y="13311"/>
                    </a:cubicBezTo>
                    <a:cubicBezTo>
                      <a:pt x="6212" y="13184"/>
                      <a:pt x="6086" y="12931"/>
                      <a:pt x="6086" y="12804"/>
                    </a:cubicBezTo>
                    <a:cubicBezTo>
                      <a:pt x="5959" y="12424"/>
                      <a:pt x="5832" y="12043"/>
                      <a:pt x="5832" y="11663"/>
                    </a:cubicBezTo>
                    <a:lnTo>
                      <a:pt x="5959" y="8114"/>
                    </a:lnTo>
                    <a:cubicBezTo>
                      <a:pt x="5959" y="7987"/>
                      <a:pt x="5959" y="7860"/>
                      <a:pt x="5959" y="7733"/>
                    </a:cubicBezTo>
                    <a:cubicBezTo>
                      <a:pt x="5959" y="7733"/>
                      <a:pt x="5959" y="7606"/>
                      <a:pt x="5959" y="7480"/>
                    </a:cubicBezTo>
                    <a:cubicBezTo>
                      <a:pt x="6086" y="7480"/>
                      <a:pt x="6086" y="7480"/>
                      <a:pt x="6212" y="7353"/>
                    </a:cubicBezTo>
                    <a:lnTo>
                      <a:pt x="6719" y="7353"/>
                    </a:lnTo>
                    <a:lnTo>
                      <a:pt x="7607" y="7226"/>
                    </a:lnTo>
                    <a:cubicBezTo>
                      <a:pt x="7860" y="7226"/>
                      <a:pt x="8114" y="7226"/>
                      <a:pt x="8367" y="7353"/>
                    </a:cubicBezTo>
                    <a:cubicBezTo>
                      <a:pt x="8621" y="7480"/>
                      <a:pt x="8874" y="7606"/>
                      <a:pt x="9001" y="7733"/>
                    </a:cubicBezTo>
                    <a:cubicBezTo>
                      <a:pt x="9128" y="8114"/>
                      <a:pt x="9382" y="8367"/>
                      <a:pt x="9508" y="8747"/>
                    </a:cubicBezTo>
                    <a:cubicBezTo>
                      <a:pt x="9508" y="8874"/>
                      <a:pt x="9635" y="9001"/>
                      <a:pt x="9762" y="9128"/>
                    </a:cubicBezTo>
                    <a:cubicBezTo>
                      <a:pt x="9889" y="9254"/>
                      <a:pt x="10015" y="9254"/>
                      <a:pt x="10142" y="9254"/>
                    </a:cubicBezTo>
                    <a:cubicBezTo>
                      <a:pt x="10269" y="9254"/>
                      <a:pt x="10396" y="9254"/>
                      <a:pt x="10396" y="9128"/>
                    </a:cubicBezTo>
                    <a:cubicBezTo>
                      <a:pt x="10522" y="9001"/>
                      <a:pt x="10522" y="8747"/>
                      <a:pt x="10522" y="8621"/>
                    </a:cubicBezTo>
                    <a:lnTo>
                      <a:pt x="10396" y="6719"/>
                    </a:lnTo>
                    <a:lnTo>
                      <a:pt x="10396" y="4691"/>
                    </a:lnTo>
                    <a:cubicBezTo>
                      <a:pt x="10396" y="4564"/>
                      <a:pt x="10396" y="4437"/>
                      <a:pt x="10269" y="4310"/>
                    </a:cubicBezTo>
                    <a:cubicBezTo>
                      <a:pt x="10142" y="4184"/>
                      <a:pt x="10015" y="4184"/>
                      <a:pt x="9889" y="4184"/>
                    </a:cubicBezTo>
                    <a:cubicBezTo>
                      <a:pt x="9762" y="4184"/>
                      <a:pt x="9635" y="4184"/>
                      <a:pt x="9635" y="4310"/>
                    </a:cubicBezTo>
                    <a:cubicBezTo>
                      <a:pt x="9382" y="4564"/>
                      <a:pt x="9382" y="4691"/>
                      <a:pt x="9255" y="4944"/>
                    </a:cubicBezTo>
                    <a:cubicBezTo>
                      <a:pt x="9255" y="5325"/>
                      <a:pt x="9128" y="5578"/>
                      <a:pt x="8874" y="5832"/>
                    </a:cubicBezTo>
                    <a:cubicBezTo>
                      <a:pt x="8748" y="6085"/>
                      <a:pt x="8494" y="6212"/>
                      <a:pt x="8241" y="6212"/>
                    </a:cubicBezTo>
                    <a:lnTo>
                      <a:pt x="6086" y="6212"/>
                    </a:lnTo>
                    <a:cubicBezTo>
                      <a:pt x="5959" y="6212"/>
                      <a:pt x="5832" y="6085"/>
                      <a:pt x="5832" y="5958"/>
                    </a:cubicBezTo>
                    <a:cubicBezTo>
                      <a:pt x="5832" y="5832"/>
                      <a:pt x="5832" y="5705"/>
                      <a:pt x="5832" y="5451"/>
                    </a:cubicBezTo>
                    <a:lnTo>
                      <a:pt x="5705" y="2155"/>
                    </a:lnTo>
                    <a:cubicBezTo>
                      <a:pt x="5705" y="1902"/>
                      <a:pt x="5705" y="1775"/>
                      <a:pt x="5705" y="1648"/>
                    </a:cubicBezTo>
                    <a:cubicBezTo>
                      <a:pt x="5705" y="1522"/>
                      <a:pt x="5832" y="1522"/>
                      <a:pt x="5959" y="1522"/>
                    </a:cubicBezTo>
                    <a:cubicBezTo>
                      <a:pt x="6212" y="1395"/>
                      <a:pt x="6339" y="1395"/>
                      <a:pt x="6593" y="1395"/>
                    </a:cubicBezTo>
                    <a:cubicBezTo>
                      <a:pt x="6973" y="1395"/>
                      <a:pt x="7353" y="1395"/>
                      <a:pt x="7860" y="1268"/>
                    </a:cubicBezTo>
                    <a:lnTo>
                      <a:pt x="8621" y="1268"/>
                    </a:lnTo>
                    <a:cubicBezTo>
                      <a:pt x="8874" y="1268"/>
                      <a:pt x="9001" y="1268"/>
                      <a:pt x="9128" y="1395"/>
                    </a:cubicBezTo>
                    <a:cubicBezTo>
                      <a:pt x="9382" y="1395"/>
                      <a:pt x="9508" y="1522"/>
                      <a:pt x="9635" y="1648"/>
                    </a:cubicBezTo>
                    <a:lnTo>
                      <a:pt x="10142" y="2155"/>
                    </a:lnTo>
                    <a:cubicBezTo>
                      <a:pt x="10396" y="2282"/>
                      <a:pt x="10522" y="2536"/>
                      <a:pt x="10649" y="2662"/>
                    </a:cubicBezTo>
                    <a:lnTo>
                      <a:pt x="10903" y="3043"/>
                    </a:lnTo>
                    <a:cubicBezTo>
                      <a:pt x="11030" y="3170"/>
                      <a:pt x="11030" y="3170"/>
                      <a:pt x="11156" y="3296"/>
                    </a:cubicBezTo>
                    <a:lnTo>
                      <a:pt x="11663" y="3296"/>
                    </a:lnTo>
                    <a:cubicBezTo>
                      <a:pt x="11663" y="3170"/>
                      <a:pt x="11790" y="3043"/>
                      <a:pt x="11790" y="3043"/>
                    </a:cubicBezTo>
                    <a:cubicBezTo>
                      <a:pt x="11790" y="2916"/>
                      <a:pt x="11790" y="2662"/>
                      <a:pt x="11790" y="2536"/>
                    </a:cubicBezTo>
                    <a:lnTo>
                      <a:pt x="11790" y="2282"/>
                    </a:lnTo>
                    <a:lnTo>
                      <a:pt x="11790" y="1395"/>
                    </a:lnTo>
                    <a:lnTo>
                      <a:pt x="11790" y="1014"/>
                    </a:lnTo>
                    <a:lnTo>
                      <a:pt x="11790" y="254"/>
                    </a:lnTo>
                    <a:cubicBezTo>
                      <a:pt x="11790" y="127"/>
                      <a:pt x="11790" y="0"/>
                      <a:pt x="11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2" name="Google Shape;75;p13"/>
              <p:cNvSpPr/>
              <p:nvPr/>
            </p:nvSpPr>
            <p:spPr>
              <a:xfrm>
                <a:off x="3863875" y="241275"/>
                <a:ext cx="364475" cy="469075"/>
              </a:xfrm>
              <a:custGeom>
                <a:avLst/>
                <a:gdLst/>
                <a:ahLst/>
                <a:cxnLst/>
                <a:rect l="l" t="t" r="r" b="b"/>
                <a:pathLst>
                  <a:path w="14579" h="18763" extrusionOk="0">
                    <a:moveTo>
                      <a:pt x="5451" y="1"/>
                    </a:moveTo>
                    <a:lnTo>
                      <a:pt x="5198" y="254"/>
                    </a:lnTo>
                    <a:lnTo>
                      <a:pt x="5071" y="254"/>
                    </a:lnTo>
                    <a:cubicBezTo>
                      <a:pt x="5071" y="381"/>
                      <a:pt x="5071" y="381"/>
                      <a:pt x="5071" y="381"/>
                    </a:cubicBezTo>
                    <a:cubicBezTo>
                      <a:pt x="5071" y="508"/>
                      <a:pt x="5198" y="508"/>
                      <a:pt x="5198" y="635"/>
                    </a:cubicBezTo>
                    <a:lnTo>
                      <a:pt x="7226" y="2790"/>
                    </a:lnTo>
                    <a:lnTo>
                      <a:pt x="7479" y="3043"/>
                    </a:lnTo>
                    <a:cubicBezTo>
                      <a:pt x="7479" y="3170"/>
                      <a:pt x="7606" y="3170"/>
                      <a:pt x="7606" y="3297"/>
                    </a:cubicBezTo>
                    <a:lnTo>
                      <a:pt x="8874" y="3297"/>
                    </a:lnTo>
                    <a:cubicBezTo>
                      <a:pt x="9001" y="3297"/>
                      <a:pt x="9001" y="3170"/>
                      <a:pt x="9127" y="3170"/>
                    </a:cubicBezTo>
                    <a:lnTo>
                      <a:pt x="11663" y="1522"/>
                    </a:lnTo>
                    <a:cubicBezTo>
                      <a:pt x="11790" y="1395"/>
                      <a:pt x="11790" y="1395"/>
                      <a:pt x="11790" y="1268"/>
                    </a:cubicBezTo>
                    <a:lnTo>
                      <a:pt x="11790" y="1142"/>
                    </a:lnTo>
                    <a:lnTo>
                      <a:pt x="11663" y="761"/>
                    </a:lnTo>
                    <a:lnTo>
                      <a:pt x="11536" y="761"/>
                    </a:lnTo>
                    <a:lnTo>
                      <a:pt x="8240" y="1776"/>
                    </a:lnTo>
                    <a:lnTo>
                      <a:pt x="5705" y="1"/>
                    </a:lnTo>
                    <a:close/>
                    <a:moveTo>
                      <a:pt x="8113" y="5452"/>
                    </a:moveTo>
                    <a:cubicBezTo>
                      <a:pt x="8367" y="5579"/>
                      <a:pt x="8747" y="5705"/>
                      <a:pt x="9001" y="5832"/>
                    </a:cubicBezTo>
                    <a:cubicBezTo>
                      <a:pt x="9254" y="6086"/>
                      <a:pt x="9508" y="6212"/>
                      <a:pt x="9761" y="6593"/>
                    </a:cubicBezTo>
                    <a:cubicBezTo>
                      <a:pt x="9888" y="6846"/>
                      <a:pt x="10015" y="7100"/>
                      <a:pt x="10142" y="7480"/>
                    </a:cubicBezTo>
                    <a:cubicBezTo>
                      <a:pt x="10142" y="7860"/>
                      <a:pt x="10142" y="8241"/>
                      <a:pt x="10142" y="8621"/>
                    </a:cubicBezTo>
                    <a:cubicBezTo>
                      <a:pt x="10015" y="9128"/>
                      <a:pt x="9888" y="9508"/>
                      <a:pt x="9508" y="10016"/>
                    </a:cubicBezTo>
                    <a:cubicBezTo>
                      <a:pt x="9254" y="10396"/>
                      <a:pt x="8874" y="10649"/>
                      <a:pt x="8494" y="10776"/>
                    </a:cubicBezTo>
                    <a:cubicBezTo>
                      <a:pt x="8197" y="10925"/>
                      <a:pt x="7856" y="10986"/>
                      <a:pt x="7523" y="10986"/>
                    </a:cubicBezTo>
                    <a:cubicBezTo>
                      <a:pt x="7287" y="10986"/>
                      <a:pt x="7056" y="10955"/>
                      <a:pt x="6846" y="10903"/>
                    </a:cubicBezTo>
                    <a:lnTo>
                      <a:pt x="6465" y="10903"/>
                    </a:lnTo>
                    <a:cubicBezTo>
                      <a:pt x="6339" y="10776"/>
                      <a:pt x="6339" y="10776"/>
                      <a:pt x="6339" y="10649"/>
                    </a:cubicBezTo>
                    <a:cubicBezTo>
                      <a:pt x="6339" y="10396"/>
                      <a:pt x="6339" y="10269"/>
                      <a:pt x="6339" y="10142"/>
                    </a:cubicBezTo>
                    <a:lnTo>
                      <a:pt x="6846" y="6593"/>
                    </a:lnTo>
                    <a:cubicBezTo>
                      <a:pt x="6846" y="6339"/>
                      <a:pt x="6846" y="6212"/>
                      <a:pt x="6972" y="5959"/>
                    </a:cubicBezTo>
                    <a:cubicBezTo>
                      <a:pt x="6972" y="5959"/>
                      <a:pt x="6972" y="5832"/>
                      <a:pt x="7099" y="5705"/>
                    </a:cubicBezTo>
                    <a:cubicBezTo>
                      <a:pt x="7226" y="5579"/>
                      <a:pt x="7353" y="5579"/>
                      <a:pt x="7606" y="5452"/>
                    </a:cubicBezTo>
                    <a:close/>
                    <a:moveTo>
                      <a:pt x="2066" y="3874"/>
                    </a:moveTo>
                    <a:cubicBezTo>
                      <a:pt x="1944" y="3874"/>
                      <a:pt x="1859" y="3931"/>
                      <a:pt x="1775" y="3931"/>
                    </a:cubicBezTo>
                    <a:cubicBezTo>
                      <a:pt x="1648" y="4057"/>
                      <a:pt x="1648" y="4184"/>
                      <a:pt x="1648" y="4311"/>
                    </a:cubicBezTo>
                    <a:cubicBezTo>
                      <a:pt x="1648" y="4311"/>
                      <a:pt x="1648" y="4438"/>
                      <a:pt x="1648" y="4564"/>
                    </a:cubicBezTo>
                    <a:cubicBezTo>
                      <a:pt x="1775" y="4691"/>
                      <a:pt x="1902" y="4691"/>
                      <a:pt x="2028" y="4691"/>
                    </a:cubicBezTo>
                    <a:cubicBezTo>
                      <a:pt x="2282" y="4818"/>
                      <a:pt x="2535" y="4945"/>
                      <a:pt x="2789" y="5072"/>
                    </a:cubicBezTo>
                    <a:cubicBezTo>
                      <a:pt x="3043" y="5072"/>
                      <a:pt x="3169" y="5198"/>
                      <a:pt x="3296" y="5325"/>
                    </a:cubicBezTo>
                    <a:cubicBezTo>
                      <a:pt x="3296" y="5579"/>
                      <a:pt x="3423" y="5705"/>
                      <a:pt x="3423" y="5959"/>
                    </a:cubicBezTo>
                    <a:cubicBezTo>
                      <a:pt x="3423" y="6212"/>
                      <a:pt x="3423" y="6593"/>
                      <a:pt x="3423" y="6846"/>
                    </a:cubicBezTo>
                    <a:lnTo>
                      <a:pt x="2282" y="15213"/>
                    </a:lnTo>
                    <a:cubicBezTo>
                      <a:pt x="2282" y="15593"/>
                      <a:pt x="2155" y="15974"/>
                      <a:pt x="2155" y="16354"/>
                    </a:cubicBezTo>
                    <a:cubicBezTo>
                      <a:pt x="2028" y="16481"/>
                      <a:pt x="1902" y="16734"/>
                      <a:pt x="1648" y="16861"/>
                    </a:cubicBezTo>
                    <a:cubicBezTo>
                      <a:pt x="1521" y="16861"/>
                      <a:pt x="1268" y="16988"/>
                      <a:pt x="1014" y="16988"/>
                    </a:cubicBezTo>
                    <a:lnTo>
                      <a:pt x="380" y="16988"/>
                    </a:lnTo>
                    <a:cubicBezTo>
                      <a:pt x="254" y="16988"/>
                      <a:pt x="0" y="17115"/>
                      <a:pt x="127" y="17368"/>
                    </a:cubicBezTo>
                    <a:cubicBezTo>
                      <a:pt x="0" y="17368"/>
                      <a:pt x="0" y="17495"/>
                      <a:pt x="127" y="17622"/>
                    </a:cubicBezTo>
                    <a:cubicBezTo>
                      <a:pt x="127" y="17749"/>
                      <a:pt x="254" y="17749"/>
                      <a:pt x="380" y="17875"/>
                    </a:cubicBezTo>
                    <a:lnTo>
                      <a:pt x="4564" y="17875"/>
                    </a:lnTo>
                    <a:lnTo>
                      <a:pt x="5451" y="18129"/>
                    </a:lnTo>
                    <a:lnTo>
                      <a:pt x="6846" y="18129"/>
                    </a:lnTo>
                    <a:cubicBezTo>
                      <a:pt x="6909" y="18192"/>
                      <a:pt x="6972" y="18224"/>
                      <a:pt x="7036" y="18224"/>
                    </a:cubicBezTo>
                    <a:cubicBezTo>
                      <a:pt x="7099" y="18224"/>
                      <a:pt x="7163" y="18192"/>
                      <a:pt x="7226" y="18129"/>
                    </a:cubicBezTo>
                    <a:cubicBezTo>
                      <a:pt x="7353" y="18129"/>
                      <a:pt x="7353" y="18002"/>
                      <a:pt x="7479" y="17875"/>
                    </a:cubicBezTo>
                    <a:cubicBezTo>
                      <a:pt x="7479" y="17749"/>
                      <a:pt x="7479" y="17749"/>
                      <a:pt x="7479" y="17622"/>
                    </a:cubicBezTo>
                    <a:cubicBezTo>
                      <a:pt x="7353" y="17495"/>
                      <a:pt x="7226" y="17495"/>
                      <a:pt x="7226" y="17368"/>
                    </a:cubicBezTo>
                    <a:cubicBezTo>
                      <a:pt x="6846" y="17368"/>
                      <a:pt x="6592" y="17241"/>
                      <a:pt x="6339" y="17115"/>
                    </a:cubicBezTo>
                    <a:cubicBezTo>
                      <a:pt x="6085" y="16988"/>
                      <a:pt x="5958" y="16861"/>
                      <a:pt x="5831" y="16734"/>
                    </a:cubicBezTo>
                    <a:cubicBezTo>
                      <a:pt x="5831" y="16608"/>
                      <a:pt x="5705" y="16354"/>
                      <a:pt x="5705" y="16227"/>
                    </a:cubicBezTo>
                    <a:lnTo>
                      <a:pt x="5705" y="15340"/>
                    </a:lnTo>
                    <a:lnTo>
                      <a:pt x="6212" y="11790"/>
                    </a:lnTo>
                    <a:cubicBezTo>
                      <a:pt x="6212" y="11664"/>
                      <a:pt x="6212" y="11537"/>
                      <a:pt x="6212" y="11410"/>
                    </a:cubicBezTo>
                    <a:cubicBezTo>
                      <a:pt x="6212" y="11410"/>
                      <a:pt x="6324" y="11354"/>
                      <a:pt x="6437" y="11354"/>
                    </a:cubicBezTo>
                    <a:cubicBezTo>
                      <a:pt x="6493" y="11354"/>
                      <a:pt x="6550" y="11368"/>
                      <a:pt x="6592" y="11410"/>
                    </a:cubicBezTo>
                    <a:cubicBezTo>
                      <a:pt x="6719" y="11410"/>
                      <a:pt x="6846" y="11410"/>
                      <a:pt x="6972" y="11537"/>
                    </a:cubicBezTo>
                    <a:cubicBezTo>
                      <a:pt x="7099" y="11537"/>
                      <a:pt x="7226" y="11664"/>
                      <a:pt x="7353" y="11790"/>
                    </a:cubicBezTo>
                    <a:cubicBezTo>
                      <a:pt x="7479" y="11917"/>
                      <a:pt x="7606" y="12171"/>
                      <a:pt x="7606" y="12297"/>
                    </a:cubicBezTo>
                    <a:cubicBezTo>
                      <a:pt x="7733" y="12551"/>
                      <a:pt x="7860" y="12931"/>
                      <a:pt x="7987" y="13185"/>
                    </a:cubicBezTo>
                    <a:lnTo>
                      <a:pt x="9635" y="18129"/>
                    </a:lnTo>
                    <a:cubicBezTo>
                      <a:pt x="9761" y="18256"/>
                      <a:pt x="9761" y="18382"/>
                      <a:pt x="9761" y="18509"/>
                    </a:cubicBezTo>
                    <a:cubicBezTo>
                      <a:pt x="9888" y="18509"/>
                      <a:pt x="9888" y="18636"/>
                      <a:pt x="10015" y="18636"/>
                    </a:cubicBezTo>
                    <a:lnTo>
                      <a:pt x="13057" y="18636"/>
                    </a:lnTo>
                    <a:lnTo>
                      <a:pt x="13564" y="18763"/>
                    </a:lnTo>
                    <a:lnTo>
                      <a:pt x="14325" y="18763"/>
                    </a:lnTo>
                    <a:cubicBezTo>
                      <a:pt x="14452" y="18763"/>
                      <a:pt x="14579" y="18636"/>
                      <a:pt x="14579" y="18382"/>
                    </a:cubicBezTo>
                    <a:cubicBezTo>
                      <a:pt x="14579" y="18382"/>
                      <a:pt x="14579" y="18256"/>
                      <a:pt x="14579" y="18129"/>
                    </a:cubicBezTo>
                    <a:cubicBezTo>
                      <a:pt x="14452" y="18002"/>
                      <a:pt x="14325" y="18002"/>
                      <a:pt x="14198" y="18002"/>
                    </a:cubicBezTo>
                    <a:cubicBezTo>
                      <a:pt x="14071" y="17875"/>
                      <a:pt x="13945" y="17875"/>
                      <a:pt x="13818" y="17749"/>
                    </a:cubicBezTo>
                    <a:cubicBezTo>
                      <a:pt x="13691" y="17749"/>
                      <a:pt x="13564" y="17622"/>
                      <a:pt x="13564" y="17495"/>
                    </a:cubicBezTo>
                    <a:cubicBezTo>
                      <a:pt x="13438" y="17368"/>
                      <a:pt x="13311" y="17241"/>
                      <a:pt x="13311" y="17115"/>
                    </a:cubicBezTo>
                    <a:lnTo>
                      <a:pt x="13057" y="16481"/>
                    </a:lnTo>
                    <a:lnTo>
                      <a:pt x="11663" y="13692"/>
                    </a:lnTo>
                    <a:cubicBezTo>
                      <a:pt x="11536" y="13312"/>
                      <a:pt x="11409" y="12931"/>
                      <a:pt x="11156" y="12678"/>
                    </a:cubicBezTo>
                    <a:cubicBezTo>
                      <a:pt x="11029" y="12424"/>
                      <a:pt x="10775" y="12171"/>
                      <a:pt x="10649" y="12044"/>
                    </a:cubicBezTo>
                    <a:cubicBezTo>
                      <a:pt x="10268" y="11917"/>
                      <a:pt x="10015" y="11790"/>
                      <a:pt x="9761" y="11664"/>
                    </a:cubicBezTo>
                    <a:lnTo>
                      <a:pt x="10649" y="11664"/>
                    </a:lnTo>
                    <a:cubicBezTo>
                      <a:pt x="10902" y="11664"/>
                      <a:pt x="11156" y="11664"/>
                      <a:pt x="11409" y="11537"/>
                    </a:cubicBezTo>
                    <a:cubicBezTo>
                      <a:pt x="11536" y="11537"/>
                      <a:pt x="11790" y="11410"/>
                      <a:pt x="11916" y="11283"/>
                    </a:cubicBezTo>
                    <a:cubicBezTo>
                      <a:pt x="12423" y="11156"/>
                      <a:pt x="12931" y="10776"/>
                      <a:pt x="13311" y="10396"/>
                    </a:cubicBezTo>
                    <a:cubicBezTo>
                      <a:pt x="13564" y="9889"/>
                      <a:pt x="13818" y="9382"/>
                      <a:pt x="13818" y="8748"/>
                    </a:cubicBezTo>
                    <a:cubicBezTo>
                      <a:pt x="13945" y="8114"/>
                      <a:pt x="13818" y="7480"/>
                      <a:pt x="13564" y="6846"/>
                    </a:cubicBezTo>
                    <a:cubicBezTo>
                      <a:pt x="13311" y="6339"/>
                      <a:pt x="12804" y="5832"/>
                      <a:pt x="12297" y="5452"/>
                    </a:cubicBezTo>
                    <a:cubicBezTo>
                      <a:pt x="11663" y="5072"/>
                      <a:pt x="11029" y="4818"/>
                      <a:pt x="10268" y="4818"/>
                    </a:cubicBezTo>
                    <a:lnTo>
                      <a:pt x="9254" y="4691"/>
                    </a:lnTo>
                    <a:lnTo>
                      <a:pt x="7987" y="4564"/>
                    </a:lnTo>
                    <a:cubicBezTo>
                      <a:pt x="7479" y="4564"/>
                      <a:pt x="6972" y="4564"/>
                      <a:pt x="6465" y="4438"/>
                    </a:cubicBezTo>
                    <a:lnTo>
                      <a:pt x="5198" y="4311"/>
                    </a:lnTo>
                    <a:lnTo>
                      <a:pt x="4437" y="4184"/>
                    </a:lnTo>
                    <a:lnTo>
                      <a:pt x="3676" y="4057"/>
                    </a:lnTo>
                    <a:lnTo>
                      <a:pt x="2535" y="3931"/>
                    </a:lnTo>
                    <a:lnTo>
                      <a:pt x="2282" y="3931"/>
                    </a:lnTo>
                    <a:cubicBezTo>
                      <a:pt x="2197" y="3888"/>
                      <a:pt x="2127" y="3874"/>
                      <a:pt x="2066" y="38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3" name="Google Shape;76;p13"/>
              <p:cNvSpPr/>
              <p:nvPr/>
            </p:nvSpPr>
            <p:spPr>
              <a:xfrm>
                <a:off x="4253675" y="416375"/>
                <a:ext cx="377175" cy="423925"/>
              </a:xfrm>
              <a:custGeom>
                <a:avLst/>
                <a:gdLst/>
                <a:ahLst/>
                <a:cxnLst/>
                <a:rect l="l" t="t" r="r" b="b"/>
                <a:pathLst>
                  <a:path w="15087" h="16957" extrusionOk="0">
                    <a:moveTo>
                      <a:pt x="4628" y="1"/>
                    </a:moveTo>
                    <a:cubicBezTo>
                      <a:pt x="4564" y="1"/>
                      <a:pt x="4501" y="32"/>
                      <a:pt x="4438" y="96"/>
                    </a:cubicBezTo>
                    <a:cubicBezTo>
                      <a:pt x="4311" y="96"/>
                      <a:pt x="4311" y="223"/>
                      <a:pt x="4311" y="349"/>
                    </a:cubicBezTo>
                    <a:cubicBezTo>
                      <a:pt x="4311" y="476"/>
                      <a:pt x="4311" y="603"/>
                      <a:pt x="4311" y="603"/>
                    </a:cubicBezTo>
                    <a:cubicBezTo>
                      <a:pt x="4438" y="730"/>
                      <a:pt x="4438" y="856"/>
                      <a:pt x="4564" y="856"/>
                    </a:cubicBezTo>
                    <a:cubicBezTo>
                      <a:pt x="4818" y="983"/>
                      <a:pt x="5071" y="1110"/>
                      <a:pt x="5325" y="1364"/>
                    </a:cubicBezTo>
                    <a:cubicBezTo>
                      <a:pt x="5452" y="1490"/>
                      <a:pt x="5578" y="1617"/>
                      <a:pt x="5705" y="1744"/>
                    </a:cubicBezTo>
                    <a:cubicBezTo>
                      <a:pt x="5705" y="1997"/>
                      <a:pt x="5705" y="2124"/>
                      <a:pt x="5705" y="2378"/>
                    </a:cubicBezTo>
                    <a:cubicBezTo>
                      <a:pt x="5578" y="2631"/>
                      <a:pt x="5578" y="2885"/>
                      <a:pt x="5452" y="3265"/>
                    </a:cubicBezTo>
                    <a:lnTo>
                      <a:pt x="2790" y="11252"/>
                    </a:lnTo>
                    <a:cubicBezTo>
                      <a:pt x="2663" y="11632"/>
                      <a:pt x="2536" y="12012"/>
                      <a:pt x="2282" y="12266"/>
                    </a:cubicBezTo>
                    <a:cubicBezTo>
                      <a:pt x="2282" y="12393"/>
                      <a:pt x="2029" y="12646"/>
                      <a:pt x="1902" y="12646"/>
                    </a:cubicBezTo>
                    <a:cubicBezTo>
                      <a:pt x="1775" y="12709"/>
                      <a:pt x="1649" y="12741"/>
                      <a:pt x="1522" y="12741"/>
                    </a:cubicBezTo>
                    <a:cubicBezTo>
                      <a:pt x="1395" y="12741"/>
                      <a:pt x="1268" y="12709"/>
                      <a:pt x="1142" y="12646"/>
                    </a:cubicBezTo>
                    <a:lnTo>
                      <a:pt x="508" y="12646"/>
                    </a:lnTo>
                    <a:cubicBezTo>
                      <a:pt x="444" y="12583"/>
                      <a:pt x="413" y="12551"/>
                      <a:pt x="381" y="12551"/>
                    </a:cubicBezTo>
                    <a:cubicBezTo>
                      <a:pt x="349" y="12551"/>
                      <a:pt x="318" y="12583"/>
                      <a:pt x="254" y="12646"/>
                    </a:cubicBezTo>
                    <a:cubicBezTo>
                      <a:pt x="127" y="12646"/>
                      <a:pt x="127" y="12773"/>
                      <a:pt x="127" y="12773"/>
                    </a:cubicBezTo>
                    <a:cubicBezTo>
                      <a:pt x="1" y="12900"/>
                      <a:pt x="1" y="13026"/>
                      <a:pt x="127" y="13153"/>
                    </a:cubicBezTo>
                    <a:cubicBezTo>
                      <a:pt x="254" y="13280"/>
                      <a:pt x="254" y="13407"/>
                      <a:pt x="508" y="13407"/>
                    </a:cubicBezTo>
                    <a:lnTo>
                      <a:pt x="761" y="13407"/>
                    </a:lnTo>
                    <a:lnTo>
                      <a:pt x="1649" y="13660"/>
                    </a:lnTo>
                    <a:lnTo>
                      <a:pt x="2409" y="13914"/>
                    </a:lnTo>
                    <a:lnTo>
                      <a:pt x="3170" y="14167"/>
                    </a:lnTo>
                    <a:lnTo>
                      <a:pt x="4057" y="14421"/>
                    </a:lnTo>
                    <a:lnTo>
                      <a:pt x="5325" y="14801"/>
                    </a:lnTo>
                    <a:lnTo>
                      <a:pt x="6846" y="15435"/>
                    </a:lnTo>
                    <a:lnTo>
                      <a:pt x="8241" y="15942"/>
                    </a:lnTo>
                    <a:lnTo>
                      <a:pt x="9382" y="16322"/>
                    </a:lnTo>
                    <a:lnTo>
                      <a:pt x="10269" y="16703"/>
                    </a:lnTo>
                    <a:cubicBezTo>
                      <a:pt x="10396" y="16703"/>
                      <a:pt x="10522" y="16829"/>
                      <a:pt x="10649" y="16829"/>
                    </a:cubicBezTo>
                    <a:lnTo>
                      <a:pt x="10903" y="16956"/>
                    </a:lnTo>
                    <a:lnTo>
                      <a:pt x="11156" y="16956"/>
                    </a:lnTo>
                    <a:cubicBezTo>
                      <a:pt x="11283" y="16829"/>
                      <a:pt x="11410" y="16703"/>
                      <a:pt x="11410" y="16703"/>
                    </a:cubicBezTo>
                    <a:lnTo>
                      <a:pt x="11663" y="16069"/>
                    </a:lnTo>
                    <a:lnTo>
                      <a:pt x="11790" y="15689"/>
                    </a:lnTo>
                    <a:lnTo>
                      <a:pt x="11917" y="15435"/>
                    </a:lnTo>
                    <a:lnTo>
                      <a:pt x="12170" y="15055"/>
                    </a:lnTo>
                    <a:lnTo>
                      <a:pt x="12551" y="14421"/>
                    </a:lnTo>
                    <a:cubicBezTo>
                      <a:pt x="12551" y="14294"/>
                      <a:pt x="12678" y="14167"/>
                      <a:pt x="12678" y="14041"/>
                    </a:cubicBezTo>
                    <a:cubicBezTo>
                      <a:pt x="12678" y="13914"/>
                      <a:pt x="12678" y="13787"/>
                      <a:pt x="12678" y="13660"/>
                    </a:cubicBezTo>
                    <a:cubicBezTo>
                      <a:pt x="12678" y="13533"/>
                      <a:pt x="12551" y="13533"/>
                      <a:pt x="12424" y="13407"/>
                    </a:cubicBezTo>
                    <a:lnTo>
                      <a:pt x="12170" y="13407"/>
                    </a:lnTo>
                    <a:cubicBezTo>
                      <a:pt x="12044" y="13533"/>
                      <a:pt x="11917" y="13533"/>
                      <a:pt x="11790" y="13660"/>
                    </a:cubicBezTo>
                    <a:lnTo>
                      <a:pt x="11410" y="13914"/>
                    </a:lnTo>
                    <a:cubicBezTo>
                      <a:pt x="11156" y="14294"/>
                      <a:pt x="10903" y="14421"/>
                      <a:pt x="10522" y="14674"/>
                    </a:cubicBezTo>
                    <a:cubicBezTo>
                      <a:pt x="10269" y="14801"/>
                      <a:pt x="9889" y="14928"/>
                      <a:pt x="9635" y="14928"/>
                    </a:cubicBezTo>
                    <a:cubicBezTo>
                      <a:pt x="9445" y="14991"/>
                      <a:pt x="9255" y="15023"/>
                      <a:pt x="9065" y="15023"/>
                    </a:cubicBezTo>
                    <a:cubicBezTo>
                      <a:pt x="8874" y="15023"/>
                      <a:pt x="8684" y="14991"/>
                      <a:pt x="8494" y="14928"/>
                    </a:cubicBezTo>
                    <a:cubicBezTo>
                      <a:pt x="8114" y="14928"/>
                      <a:pt x="7734" y="14928"/>
                      <a:pt x="7480" y="14801"/>
                    </a:cubicBezTo>
                    <a:cubicBezTo>
                      <a:pt x="7100" y="14674"/>
                      <a:pt x="6846" y="14548"/>
                      <a:pt x="6593" y="14294"/>
                    </a:cubicBezTo>
                    <a:cubicBezTo>
                      <a:pt x="6339" y="14167"/>
                      <a:pt x="6212" y="13914"/>
                      <a:pt x="6086" y="13660"/>
                    </a:cubicBezTo>
                    <a:cubicBezTo>
                      <a:pt x="5959" y="13533"/>
                      <a:pt x="5959" y="13280"/>
                      <a:pt x="5959" y="13026"/>
                    </a:cubicBezTo>
                    <a:cubicBezTo>
                      <a:pt x="5959" y="12646"/>
                      <a:pt x="6086" y="12266"/>
                      <a:pt x="6212" y="11885"/>
                    </a:cubicBezTo>
                    <a:lnTo>
                      <a:pt x="7226" y="9096"/>
                    </a:lnTo>
                    <a:cubicBezTo>
                      <a:pt x="7226" y="8970"/>
                      <a:pt x="7353" y="8843"/>
                      <a:pt x="7353" y="8716"/>
                    </a:cubicBezTo>
                    <a:cubicBezTo>
                      <a:pt x="7353" y="8716"/>
                      <a:pt x="7480" y="8589"/>
                      <a:pt x="7480" y="8589"/>
                    </a:cubicBezTo>
                    <a:lnTo>
                      <a:pt x="7734" y="8589"/>
                    </a:lnTo>
                    <a:cubicBezTo>
                      <a:pt x="7987" y="8589"/>
                      <a:pt x="8114" y="8716"/>
                      <a:pt x="8367" y="8716"/>
                    </a:cubicBezTo>
                    <a:lnTo>
                      <a:pt x="9128" y="8970"/>
                    </a:lnTo>
                    <a:cubicBezTo>
                      <a:pt x="9382" y="9096"/>
                      <a:pt x="9635" y="9223"/>
                      <a:pt x="9762" y="9350"/>
                    </a:cubicBezTo>
                    <a:cubicBezTo>
                      <a:pt x="10015" y="9477"/>
                      <a:pt x="10142" y="9730"/>
                      <a:pt x="10142" y="9984"/>
                    </a:cubicBezTo>
                    <a:cubicBezTo>
                      <a:pt x="10269" y="10364"/>
                      <a:pt x="10269" y="10745"/>
                      <a:pt x="10269" y="11125"/>
                    </a:cubicBezTo>
                    <a:cubicBezTo>
                      <a:pt x="10269" y="11252"/>
                      <a:pt x="10396" y="11378"/>
                      <a:pt x="10396" y="11632"/>
                    </a:cubicBezTo>
                    <a:cubicBezTo>
                      <a:pt x="10522" y="11759"/>
                      <a:pt x="10649" y="11759"/>
                      <a:pt x="10776" y="11885"/>
                    </a:cubicBezTo>
                    <a:lnTo>
                      <a:pt x="11030" y="11885"/>
                    </a:lnTo>
                    <a:cubicBezTo>
                      <a:pt x="11283" y="11759"/>
                      <a:pt x="11283" y="11632"/>
                      <a:pt x="11283" y="11378"/>
                    </a:cubicBezTo>
                    <a:lnTo>
                      <a:pt x="11917" y="9604"/>
                    </a:lnTo>
                    <a:lnTo>
                      <a:pt x="12551" y="7702"/>
                    </a:lnTo>
                    <a:cubicBezTo>
                      <a:pt x="12678" y="7575"/>
                      <a:pt x="12678" y="7448"/>
                      <a:pt x="12551" y="7322"/>
                    </a:cubicBezTo>
                    <a:cubicBezTo>
                      <a:pt x="12551" y="7195"/>
                      <a:pt x="12424" y="7068"/>
                      <a:pt x="12297" y="7068"/>
                    </a:cubicBezTo>
                    <a:cubicBezTo>
                      <a:pt x="12234" y="7005"/>
                      <a:pt x="12170" y="6973"/>
                      <a:pt x="12107" y="6973"/>
                    </a:cubicBezTo>
                    <a:cubicBezTo>
                      <a:pt x="12044" y="6973"/>
                      <a:pt x="11980" y="7005"/>
                      <a:pt x="11917" y="7068"/>
                    </a:cubicBezTo>
                    <a:cubicBezTo>
                      <a:pt x="11790" y="7195"/>
                      <a:pt x="11663" y="7322"/>
                      <a:pt x="11537" y="7448"/>
                    </a:cubicBezTo>
                    <a:cubicBezTo>
                      <a:pt x="11283" y="7829"/>
                      <a:pt x="11030" y="7956"/>
                      <a:pt x="10776" y="8209"/>
                    </a:cubicBezTo>
                    <a:cubicBezTo>
                      <a:pt x="10649" y="8272"/>
                      <a:pt x="10522" y="8304"/>
                      <a:pt x="10396" y="8304"/>
                    </a:cubicBezTo>
                    <a:cubicBezTo>
                      <a:pt x="10269" y="8304"/>
                      <a:pt x="10142" y="8272"/>
                      <a:pt x="10015" y="8209"/>
                    </a:cubicBezTo>
                    <a:lnTo>
                      <a:pt x="9762" y="8209"/>
                    </a:lnTo>
                    <a:lnTo>
                      <a:pt x="9255" y="8082"/>
                    </a:lnTo>
                    <a:lnTo>
                      <a:pt x="8748" y="7956"/>
                    </a:lnTo>
                    <a:lnTo>
                      <a:pt x="8367" y="7829"/>
                    </a:lnTo>
                    <a:cubicBezTo>
                      <a:pt x="8241" y="7829"/>
                      <a:pt x="8114" y="7702"/>
                      <a:pt x="7987" y="7575"/>
                    </a:cubicBezTo>
                    <a:cubicBezTo>
                      <a:pt x="7860" y="7575"/>
                      <a:pt x="7860" y="7448"/>
                      <a:pt x="7860" y="7322"/>
                    </a:cubicBezTo>
                    <a:cubicBezTo>
                      <a:pt x="7860" y="7195"/>
                      <a:pt x="7860" y="6941"/>
                      <a:pt x="7987" y="6815"/>
                    </a:cubicBezTo>
                    <a:lnTo>
                      <a:pt x="9001" y="3645"/>
                    </a:lnTo>
                    <a:cubicBezTo>
                      <a:pt x="9128" y="3519"/>
                      <a:pt x="9128" y="3265"/>
                      <a:pt x="9255" y="3138"/>
                    </a:cubicBezTo>
                    <a:cubicBezTo>
                      <a:pt x="9255" y="3138"/>
                      <a:pt x="9382" y="3012"/>
                      <a:pt x="9508" y="3012"/>
                    </a:cubicBezTo>
                    <a:lnTo>
                      <a:pt x="10142" y="3012"/>
                    </a:lnTo>
                    <a:cubicBezTo>
                      <a:pt x="10396" y="3138"/>
                      <a:pt x="10903" y="3265"/>
                      <a:pt x="11283" y="3392"/>
                    </a:cubicBezTo>
                    <a:cubicBezTo>
                      <a:pt x="11537" y="3519"/>
                      <a:pt x="11790" y="3519"/>
                      <a:pt x="12044" y="3645"/>
                    </a:cubicBezTo>
                    <a:cubicBezTo>
                      <a:pt x="12170" y="3772"/>
                      <a:pt x="12424" y="3899"/>
                      <a:pt x="12551" y="4026"/>
                    </a:cubicBezTo>
                    <a:cubicBezTo>
                      <a:pt x="12678" y="4152"/>
                      <a:pt x="12804" y="4279"/>
                      <a:pt x="12804" y="4406"/>
                    </a:cubicBezTo>
                    <a:cubicBezTo>
                      <a:pt x="12931" y="4660"/>
                      <a:pt x="13058" y="4913"/>
                      <a:pt x="13185" y="5167"/>
                    </a:cubicBezTo>
                    <a:cubicBezTo>
                      <a:pt x="13311" y="5420"/>
                      <a:pt x="13311" y="5674"/>
                      <a:pt x="13311" y="5800"/>
                    </a:cubicBezTo>
                    <a:cubicBezTo>
                      <a:pt x="13438" y="6054"/>
                      <a:pt x="13438" y="6308"/>
                      <a:pt x="13565" y="6434"/>
                    </a:cubicBezTo>
                    <a:cubicBezTo>
                      <a:pt x="13565" y="6561"/>
                      <a:pt x="13692" y="6688"/>
                      <a:pt x="13818" y="6688"/>
                    </a:cubicBezTo>
                    <a:cubicBezTo>
                      <a:pt x="13882" y="6751"/>
                      <a:pt x="13945" y="6783"/>
                      <a:pt x="14009" y="6783"/>
                    </a:cubicBezTo>
                    <a:cubicBezTo>
                      <a:pt x="14072" y="6783"/>
                      <a:pt x="14135" y="6751"/>
                      <a:pt x="14199" y="6688"/>
                    </a:cubicBezTo>
                    <a:cubicBezTo>
                      <a:pt x="14326" y="6561"/>
                      <a:pt x="14452" y="6308"/>
                      <a:pt x="14452" y="6181"/>
                    </a:cubicBezTo>
                    <a:lnTo>
                      <a:pt x="14452" y="5927"/>
                    </a:lnTo>
                    <a:cubicBezTo>
                      <a:pt x="14579" y="5547"/>
                      <a:pt x="14706" y="5293"/>
                      <a:pt x="14706" y="5167"/>
                    </a:cubicBezTo>
                    <a:cubicBezTo>
                      <a:pt x="14833" y="4913"/>
                      <a:pt x="14833" y="4913"/>
                      <a:pt x="14833" y="4786"/>
                    </a:cubicBezTo>
                    <a:lnTo>
                      <a:pt x="15086" y="4026"/>
                    </a:lnTo>
                    <a:cubicBezTo>
                      <a:pt x="15086" y="3899"/>
                      <a:pt x="15086" y="3772"/>
                      <a:pt x="15086" y="3645"/>
                    </a:cubicBezTo>
                    <a:cubicBezTo>
                      <a:pt x="15086" y="3645"/>
                      <a:pt x="14959" y="3519"/>
                      <a:pt x="14959" y="3519"/>
                    </a:cubicBezTo>
                    <a:lnTo>
                      <a:pt x="14706" y="3519"/>
                    </a:lnTo>
                    <a:lnTo>
                      <a:pt x="12804" y="2885"/>
                    </a:lnTo>
                    <a:lnTo>
                      <a:pt x="11283" y="2504"/>
                    </a:lnTo>
                    <a:lnTo>
                      <a:pt x="10269" y="2124"/>
                    </a:lnTo>
                    <a:lnTo>
                      <a:pt x="9635" y="1997"/>
                    </a:lnTo>
                    <a:lnTo>
                      <a:pt x="9128" y="1617"/>
                    </a:lnTo>
                    <a:lnTo>
                      <a:pt x="8494" y="1364"/>
                    </a:lnTo>
                    <a:cubicBezTo>
                      <a:pt x="8114" y="1237"/>
                      <a:pt x="7734" y="1237"/>
                      <a:pt x="7480" y="1110"/>
                    </a:cubicBezTo>
                    <a:cubicBezTo>
                      <a:pt x="7226" y="983"/>
                      <a:pt x="6973" y="856"/>
                      <a:pt x="6846" y="856"/>
                    </a:cubicBezTo>
                    <a:lnTo>
                      <a:pt x="6212" y="603"/>
                    </a:lnTo>
                    <a:lnTo>
                      <a:pt x="5198" y="96"/>
                    </a:lnTo>
                    <a:lnTo>
                      <a:pt x="4818" y="96"/>
                    </a:lnTo>
                    <a:cubicBezTo>
                      <a:pt x="4754" y="32"/>
                      <a:pt x="4691" y="1"/>
                      <a:pt x="46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4" name="Google Shape;77;p13"/>
              <p:cNvSpPr/>
              <p:nvPr/>
            </p:nvSpPr>
            <p:spPr>
              <a:xfrm>
                <a:off x="4481875" y="561375"/>
                <a:ext cx="434200" cy="405675"/>
              </a:xfrm>
              <a:custGeom>
                <a:avLst/>
                <a:gdLst/>
                <a:ahLst/>
                <a:cxnLst/>
                <a:rect l="l" t="t" r="r" b="b"/>
                <a:pathLst>
                  <a:path w="17368" h="16227" extrusionOk="0">
                    <a:moveTo>
                      <a:pt x="10775" y="0"/>
                    </a:moveTo>
                    <a:cubicBezTo>
                      <a:pt x="10649" y="127"/>
                      <a:pt x="10522" y="127"/>
                      <a:pt x="10522" y="254"/>
                    </a:cubicBezTo>
                    <a:cubicBezTo>
                      <a:pt x="10395" y="381"/>
                      <a:pt x="10395" y="508"/>
                      <a:pt x="10522" y="634"/>
                    </a:cubicBezTo>
                    <a:cubicBezTo>
                      <a:pt x="10522" y="634"/>
                      <a:pt x="10649" y="761"/>
                      <a:pt x="10649" y="888"/>
                    </a:cubicBezTo>
                    <a:cubicBezTo>
                      <a:pt x="10902" y="1015"/>
                      <a:pt x="11156" y="1268"/>
                      <a:pt x="11409" y="1395"/>
                    </a:cubicBezTo>
                    <a:cubicBezTo>
                      <a:pt x="11536" y="1522"/>
                      <a:pt x="11663" y="1775"/>
                      <a:pt x="11663" y="1902"/>
                    </a:cubicBezTo>
                    <a:cubicBezTo>
                      <a:pt x="11663" y="2156"/>
                      <a:pt x="11663" y="2282"/>
                      <a:pt x="11663" y="2409"/>
                    </a:cubicBezTo>
                    <a:cubicBezTo>
                      <a:pt x="11536" y="2789"/>
                      <a:pt x="11409" y="3043"/>
                      <a:pt x="11282" y="3296"/>
                    </a:cubicBezTo>
                    <a:lnTo>
                      <a:pt x="6592" y="12424"/>
                    </a:lnTo>
                    <a:cubicBezTo>
                      <a:pt x="6212" y="13058"/>
                      <a:pt x="5958" y="13565"/>
                      <a:pt x="5451" y="14199"/>
                    </a:cubicBezTo>
                    <a:cubicBezTo>
                      <a:pt x="5198" y="14579"/>
                      <a:pt x="4817" y="14833"/>
                      <a:pt x="4437" y="15086"/>
                    </a:cubicBezTo>
                    <a:cubicBezTo>
                      <a:pt x="4288" y="15235"/>
                      <a:pt x="4096" y="15296"/>
                      <a:pt x="3912" y="15296"/>
                    </a:cubicBezTo>
                    <a:cubicBezTo>
                      <a:pt x="3781" y="15296"/>
                      <a:pt x="3655" y="15265"/>
                      <a:pt x="3550" y="15213"/>
                    </a:cubicBezTo>
                    <a:cubicBezTo>
                      <a:pt x="3423" y="15213"/>
                      <a:pt x="3296" y="15213"/>
                      <a:pt x="3296" y="15086"/>
                    </a:cubicBezTo>
                    <a:cubicBezTo>
                      <a:pt x="3296" y="14959"/>
                      <a:pt x="3296" y="14959"/>
                      <a:pt x="3296" y="14833"/>
                    </a:cubicBezTo>
                    <a:lnTo>
                      <a:pt x="3296" y="14325"/>
                    </a:lnTo>
                    <a:cubicBezTo>
                      <a:pt x="3296" y="13945"/>
                      <a:pt x="3296" y="13438"/>
                      <a:pt x="3042" y="13058"/>
                    </a:cubicBezTo>
                    <a:cubicBezTo>
                      <a:pt x="2916" y="12677"/>
                      <a:pt x="2662" y="12424"/>
                      <a:pt x="2282" y="12297"/>
                    </a:cubicBezTo>
                    <a:cubicBezTo>
                      <a:pt x="2028" y="12170"/>
                      <a:pt x="1775" y="12044"/>
                      <a:pt x="1521" y="12044"/>
                    </a:cubicBezTo>
                    <a:cubicBezTo>
                      <a:pt x="1268" y="12044"/>
                      <a:pt x="1014" y="12170"/>
                      <a:pt x="761" y="12297"/>
                    </a:cubicBezTo>
                    <a:cubicBezTo>
                      <a:pt x="254" y="12551"/>
                      <a:pt x="0" y="13058"/>
                      <a:pt x="0" y="13692"/>
                    </a:cubicBezTo>
                    <a:cubicBezTo>
                      <a:pt x="127" y="13945"/>
                      <a:pt x="127" y="14199"/>
                      <a:pt x="254" y="14452"/>
                    </a:cubicBezTo>
                    <a:cubicBezTo>
                      <a:pt x="380" y="14706"/>
                      <a:pt x="507" y="14959"/>
                      <a:pt x="761" y="15213"/>
                    </a:cubicBezTo>
                    <a:cubicBezTo>
                      <a:pt x="1014" y="15466"/>
                      <a:pt x="1268" y="15593"/>
                      <a:pt x="1521" y="15720"/>
                    </a:cubicBezTo>
                    <a:cubicBezTo>
                      <a:pt x="1775" y="15973"/>
                      <a:pt x="2155" y="16100"/>
                      <a:pt x="2535" y="16100"/>
                    </a:cubicBezTo>
                    <a:cubicBezTo>
                      <a:pt x="3042" y="16227"/>
                      <a:pt x="3423" y="16227"/>
                      <a:pt x="3930" y="16227"/>
                    </a:cubicBezTo>
                    <a:cubicBezTo>
                      <a:pt x="4437" y="16227"/>
                      <a:pt x="4944" y="16227"/>
                      <a:pt x="5451" y="16100"/>
                    </a:cubicBezTo>
                    <a:cubicBezTo>
                      <a:pt x="5958" y="15973"/>
                      <a:pt x="6465" y="15847"/>
                      <a:pt x="6972" y="15720"/>
                    </a:cubicBezTo>
                    <a:cubicBezTo>
                      <a:pt x="7479" y="15466"/>
                      <a:pt x="7860" y="15340"/>
                      <a:pt x="8240" y="15086"/>
                    </a:cubicBezTo>
                    <a:cubicBezTo>
                      <a:pt x="8620" y="14833"/>
                      <a:pt x="9001" y="14579"/>
                      <a:pt x="9381" y="14325"/>
                    </a:cubicBezTo>
                    <a:cubicBezTo>
                      <a:pt x="9634" y="13945"/>
                      <a:pt x="9888" y="13692"/>
                      <a:pt x="10268" y="13311"/>
                    </a:cubicBezTo>
                    <a:cubicBezTo>
                      <a:pt x="10522" y="12804"/>
                      <a:pt x="10775" y="12297"/>
                      <a:pt x="11029" y="11790"/>
                    </a:cubicBezTo>
                    <a:lnTo>
                      <a:pt x="14452" y="4945"/>
                    </a:lnTo>
                    <a:cubicBezTo>
                      <a:pt x="14578" y="4691"/>
                      <a:pt x="14705" y="4437"/>
                      <a:pt x="14832" y="4311"/>
                    </a:cubicBezTo>
                    <a:cubicBezTo>
                      <a:pt x="14832" y="4184"/>
                      <a:pt x="14959" y="4057"/>
                      <a:pt x="15086" y="3930"/>
                    </a:cubicBezTo>
                    <a:cubicBezTo>
                      <a:pt x="15086" y="3804"/>
                      <a:pt x="15212" y="3804"/>
                      <a:pt x="15339" y="3804"/>
                    </a:cubicBezTo>
                    <a:cubicBezTo>
                      <a:pt x="15402" y="3740"/>
                      <a:pt x="15466" y="3708"/>
                      <a:pt x="15529" y="3708"/>
                    </a:cubicBezTo>
                    <a:cubicBezTo>
                      <a:pt x="15593" y="3708"/>
                      <a:pt x="15656" y="3740"/>
                      <a:pt x="15719" y="3804"/>
                    </a:cubicBezTo>
                    <a:lnTo>
                      <a:pt x="16226" y="3804"/>
                    </a:lnTo>
                    <a:cubicBezTo>
                      <a:pt x="16480" y="3804"/>
                      <a:pt x="16734" y="3930"/>
                      <a:pt x="16860" y="3930"/>
                    </a:cubicBezTo>
                    <a:cubicBezTo>
                      <a:pt x="16860" y="3994"/>
                      <a:pt x="16892" y="4025"/>
                      <a:pt x="16940" y="4025"/>
                    </a:cubicBezTo>
                    <a:cubicBezTo>
                      <a:pt x="16987" y="4025"/>
                      <a:pt x="17050" y="3994"/>
                      <a:pt x="17114" y="3930"/>
                    </a:cubicBezTo>
                    <a:cubicBezTo>
                      <a:pt x="17241" y="3930"/>
                      <a:pt x="17241" y="3930"/>
                      <a:pt x="17241" y="3804"/>
                    </a:cubicBezTo>
                    <a:cubicBezTo>
                      <a:pt x="17367" y="3677"/>
                      <a:pt x="17367" y="3550"/>
                      <a:pt x="17241" y="3423"/>
                    </a:cubicBezTo>
                    <a:cubicBezTo>
                      <a:pt x="17241" y="3296"/>
                      <a:pt x="17114" y="3170"/>
                      <a:pt x="16987" y="3170"/>
                    </a:cubicBezTo>
                    <a:lnTo>
                      <a:pt x="16860" y="3043"/>
                    </a:lnTo>
                    <a:lnTo>
                      <a:pt x="16607" y="3043"/>
                    </a:lnTo>
                    <a:lnTo>
                      <a:pt x="16100" y="2789"/>
                    </a:lnTo>
                    <a:lnTo>
                      <a:pt x="15339" y="2409"/>
                    </a:lnTo>
                    <a:lnTo>
                      <a:pt x="14578" y="2029"/>
                    </a:lnTo>
                    <a:lnTo>
                      <a:pt x="14071" y="1775"/>
                    </a:lnTo>
                    <a:lnTo>
                      <a:pt x="13184" y="1268"/>
                    </a:lnTo>
                    <a:lnTo>
                      <a:pt x="12423" y="888"/>
                    </a:lnTo>
                    <a:lnTo>
                      <a:pt x="11409" y="381"/>
                    </a:lnTo>
                    <a:lnTo>
                      <a:pt x="11156" y="127"/>
                    </a:lnTo>
                    <a:cubicBezTo>
                      <a:pt x="11029" y="127"/>
                      <a:pt x="10902" y="0"/>
                      <a:pt x="107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5" name="Google Shape;78;p13"/>
              <p:cNvSpPr/>
              <p:nvPr/>
            </p:nvSpPr>
            <p:spPr>
              <a:xfrm>
                <a:off x="4798775" y="691325"/>
                <a:ext cx="503950" cy="490450"/>
              </a:xfrm>
              <a:custGeom>
                <a:avLst/>
                <a:gdLst/>
                <a:ahLst/>
                <a:cxnLst/>
                <a:rect l="l" t="t" r="r" b="b"/>
                <a:pathLst>
                  <a:path w="20158" h="19618" extrusionOk="0">
                    <a:moveTo>
                      <a:pt x="8241" y="0"/>
                    </a:moveTo>
                    <a:cubicBezTo>
                      <a:pt x="7987" y="0"/>
                      <a:pt x="7861" y="0"/>
                      <a:pt x="7861" y="127"/>
                    </a:cubicBezTo>
                    <a:cubicBezTo>
                      <a:pt x="7734" y="254"/>
                      <a:pt x="7734" y="254"/>
                      <a:pt x="7734" y="380"/>
                    </a:cubicBezTo>
                    <a:cubicBezTo>
                      <a:pt x="7734" y="507"/>
                      <a:pt x="7734" y="634"/>
                      <a:pt x="7861" y="761"/>
                    </a:cubicBezTo>
                    <a:cubicBezTo>
                      <a:pt x="7987" y="887"/>
                      <a:pt x="8114" y="1014"/>
                      <a:pt x="8241" y="1141"/>
                    </a:cubicBezTo>
                    <a:cubicBezTo>
                      <a:pt x="8368" y="1141"/>
                      <a:pt x="8494" y="1268"/>
                      <a:pt x="8621" y="1395"/>
                    </a:cubicBezTo>
                    <a:cubicBezTo>
                      <a:pt x="8621" y="1521"/>
                      <a:pt x="8621" y="1648"/>
                      <a:pt x="8621" y="1775"/>
                    </a:cubicBezTo>
                    <a:cubicBezTo>
                      <a:pt x="8621" y="2028"/>
                      <a:pt x="8621" y="2155"/>
                      <a:pt x="8494" y="2282"/>
                    </a:cubicBezTo>
                    <a:cubicBezTo>
                      <a:pt x="8368" y="2535"/>
                      <a:pt x="8241" y="2916"/>
                      <a:pt x="7987" y="3169"/>
                    </a:cubicBezTo>
                    <a:cubicBezTo>
                      <a:pt x="7861" y="3423"/>
                      <a:pt x="7480" y="3803"/>
                      <a:pt x="7227" y="4310"/>
                    </a:cubicBezTo>
                    <a:lnTo>
                      <a:pt x="3804" y="9127"/>
                    </a:lnTo>
                    <a:cubicBezTo>
                      <a:pt x="3424" y="9635"/>
                      <a:pt x="3170" y="10015"/>
                      <a:pt x="2917" y="10268"/>
                    </a:cubicBezTo>
                    <a:cubicBezTo>
                      <a:pt x="2663" y="10522"/>
                      <a:pt x="2410" y="10775"/>
                      <a:pt x="2283" y="10902"/>
                    </a:cubicBezTo>
                    <a:cubicBezTo>
                      <a:pt x="2029" y="11029"/>
                      <a:pt x="1902" y="11156"/>
                      <a:pt x="1649" y="11156"/>
                    </a:cubicBezTo>
                    <a:cubicBezTo>
                      <a:pt x="1522" y="11156"/>
                      <a:pt x="1269" y="11029"/>
                      <a:pt x="1142" y="10902"/>
                    </a:cubicBezTo>
                    <a:cubicBezTo>
                      <a:pt x="1015" y="10775"/>
                      <a:pt x="762" y="10649"/>
                      <a:pt x="635" y="10649"/>
                    </a:cubicBezTo>
                    <a:cubicBezTo>
                      <a:pt x="571" y="10585"/>
                      <a:pt x="508" y="10554"/>
                      <a:pt x="460" y="10554"/>
                    </a:cubicBezTo>
                    <a:cubicBezTo>
                      <a:pt x="413" y="10554"/>
                      <a:pt x="381" y="10585"/>
                      <a:pt x="381" y="10649"/>
                    </a:cubicBezTo>
                    <a:cubicBezTo>
                      <a:pt x="254" y="10649"/>
                      <a:pt x="128" y="10775"/>
                      <a:pt x="128" y="10775"/>
                    </a:cubicBezTo>
                    <a:cubicBezTo>
                      <a:pt x="1" y="10902"/>
                      <a:pt x="1" y="11029"/>
                      <a:pt x="128" y="11156"/>
                    </a:cubicBezTo>
                    <a:cubicBezTo>
                      <a:pt x="128" y="11283"/>
                      <a:pt x="254" y="11409"/>
                      <a:pt x="381" y="11536"/>
                    </a:cubicBezTo>
                    <a:lnTo>
                      <a:pt x="635" y="11663"/>
                    </a:lnTo>
                    <a:lnTo>
                      <a:pt x="888" y="11790"/>
                    </a:lnTo>
                    <a:lnTo>
                      <a:pt x="1395" y="12170"/>
                    </a:lnTo>
                    <a:lnTo>
                      <a:pt x="2029" y="12550"/>
                    </a:lnTo>
                    <a:cubicBezTo>
                      <a:pt x="2283" y="12804"/>
                      <a:pt x="2536" y="12931"/>
                      <a:pt x="2790" y="13184"/>
                    </a:cubicBezTo>
                    <a:cubicBezTo>
                      <a:pt x="2917" y="13311"/>
                      <a:pt x="3170" y="13564"/>
                      <a:pt x="3424" y="13818"/>
                    </a:cubicBezTo>
                    <a:lnTo>
                      <a:pt x="3804" y="14071"/>
                    </a:lnTo>
                    <a:cubicBezTo>
                      <a:pt x="3994" y="14198"/>
                      <a:pt x="4153" y="14262"/>
                      <a:pt x="4279" y="14262"/>
                    </a:cubicBezTo>
                    <a:cubicBezTo>
                      <a:pt x="4406" y="14262"/>
                      <a:pt x="4501" y="14198"/>
                      <a:pt x="4565" y="14071"/>
                    </a:cubicBezTo>
                    <a:cubicBezTo>
                      <a:pt x="4565" y="13945"/>
                      <a:pt x="4565" y="13818"/>
                      <a:pt x="4565" y="13691"/>
                    </a:cubicBezTo>
                    <a:cubicBezTo>
                      <a:pt x="4565" y="13564"/>
                      <a:pt x="4438" y="13438"/>
                      <a:pt x="4311" y="13311"/>
                    </a:cubicBezTo>
                    <a:lnTo>
                      <a:pt x="3931" y="12931"/>
                    </a:lnTo>
                    <a:lnTo>
                      <a:pt x="3677" y="12677"/>
                    </a:lnTo>
                    <a:lnTo>
                      <a:pt x="3550" y="12550"/>
                    </a:lnTo>
                    <a:cubicBezTo>
                      <a:pt x="3550" y="12423"/>
                      <a:pt x="3550" y="12423"/>
                      <a:pt x="3550" y="12297"/>
                    </a:cubicBezTo>
                    <a:cubicBezTo>
                      <a:pt x="3424" y="12170"/>
                      <a:pt x="3424" y="12043"/>
                      <a:pt x="3550" y="11790"/>
                    </a:cubicBezTo>
                    <a:cubicBezTo>
                      <a:pt x="3550" y="11536"/>
                      <a:pt x="3677" y="11283"/>
                      <a:pt x="3804" y="11156"/>
                    </a:cubicBezTo>
                    <a:cubicBezTo>
                      <a:pt x="4058" y="10775"/>
                      <a:pt x="4184" y="10395"/>
                      <a:pt x="4565" y="10015"/>
                    </a:cubicBezTo>
                    <a:lnTo>
                      <a:pt x="9002" y="3803"/>
                    </a:lnTo>
                    <a:lnTo>
                      <a:pt x="9635" y="18255"/>
                    </a:lnTo>
                    <a:cubicBezTo>
                      <a:pt x="9509" y="18382"/>
                      <a:pt x="9509" y="18635"/>
                      <a:pt x="9635" y="18762"/>
                    </a:cubicBezTo>
                    <a:cubicBezTo>
                      <a:pt x="9635" y="18889"/>
                      <a:pt x="9635" y="19015"/>
                      <a:pt x="9762" y="19142"/>
                    </a:cubicBezTo>
                    <a:cubicBezTo>
                      <a:pt x="9762" y="19269"/>
                      <a:pt x="9889" y="19269"/>
                      <a:pt x="9889" y="19396"/>
                    </a:cubicBezTo>
                    <a:cubicBezTo>
                      <a:pt x="10016" y="19396"/>
                      <a:pt x="10142" y="19523"/>
                      <a:pt x="10269" y="19523"/>
                    </a:cubicBezTo>
                    <a:cubicBezTo>
                      <a:pt x="10333" y="19586"/>
                      <a:pt x="10396" y="19618"/>
                      <a:pt x="10444" y="19618"/>
                    </a:cubicBezTo>
                    <a:cubicBezTo>
                      <a:pt x="10491" y="19618"/>
                      <a:pt x="10523" y="19586"/>
                      <a:pt x="10523" y="19523"/>
                    </a:cubicBezTo>
                    <a:cubicBezTo>
                      <a:pt x="10650" y="19396"/>
                      <a:pt x="10776" y="19269"/>
                      <a:pt x="10903" y="19142"/>
                    </a:cubicBezTo>
                    <a:lnTo>
                      <a:pt x="17241" y="10142"/>
                    </a:lnTo>
                    <a:cubicBezTo>
                      <a:pt x="17368" y="9888"/>
                      <a:pt x="17622" y="9635"/>
                      <a:pt x="17875" y="9381"/>
                    </a:cubicBezTo>
                    <a:cubicBezTo>
                      <a:pt x="18002" y="9254"/>
                      <a:pt x="18129" y="9127"/>
                      <a:pt x="18382" y="9127"/>
                    </a:cubicBezTo>
                    <a:cubicBezTo>
                      <a:pt x="18509" y="9127"/>
                      <a:pt x="18763" y="9254"/>
                      <a:pt x="18889" y="9254"/>
                    </a:cubicBezTo>
                    <a:cubicBezTo>
                      <a:pt x="19143" y="9381"/>
                      <a:pt x="19397" y="9508"/>
                      <a:pt x="19523" y="9635"/>
                    </a:cubicBezTo>
                    <a:lnTo>
                      <a:pt x="19904" y="9635"/>
                    </a:lnTo>
                    <a:cubicBezTo>
                      <a:pt x="20030" y="9635"/>
                      <a:pt x="20157" y="9508"/>
                      <a:pt x="20157" y="9381"/>
                    </a:cubicBezTo>
                    <a:cubicBezTo>
                      <a:pt x="20157" y="9254"/>
                      <a:pt x="20157" y="9127"/>
                      <a:pt x="20157" y="9001"/>
                    </a:cubicBezTo>
                    <a:cubicBezTo>
                      <a:pt x="20157" y="8874"/>
                      <a:pt x="20030" y="8747"/>
                      <a:pt x="19904" y="8747"/>
                    </a:cubicBezTo>
                    <a:lnTo>
                      <a:pt x="19650" y="8494"/>
                    </a:lnTo>
                    <a:lnTo>
                      <a:pt x="19397" y="8367"/>
                    </a:lnTo>
                    <a:lnTo>
                      <a:pt x="19016" y="8113"/>
                    </a:lnTo>
                    <a:lnTo>
                      <a:pt x="18509" y="7733"/>
                    </a:lnTo>
                    <a:lnTo>
                      <a:pt x="18002" y="7353"/>
                    </a:lnTo>
                    <a:lnTo>
                      <a:pt x="17115" y="6719"/>
                    </a:lnTo>
                    <a:lnTo>
                      <a:pt x="16988" y="6465"/>
                    </a:lnTo>
                    <a:lnTo>
                      <a:pt x="16861" y="6339"/>
                    </a:lnTo>
                    <a:cubicBezTo>
                      <a:pt x="16734" y="6212"/>
                      <a:pt x="16481" y="6212"/>
                      <a:pt x="16227" y="6085"/>
                    </a:cubicBezTo>
                    <a:cubicBezTo>
                      <a:pt x="16101" y="6085"/>
                      <a:pt x="15974" y="6212"/>
                      <a:pt x="15974" y="6339"/>
                    </a:cubicBezTo>
                    <a:cubicBezTo>
                      <a:pt x="15847" y="6465"/>
                      <a:pt x="15847" y="6592"/>
                      <a:pt x="15974" y="6592"/>
                    </a:cubicBezTo>
                    <a:cubicBezTo>
                      <a:pt x="15974" y="6719"/>
                      <a:pt x="15974" y="6846"/>
                      <a:pt x="16101" y="6846"/>
                    </a:cubicBezTo>
                    <a:lnTo>
                      <a:pt x="16608" y="7353"/>
                    </a:lnTo>
                    <a:cubicBezTo>
                      <a:pt x="16608" y="7479"/>
                      <a:pt x="16734" y="7606"/>
                      <a:pt x="16861" y="7606"/>
                    </a:cubicBezTo>
                    <a:cubicBezTo>
                      <a:pt x="16861" y="7733"/>
                      <a:pt x="16861" y="7733"/>
                      <a:pt x="16861" y="7860"/>
                    </a:cubicBezTo>
                    <a:cubicBezTo>
                      <a:pt x="16861" y="7860"/>
                      <a:pt x="16861" y="7987"/>
                      <a:pt x="16861" y="7987"/>
                    </a:cubicBezTo>
                    <a:cubicBezTo>
                      <a:pt x="16988" y="8240"/>
                      <a:pt x="16988" y="8367"/>
                      <a:pt x="16861" y="8494"/>
                    </a:cubicBezTo>
                    <a:cubicBezTo>
                      <a:pt x="16861" y="8620"/>
                      <a:pt x="16861" y="8874"/>
                      <a:pt x="16734" y="9001"/>
                    </a:cubicBezTo>
                    <a:lnTo>
                      <a:pt x="16354" y="9635"/>
                    </a:lnTo>
                    <a:lnTo>
                      <a:pt x="12931" y="14198"/>
                    </a:lnTo>
                    <a:lnTo>
                      <a:pt x="12551" y="3676"/>
                    </a:lnTo>
                    <a:cubicBezTo>
                      <a:pt x="12551" y="3550"/>
                      <a:pt x="12551" y="3423"/>
                      <a:pt x="12551" y="3296"/>
                    </a:cubicBezTo>
                    <a:cubicBezTo>
                      <a:pt x="12424" y="3296"/>
                      <a:pt x="12424" y="3169"/>
                      <a:pt x="12424" y="3043"/>
                    </a:cubicBezTo>
                    <a:cubicBezTo>
                      <a:pt x="12298" y="3043"/>
                      <a:pt x="12298" y="2916"/>
                      <a:pt x="12171" y="2916"/>
                    </a:cubicBezTo>
                    <a:lnTo>
                      <a:pt x="11790" y="2535"/>
                    </a:lnTo>
                    <a:lnTo>
                      <a:pt x="11410" y="2282"/>
                    </a:lnTo>
                    <a:lnTo>
                      <a:pt x="10776" y="1775"/>
                    </a:lnTo>
                    <a:lnTo>
                      <a:pt x="10269" y="1395"/>
                    </a:lnTo>
                    <a:lnTo>
                      <a:pt x="9762" y="1014"/>
                    </a:lnTo>
                    <a:lnTo>
                      <a:pt x="9002" y="507"/>
                    </a:lnTo>
                    <a:lnTo>
                      <a:pt x="8748" y="254"/>
                    </a:lnTo>
                    <a:cubicBezTo>
                      <a:pt x="8621" y="127"/>
                      <a:pt x="8368" y="0"/>
                      <a:pt x="82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6" name="Google Shape;79;p13"/>
              <p:cNvSpPr/>
              <p:nvPr/>
            </p:nvSpPr>
            <p:spPr>
              <a:xfrm>
                <a:off x="5210775" y="1071625"/>
                <a:ext cx="380350" cy="391150"/>
              </a:xfrm>
              <a:custGeom>
                <a:avLst/>
                <a:gdLst/>
                <a:ahLst/>
                <a:cxnLst/>
                <a:rect l="l" t="t" r="r" b="b"/>
                <a:pathLst>
                  <a:path w="15214" h="15646" extrusionOk="0">
                    <a:moveTo>
                      <a:pt x="9952" y="2060"/>
                    </a:moveTo>
                    <a:cubicBezTo>
                      <a:pt x="10237" y="2060"/>
                      <a:pt x="10523" y="2092"/>
                      <a:pt x="10776" y="2155"/>
                    </a:cubicBezTo>
                    <a:cubicBezTo>
                      <a:pt x="11283" y="2282"/>
                      <a:pt x="11664" y="2663"/>
                      <a:pt x="12044" y="3043"/>
                    </a:cubicBezTo>
                    <a:lnTo>
                      <a:pt x="12044" y="3170"/>
                    </a:lnTo>
                    <a:cubicBezTo>
                      <a:pt x="12424" y="3550"/>
                      <a:pt x="12678" y="4057"/>
                      <a:pt x="12805" y="4564"/>
                    </a:cubicBezTo>
                    <a:cubicBezTo>
                      <a:pt x="12931" y="5198"/>
                      <a:pt x="12931" y="5832"/>
                      <a:pt x="12805" y="6466"/>
                    </a:cubicBezTo>
                    <a:cubicBezTo>
                      <a:pt x="12678" y="7099"/>
                      <a:pt x="12424" y="7607"/>
                      <a:pt x="12171" y="8114"/>
                    </a:cubicBezTo>
                    <a:cubicBezTo>
                      <a:pt x="11917" y="8747"/>
                      <a:pt x="11664" y="9255"/>
                      <a:pt x="11283" y="9762"/>
                    </a:cubicBezTo>
                    <a:cubicBezTo>
                      <a:pt x="10903" y="10269"/>
                      <a:pt x="10396" y="10776"/>
                      <a:pt x="10016" y="11156"/>
                    </a:cubicBezTo>
                    <a:cubicBezTo>
                      <a:pt x="9635" y="11536"/>
                      <a:pt x="9255" y="11917"/>
                      <a:pt x="8875" y="12170"/>
                    </a:cubicBezTo>
                    <a:cubicBezTo>
                      <a:pt x="8494" y="12424"/>
                      <a:pt x="8114" y="12677"/>
                      <a:pt x="7607" y="12804"/>
                    </a:cubicBezTo>
                    <a:cubicBezTo>
                      <a:pt x="7227" y="13058"/>
                      <a:pt x="6846" y="13184"/>
                      <a:pt x="6466" y="13311"/>
                    </a:cubicBezTo>
                    <a:cubicBezTo>
                      <a:pt x="6086" y="13438"/>
                      <a:pt x="5579" y="13438"/>
                      <a:pt x="5198" y="13438"/>
                    </a:cubicBezTo>
                    <a:cubicBezTo>
                      <a:pt x="4818" y="13438"/>
                      <a:pt x="4438" y="13311"/>
                      <a:pt x="4184" y="13184"/>
                    </a:cubicBezTo>
                    <a:cubicBezTo>
                      <a:pt x="3804" y="13058"/>
                      <a:pt x="3424" y="12804"/>
                      <a:pt x="3170" y="12551"/>
                    </a:cubicBezTo>
                    <a:cubicBezTo>
                      <a:pt x="2917" y="12170"/>
                      <a:pt x="2663" y="11663"/>
                      <a:pt x="2536" y="11283"/>
                    </a:cubicBezTo>
                    <a:cubicBezTo>
                      <a:pt x="2409" y="10649"/>
                      <a:pt x="2409" y="10142"/>
                      <a:pt x="2536" y="9635"/>
                    </a:cubicBezTo>
                    <a:cubicBezTo>
                      <a:pt x="2536" y="9001"/>
                      <a:pt x="2790" y="8494"/>
                      <a:pt x="2917" y="7860"/>
                    </a:cubicBezTo>
                    <a:cubicBezTo>
                      <a:pt x="3170" y="7226"/>
                      <a:pt x="3550" y="6592"/>
                      <a:pt x="3931" y="6085"/>
                    </a:cubicBezTo>
                    <a:cubicBezTo>
                      <a:pt x="4311" y="5451"/>
                      <a:pt x="4818" y="4944"/>
                      <a:pt x="5325" y="4311"/>
                    </a:cubicBezTo>
                    <a:cubicBezTo>
                      <a:pt x="5959" y="3803"/>
                      <a:pt x="6593" y="3296"/>
                      <a:pt x="7353" y="2916"/>
                    </a:cubicBezTo>
                    <a:cubicBezTo>
                      <a:pt x="7861" y="2536"/>
                      <a:pt x="8494" y="2282"/>
                      <a:pt x="9128" y="2155"/>
                    </a:cubicBezTo>
                    <a:cubicBezTo>
                      <a:pt x="9382" y="2092"/>
                      <a:pt x="9667" y="2060"/>
                      <a:pt x="9952" y="2060"/>
                    </a:cubicBezTo>
                    <a:close/>
                    <a:moveTo>
                      <a:pt x="7607" y="0"/>
                    </a:moveTo>
                    <a:cubicBezTo>
                      <a:pt x="6973" y="0"/>
                      <a:pt x="6339" y="0"/>
                      <a:pt x="5579" y="127"/>
                    </a:cubicBezTo>
                    <a:cubicBezTo>
                      <a:pt x="4945" y="254"/>
                      <a:pt x="4311" y="507"/>
                      <a:pt x="3804" y="761"/>
                    </a:cubicBezTo>
                    <a:cubicBezTo>
                      <a:pt x="3170" y="1141"/>
                      <a:pt x="2663" y="1522"/>
                      <a:pt x="2156" y="1902"/>
                    </a:cubicBezTo>
                    <a:cubicBezTo>
                      <a:pt x="1776" y="2282"/>
                      <a:pt x="1395" y="2663"/>
                      <a:pt x="1142" y="3170"/>
                    </a:cubicBezTo>
                    <a:cubicBezTo>
                      <a:pt x="888" y="3677"/>
                      <a:pt x="635" y="4057"/>
                      <a:pt x="381" y="4564"/>
                    </a:cubicBezTo>
                    <a:cubicBezTo>
                      <a:pt x="254" y="5071"/>
                      <a:pt x="128" y="5578"/>
                      <a:pt x="1" y="6212"/>
                    </a:cubicBezTo>
                    <a:cubicBezTo>
                      <a:pt x="1" y="6719"/>
                      <a:pt x="1" y="7226"/>
                      <a:pt x="1" y="7733"/>
                    </a:cubicBezTo>
                    <a:cubicBezTo>
                      <a:pt x="128" y="8240"/>
                      <a:pt x="254" y="8621"/>
                      <a:pt x="381" y="9128"/>
                    </a:cubicBezTo>
                    <a:cubicBezTo>
                      <a:pt x="508" y="9635"/>
                      <a:pt x="635" y="10015"/>
                      <a:pt x="888" y="10522"/>
                    </a:cubicBezTo>
                    <a:cubicBezTo>
                      <a:pt x="1015" y="10903"/>
                      <a:pt x="1269" y="11410"/>
                      <a:pt x="1649" y="11790"/>
                    </a:cubicBezTo>
                    <a:cubicBezTo>
                      <a:pt x="2283" y="12931"/>
                      <a:pt x="3297" y="13818"/>
                      <a:pt x="4438" y="14579"/>
                    </a:cubicBezTo>
                    <a:cubicBezTo>
                      <a:pt x="5072" y="14959"/>
                      <a:pt x="5832" y="15213"/>
                      <a:pt x="6593" y="15466"/>
                    </a:cubicBezTo>
                    <a:cubicBezTo>
                      <a:pt x="7131" y="15556"/>
                      <a:pt x="7669" y="15646"/>
                      <a:pt x="8206" y="15646"/>
                    </a:cubicBezTo>
                    <a:cubicBezTo>
                      <a:pt x="8429" y="15646"/>
                      <a:pt x="8652" y="15630"/>
                      <a:pt x="8875" y="15593"/>
                    </a:cubicBezTo>
                    <a:cubicBezTo>
                      <a:pt x="9635" y="15593"/>
                      <a:pt x="10269" y="15339"/>
                      <a:pt x="11030" y="15086"/>
                    </a:cubicBezTo>
                    <a:cubicBezTo>
                      <a:pt x="11664" y="14706"/>
                      <a:pt x="12297" y="14325"/>
                      <a:pt x="12931" y="13818"/>
                    </a:cubicBezTo>
                    <a:cubicBezTo>
                      <a:pt x="13438" y="13184"/>
                      <a:pt x="13945" y="12551"/>
                      <a:pt x="14326" y="11790"/>
                    </a:cubicBezTo>
                    <a:cubicBezTo>
                      <a:pt x="14706" y="11156"/>
                      <a:pt x="14960" y="10395"/>
                      <a:pt x="15086" y="9635"/>
                    </a:cubicBezTo>
                    <a:cubicBezTo>
                      <a:pt x="15213" y="8874"/>
                      <a:pt x="15213" y="7987"/>
                      <a:pt x="15086" y="7226"/>
                    </a:cubicBezTo>
                    <a:cubicBezTo>
                      <a:pt x="14833" y="6466"/>
                      <a:pt x="14579" y="5578"/>
                      <a:pt x="14199" y="4818"/>
                    </a:cubicBezTo>
                    <a:cubicBezTo>
                      <a:pt x="13819" y="4057"/>
                      <a:pt x="13312" y="3296"/>
                      <a:pt x="12678" y="2663"/>
                    </a:cubicBezTo>
                    <a:lnTo>
                      <a:pt x="12551" y="2536"/>
                    </a:lnTo>
                    <a:cubicBezTo>
                      <a:pt x="11917" y="1775"/>
                      <a:pt x="11157" y="1268"/>
                      <a:pt x="10269" y="761"/>
                    </a:cubicBezTo>
                    <a:cubicBezTo>
                      <a:pt x="9509" y="381"/>
                      <a:pt x="8621" y="127"/>
                      <a:pt x="7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7" name="Google Shape;80;p13"/>
              <p:cNvSpPr/>
              <p:nvPr/>
            </p:nvSpPr>
            <p:spPr>
              <a:xfrm>
                <a:off x="5492850" y="1394875"/>
                <a:ext cx="427875" cy="443725"/>
              </a:xfrm>
              <a:custGeom>
                <a:avLst/>
                <a:gdLst/>
                <a:ahLst/>
                <a:cxnLst/>
                <a:rect l="l" t="t" r="r" b="b"/>
                <a:pathLst>
                  <a:path w="17115" h="17749" extrusionOk="0">
                    <a:moveTo>
                      <a:pt x="9128" y="1"/>
                    </a:moveTo>
                    <a:cubicBezTo>
                      <a:pt x="9001" y="128"/>
                      <a:pt x="8874" y="128"/>
                      <a:pt x="8874" y="254"/>
                    </a:cubicBezTo>
                    <a:cubicBezTo>
                      <a:pt x="8874" y="381"/>
                      <a:pt x="8874" y="508"/>
                      <a:pt x="8874" y="635"/>
                    </a:cubicBezTo>
                    <a:cubicBezTo>
                      <a:pt x="9001" y="888"/>
                      <a:pt x="9128" y="1142"/>
                      <a:pt x="9128" y="1522"/>
                    </a:cubicBezTo>
                    <a:cubicBezTo>
                      <a:pt x="9254" y="1649"/>
                      <a:pt x="9254" y="1902"/>
                      <a:pt x="9128" y="2029"/>
                    </a:cubicBezTo>
                    <a:cubicBezTo>
                      <a:pt x="9128" y="2283"/>
                      <a:pt x="9001" y="2409"/>
                      <a:pt x="8874" y="2536"/>
                    </a:cubicBezTo>
                    <a:cubicBezTo>
                      <a:pt x="8621" y="2663"/>
                      <a:pt x="8367" y="2790"/>
                      <a:pt x="8114" y="3043"/>
                    </a:cubicBezTo>
                    <a:lnTo>
                      <a:pt x="2409" y="6339"/>
                    </a:lnTo>
                    <a:cubicBezTo>
                      <a:pt x="1902" y="6593"/>
                      <a:pt x="1395" y="6973"/>
                      <a:pt x="1014" y="7354"/>
                    </a:cubicBezTo>
                    <a:cubicBezTo>
                      <a:pt x="634" y="7734"/>
                      <a:pt x="381" y="8241"/>
                      <a:pt x="254" y="8621"/>
                    </a:cubicBezTo>
                    <a:cubicBezTo>
                      <a:pt x="0" y="9128"/>
                      <a:pt x="0" y="9635"/>
                      <a:pt x="0" y="10142"/>
                    </a:cubicBezTo>
                    <a:cubicBezTo>
                      <a:pt x="0" y="10776"/>
                      <a:pt x="127" y="11537"/>
                      <a:pt x="381" y="12171"/>
                    </a:cubicBezTo>
                    <a:cubicBezTo>
                      <a:pt x="634" y="12931"/>
                      <a:pt x="888" y="13565"/>
                      <a:pt x="1268" y="14326"/>
                    </a:cubicBezTo>
                    <a:cubicBezTo>
                      <a:pt x="1775" y="15086"/>
                      <a:pt x="2282" y="15720"/>
                      <a:pt x="2916" y="16354"/>
                    </a:cubicBezTo>
                    <a:cubicBezTo>
                      <a:pt x="3423" y="16861"/>
                      <a:pt x="4057" y="17242"/>
                      <a:pt x="4691" y="17495"/>
                    </a:cubicBezTo>
                    <a:cubicBezTo>
                      <a:pt x="4944" y="17622"/>
                      <a:pt x="5198" y="17622"/>
                      <a:pt x="5578" y="17749"/>
                    </a:cubicBezTo>
                    <a:lnTo>
                      <a:pt x="6466" y="17749"/>
                    </a:lnTo>
                    <a:cubicBezTo>
                      <a:pt x="6719" y="17622"/>
                      <a:pt x="7099" y="17495"/>
                      <a:pt x="7353" y="17368"/>
                    </a:cubicBezTo>
                    <a:cubicBezTo>
                      <a:pt x="7733" y="17242"/>
                      <a:pt x="8114" y="16988"/>
                      <a:pt x="8494" y="16734"/>
                    </a:cubicBezTo>
                    <a:lnTo>
                      <a:pt x="13945" y="13565"/>
                    </a:lnTo>
                    <a:cubicBezTo>
                      <a:pt x="14325" y="13312"/>
                      <a:pt x="14706" y="13058"/>
                      <a:pt x="15213" y="12931"/>
                    </a:cubicBezTo>
                    <a:cubicBezTo>
                      <a:pt x="15466" y="12931"/>
                      <a:pt x="15720" y="12931"/>
                      <a:pt x="15846" y="13185"/>
                    </a:cubicBezTo>
                    <a:lnTo>
                      <a:pt x="16354" y="13819"/>
                    </a:lnTo>
                    <a:cubicBezTo>
                      <a:pt x="16480" y="13946"/>
                      <a:pt x="16607" y="13946"/>
                      <a:pt x="16734" y="14072"/>
                    </a:cubicBezTo>
                    <a:lnTo>
                      <a:pt x="16987" y="14072"/>
                    </a:lnTo>
                    <a:cubicBezTo>
                      <a:pt x="16987" y="13946"/>
                      <a:pt x="17114" y="13819"/>
                      <a:pt x="17114" y="13692"/>
                    </a:cubicBezTo>
                    <a:cubicBezTo>
                      <a:pt x="17114" y="13565"/>
                      <a:pt x="17114" y="13438"/>
                      <a:pt x="17114" y="13312"/>
                    </a:cubicBezTo>
                    <a:lnTo>
                      <a:pt x="16861" y="13058"/>
                    </a:lnTo>
                    <a:lnTo>
                      <a:pt x="16734" y="12931"/>
                    </a:lnTo>
                    <a:lnTo>
                      <a:pt x="16480" y="12424"/>
                    </a:lnTo>
                    <a:lnTo>
                      <a:pt x="16227" y="12044"/>
                    </a:lnTo>
                    <a:cubicBezTo>
                      <a:pt x="16227" y="12044"/>
                      <a:pt x="16227" y="11917"/>
                      <a:pt x="16100" y="11790"/>
                    </a:cubicBezTo>
                    <a:cubicBezTo>
                      <a:pt x="15973" y="11664"/>
                      <a:pt x="15973" y="11410"/>
                      <a:pt x="15846" y="11157"/>
                    </a:cubicBezTo>
                    <a:lnTo>
                      <a:pt x="15466" y="10396"/>
                    </a:lnTo>
                    <a:lnTo>
                      <a:pt x="15086" y="9889"/>
                    </a:lnTo>
                    <a:cubicBezTo>
                      <a:pt x="15086" y="9762"/>
                      <a:pt x="14959" y="9509"/>
                      <a:pt x="14706" y="9382"/>
                    </a:cubicBezTo>
                    <a:lnTo>
                      <a:pt x="14325" y="9382"/>
                    </a:lnTo>
                    <a:cubicBezTo>
                      <a:pt x="14325" y="9509"/>
                      <a:pt x="14198" y="9635"/>
                      <a:pt x="14198" y="9762"/>
                    </a:cubicBezTo>
                    <a:cubicBezTo>
                      <a:pt x="14072" y="9889"/>
                      <a:pt x="14072" y="10016"/>
                      <a:pt x="14198" y="10142"/>
                    </a:cubicBezTo>
                    <a:lnTo>
                      <a:pt x="14452" y="10776"/>
                    </a:lnTo>
                    <a:cubicBezTo>
                      <a:pt x="14452" y="10903"/>
                      <a:pt x="14579" y="11030"/>
                      <a:pt x="14579" y="11030"/>
                    </a:cubicBezTo>
                    <a:cubicBezTo>
                      <a:pt x="14579" y="11157"/>
                      <a:pt x="14579" y="11157"/>
                      <a:pt x="14579" y="11283"/>
                    </a:cubicBezTo>
                    <a:cubicBezTo>
                      <a:pt x="14579" y="11283"/>
                      <a:pt x="14579" y="11410"/>
                      <a:pt x="14579" y="11410"/>
                    </a:cubicBezTo>
                    <a:cubicBezTo>
                      <a:pt x="14452" y="11664"/>
                      <a:pt x="14325" y="11917"/>
                      <a:pt x="14198" y="12044"/>
                    </a:cubicBezTo>
                    <a:cubicBezTo>
                      <a:pt x="13945" y="12298"/>
                      <a:pt x="13565" y="12551"/>
                      <a:pt x="13311" y="12678"/>
                    </a:cubicBezTo>
                    <a:lnTo>
                      <a:pt x="7987" y="15847"/>
                    </a:lnTo>
                    <a:lnTo>
                      <a:pt x="6973" y="16354"/>
                    </a:lnTo>
                    <a:cubicBezTo>
                      <a:pt x="6719" y="16481"/>
                      <a:pt x="6466" y="16608"/>
                      <a:pt x="6212" y="16734"/>
                    </a:cubicBezTo>
                    <a:lnTo>
                      <a:pt x="5451" y="16734"/>
                    </a:lnTo>
                    <a:cubicBezTo>
                      <a:pt x="4944" y="16608"/>
                      <a:pt x="4310" y="16481"/>
                      <a:pt x="3930" y="16101"/>
                    </a:cubicBezTo>
                    <a:cubicBezTo>
                      <a:pt x="3423" y="15720"/>
                      <a:pt x="2916" y="15213"/>
                      <a:pt x="2662" y="14579"/>
                    </a:cubicBezTo>
                    <a:cubicBezTo>
                      <a:pt x="2282" y="14072"/>
                      <a:pt x="2155" y="13565"/>
                      <a:pt x="2029" y="13058"/>
                    </a:cubicBezTo>
                    <a:cubicBezTo>
                      <a:pt x="2029" y="12551"/>
                      <a:pt x="2029" y="12044"/>
                      <a:pt x="2155" y="11664"/>
                    </a:cubicBezTo>
                    <a:cubicBezTo>
                      <a:pt x="2282" y="11410"/>
                      <a:pt x="2409" y="11157"/>
                      <a:pt x="2536" y="11030"/>
                    </a:cubicBezTo>
                    <a:cubicBezTo>
                      <a:pt x="2662" y="10776"/>
                      <a:pt x="2789" y="10523"/>
                      <a:pt x="3043" y="10396"/>
                    </a:cubicBezTo>
                    <a:cubicBezTo>
                      <a:pt x="3296" y="10142"/>
                      <a:pt x="3677" y="9889"/>
                      <a:pt x="3930" y="9762"/>
                    </a:cubicBezTo>
                    <a:cubicBezTo>
                      <a:pt x="4310" y="9509"/>
                      <a:pt x="4691" y="9255"/>
                      <a:pt x="5198" y="8875"/>
                    </a:cubicBezTo>
                    <a:lnTo>
                      <a:pt x="9888" y="6086"/>
                    </a:lnTo>
                    <a:lnTo>
                      <a:pt x="10649" y="5706"/>
                    </a:lnTo>
                    <a:lnTo>
                      <a:pt x="11156" y="5706"/>
                    </a:lnTo>
                    <a:cubicBezTo>
                      <a:pt x="11283" y="5706"/>
                      <a:pt x="11410" y="5706"/>
                      <a:pt x="11536" y="5832"/>
                    </a:cubicBezTo>
                    <a:cubicBezTo>
                      <a:pt x="11790" y="5959"/>
                      <a:pt x="11917" y="6086"/>
                      <a:pt x="12043" y="6213"/>
                    </a:cubicBezTo>
                    <a:cubicBezTo>
                      <a:pt x="12170" y="6339"/>
                      <a:pt x="12297" y="6466"/>
                      <a:pt x="12424" y="6593"/>
                    </a:cubicBezTo>
                    <a:cubicBezTo>
                      <a:pt x="12550" y="6720"/>
                      <a:pt x="12550" y="6846"/>
                      <a:pt x="12677" y="6846"/>
                    </a:cubicBezTo>
                    <a:lnTo>
                      <a:pt x="12931" y="6846"/>
                    </a:lnTo>
                    <a:cubicBezTo>
                      <a:pt x="13058" y="6720"/>
                      <a:pt x="13058" y="6593"/>
                      <a:pt x="13058" y="6466"/>
                    </a:cubicBezTo>
                    <a:cubicBezTo>
                      <a:pt x="13058" y="6339"/>
                      <a:pt x="13058" y="6213"/>
                      <a:pt x="13058" y="6086"/>
                    </a:cubicBezTo>
                    <a:lnTo>
                      <a:pt x="12931" y="5959"/>
                    </a:lnTo>
                    <a:cubicBezTo>
                      <a:pt x="12931" y="5959"/>
                      <a:pt x="12804" y="5832"/>
                      <a:pt x="12804" y="5832"/>
                    </a:cubicBezTo>
                    <a:lnTo>
                      <a:pt x="12550" y="5325"/>
                    </a:lnTo>
                    <a:cubicBezTo>
                      <a:pt x="12424" y="5072"/>
                      <a:pt x="12170" y="4818"/>
                      <a:pt x="12043" y="4565"/>
                    </a:cubicBezTo>
                    <a:lnTo>
                      <a:pt x="11663" y="3931"/>
                    </a:lnTo>
                    <a:lnTo>
                      <a:pt x="11283" y="3297"/>
                    </a:lnTo>
                    <a:lnTo>
                      <a:pt x="10776" y="2409"/>
                    </a:lnTo>
                    <a:cubicBezTo>
                      <a:pt x="10649" y="2156"/>
                      <a:pt x="10522" y="1902"/>
                      <a:pt x="10395" y="1649"/>
                    </a:cubicBezTo>
                    <a:lnTo>
                      <a:pt x="9888" y="635"/>
                    </a:lnTo>
                    <a:lnTo>
                      <a:pt x="9762" y="381"/>
                    </a:lnTo>
                    <a:cubicBezTo>
                      <a:pt x="9635" y="254"/>
                      <a:pt x="9508" y="128"/>
                      <a:pt x="93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8" name="Google Shape;81;p13"/>
              <p:cNvSpPr/>
              <p:nvPr/>
            </p:nvSpPr>
            <p:spPr>
              <a:xfrm>
                <a:off x="5705175" y="2020800"/>
                <a:ext cx="370825" cy="293200"/>
              </a:xfrm>
              <a:custGeom>
                <a:avLst/>
                <a:gdLst/>
                <a:ahLst/>
                <a:cxnLst/>
                <a:rect l="l" t="t" r="r" b="b"/>
                <a:pathLst>
                  <a:path w="14833" h="11728" extrusionOk="0">
                    <a:moveTo>
                      <a:pt x="9699" y="1"/>
                    </a:moveTo>
                    <a:cubicBezTo>
                      <a:pt x="9413" y="1"/>
                      <a:pt x="9128" y="64"/>
                      <a:pt x="8875" y="191"/>
                    </a:cubicBezTo>
                    <a:cubicBezTo>
                      <a:pt x="8494" y="191"/>
                      <a:pt x="8114" y="445"/>
                      <a:pt x="7734" y="698"/>
                    </a:cubicBezTo>
                    <a:cubicBezTo>
                      <a:pt x="7480" y="952"/>
                      <a:pt x="7227" y="1205"/>
                      <a:pt x="6973" y="1585"/>
                    </a:cubicBezTo>
                    <a:cubicBezTo>
                      <a:pt x="6720" y="2093"/>
                      <a:pt x="6593" y="2600"/>
                      <a:pt x="6466" y="2980"/>
                    </a:cubicBezTo>
                    <a:cubicBezTo>
                      <a:pt x="6339" y="3741"/>
                      <a:pt x="6213" y="4374"/>
                      <a:pt x="6086" y="5008"/>
                    </a:cubicBezTo>
                    <a:cubicBezTo>
                      <a:pt x="6086" y="5515"/>
                      <a:pt x="6086" y="6022"/>
                      <a:pt x="5959" y="6276"/>
                    </a:cubicBezTo>
                    <a:cubicBezTo>
                      <a:pt x="5959" y="6656"/>
                      <a:pt x="5959" y="6910"/>
                      <a:pt x="5832" y="7163"/>
                    </a:cubicBezTo>
                    <a:cubicBezTo>
                      <a:pt x="5832" y="7290"/>
                      <a:pt x="5832" y="7544"/>
                      <a:pt x="5705" y="7670"/>
                    </a:cubicBezTo>
                    <a:cubicBezTo>
                      <a:pt x="5705" y="7797"/>
                      <a:pt x="5579" y="8051"/>
                      <a:pt x="5452" y="8177"/>
                    </a:cubicBezTo>
                    <a:cubicBezTo>
                      <a:pt x="5325" y="8431"/>
                      <a:pt x="5198" y="8558"/>
                      <a:pt x="5072" y="8685"/>
                    </a:cubicBezTo>
                    <a:cubicBezTo>
                      <a:pt x="4818" y="8811"/>
                      <a:pt x="4565" y="8938"/>
                      <a:pt x="4311" y="9065"/>
                    </a:cubicBezTo>
                    <a:cubicBezTo>
                      <a:pt x="4121" y="9128"/>
                      <a:pt x="3899" y="9160"/>
                      <a:pt x="3677" y="9160"/>
                    </a:cubicBezTo>
                    <a:cubicBezTo>
                      <a:pt x="3455" y="9160"/>
                      <a:pt x="3233" y="9128"/>
                      <a:pt x="3043" y="9065"/>
                    </a:cubicBezTo>
                    <a:cubicBezTo>
                      <a:pt x="2663" y="8938"/>
                      <a:pt x="2283" y="8685"/>
                      <a:pt x="2029" y="8304"/>
                    </a:cubicBezTo>
                    <a:cubicBezTo>
                      <a:pt x="1649" y="7797"/>
                      <a:pt x="1395" y="7417"/>
                      <a:pt x="1269" y="6783"/>
                    </a:cubicBezTo>
                    <a:cubicBezTo>
                      <a:pt x="1015" y="6149"/>
                      <a:pt x="1015" y="5515"/>
                      <a:pt x="1269" y="4755"/>
                    </a:cubicBezTo>
                    <a:cubicBezTo>
                      <a:pt x="1522" y="4121"/>
                      <a:pt x="1902" y="3614"/>
                      <a:pt x="2409" y="3360"/>
                    </a:cubicBezTo>
                    <a:lnTo>
                      <a:pt x="2917" y="2980"/>
                    </a:lnTo>
                    <a:lnTo>
                      <a:pt x="3297" y="2726"/>
                    </a:lnTo>
                    <a:lnTo>
                      <a:pt x="3424" y="2726"/>
                    </a:lnTo>
                    <a:cubicBezTo>
                      <a:pt x="3424" y="2726"/>
                      <a:pt x="3550" y="2600"/>
                      <a:pt x="3550" y="2473"/>
                    </a:cubicBezTo>
                    <a:cubicBezTo>
                      <a:pt x="3677" y="2346"/>
                      <a:pt x="3677" y="2219"/>
                      <a:pt x="3550" y="2093"/>
                    </a:cubicBezTo>
                    <a:cubicBezTo>
                      <a:pt x="3550" y="1966"/>
                      <a:pt x="3550" y="1966"/>
                      <a:pt x="3424" y="1839"/>
                    </a:cubicBezTo>
                    <a:lnTo>
                      <a:pt x="3043" y="1839"/>
                    </a:lnTo>
                    <a:cubicBezTo>
                      <a:pt x="2790" y="1839"/>
                      <a:pt x="2536" y="1966"/>
                      <a:pt x="2283" y="1966"/>
                    </a:cubicBezTo>
                    <a:lnTo>
                      <a:pt x="1269" y="2346"/>
                    </a:lnTo>
                    <a:lnTo>
                      <a:pt x="635" y="2600"/>
                    </a:lnTo>
                    <a:cubicBezTo>
                      <a:pt x="508" y="2600"/>
                      <a:pt x="381" y="2600"/>
                      <a:pt x="381" y="2726"/>
                    </a:cubicBezTo>
                    <a:cubicBezTo>
                      <a:pt x="254" y="2853"/>
                      <a:pt x="254" y="2853"/>
                      <a:pt x="254" y="2980"/>
                    </a:cubicBezTo>
                    <a:cubicBezTo>
                      <a:pt x="128" y="3233"/>
                      <a:pt x="1" y="3487"/>
                      <a:pt x="1" y="3741"/>
                    </a:cubicBezTo>
                    <a:lnTo>
                      <a:pt x="1" y="4881"/>
                    </a:lnTo>
                    <a:cubicBezTo>
                      <a:pt x="1" y="5262"/>
                      <a:pt x="128" y="5642"/>
                      <a:pt x="128" y="6022"/>
                    </a:cubicBezTo>
                    <a:cubicBezTo>
                      <a:pt x="254" y="6529"/>
                      <a:pt x="254" y="6910"/>
                      <a:pt x="381" y="7290"/>
                    </a:cubicBezTo>
                    <a:cubicBezTo>
                      <a:pt x="635" y="8051"/>
                      <a:pt x="888" y="8811"/>
                      <a:pt x="1395" y="9445"/>
                    </a:cubicBezTo>
                    <a:cubicBezTo>
                      <a:pt x="1776" y="9952"/>
                      <a:pt x="2283" y="10459"/>
                      <a:pt x="2917" y="10966"/>
                    </a:cubicBezTo>
                    <a:cubicBezTo>
                      <a:pt x="3424" y="11347"/>
                      <a:pt x="4057" y="11600"/>
                      <a:pt x="4691" y="11727"/>
                    </a:cubicBezTo>
                    <a:cubicBezTo>
                      <a:pt x="5325" y="11727"/>
                      <a:pt x="6086" y="11727"/>
                      <a:pt x="6720" y="11600"/>
                    </a:cubicBezTo>
                    <a:cubicBezTo>
                      <a:pt x="7607" y="11347"/>
                      <a:pt x="8368" y="10713"/>
                      <a:pt x="8875" y="9952"/>
                    </a:cubicBezTo>
                    <a:cubicBezTo>
                      <a:pt x="9382" y="9065"/>
                      <a:pt x="9762" y="7924"/>
                      <a:pt x="9762" y="6783"/>
                    </a:cubicBezTo>
                    <a:lnTo>
                      <a:pt x="9762" y="5515"/>
                    </a:lnTo>
                    <a:lnTo>
                      <a:pt x="9762" y="4755"/>
                    </a:lnTo>
                    <a:lnTo>
                      <a:pt x="9762" y="4248"/>
                    </a:lnTo>
                    <a:cubicBezTo>
                      <a:pt x="9762" y="4121"/>
                      <a:pt x="9762" y="3994"/>
                      <a:pt x="9762" y="3867"/>
                    </a:cubicBezTo>
                    <a:lnTo>
                      <a:pt x="10016" y="3487"/>
                    </a:lnTo>
                    <a:cubicBezTo>
                      <a:pt x="10016" y="3360"/>
                      <a:pt x="10142" y="3233"/>
                      <a:pt x="10269" y="3107"/>
                    </a:cubicBezTo>
                    <a:cubicBezTo>
                      <a:pt x="10523" y="2980"/>
                      <a:pt x="10649" y="2853"/>
                      <a:pt x="10903" y="2853"/>
                    </a:cubicBezTo>
                    <a:cubicBezTo>
                      <a:pt x="11030" y="2790"/>
                      <a:pt x="11188" y="2758"/>
                      <a:pt x="11362" y="2758"/>
                    </a:cubicBezTo>
                    <a:cubicBezTo>
                      <a:pt x="11537" y="2758"/>
                      <a:pt x="11727" y="2790"/>
                      <a:pt x="11917" y="2853"/>
                    </a:cubicBezTo>
                    <a:cubicBezTo>
                      <a:pt x="12297" y="2980"/>
                      <a:pt x="12551" y="3107"/>
                      <a:pt x="12804" y="3487"/>
                    </a:cubicBezTo>
                    <a:cubicBezTo>
                      <a:pt x="13058" y="3741"/>
                      <a:pt x="13312" y="4121"/>
                      <a:pt x="13438" y="4628"/>
                    </a:cubicBezTo>
                    <a:cubicBezTo>
                      <a:pt x="13565" y="5008"/>
                      <a:pt x="13565" y="5389"/>
                      <a:pt x="13438" y="5769"/>
                    </a:cubicBezTo>
                    <a:cubicBezTo>
                      <a:pt x="13312" y="6149"/>
                      <a:pt x="13185" y="6403"/>
                      <a:pt x="12931" y="6783"/>
                    </a:cubicBezTo>
                    <a:cubicBezTo>
                      <a:pt x="12551" y="7163"/>
                      <a:pt x="12171" y="7544"/>
                      <a:pt x="11790" y="7797"/>
                    </a:cubicBezTo>
                    <a:cubicBezTo>
                      <a:pt x="11664" y="7924"/>
                      <a:pt x="11537" y="8051"/>
                      <a:pt x="11410" y="8177"/>
                    </a:cubicBezTo>
                    <a:cubicBezTo>
                      <a:pt x="11410" y="8304"/>
                      <a:pt x="11410" y="8431"/>
                      <a:pt x="11410" y="8558"/>
                    </a:cubicBezTo>
                    <a:cubicBezTo>
                      <a:pt x="11410" y="8685"/>
                      <a:pt x="11537" y="8811"/>
                      <a:pt x="11664" y="8811"/>
                    </a:cubicBezTo>
                    <a:cubicBezTo>
                      <a:pt x="11727" y="8875"/>
                      <a:pt x="11790" y="8906"/>
                      <a:pt x="11854" y="8906"/>
                    </a:cubicBezTo>
                    <a:cubicBezTo>
                      <a:pt x="11917" y="8906"/>
                      <a:pt x="11980" y="8875"/>
                      <a:pt x="12044" y="8811"/>
                    </a:cubicBezTo>
                    <a:lnTo>
                      <a:pt x="14326" y="8177"/>
                    </a:lnTo>
                    <a:cubicBezTo>
                      <a:pt x="14452" y="8051"/>
                      <a:pt x="14579" y="8051"/>
                      <a:pt x="14706" y="7924"/>
                    </a:cubicBezTo>
                    <a:cubicBezTo>
                      <a:pt x="14706" y="7797"/>
                      <a:pt x="14833" y="7670"/>
                      <a:pt x="14833" y="7544"/>
                    </a:cubicBezTo>
                    <a:cubicBezTo>
                      <a:pt x="14833" y="7417"/>
                      <a:pt x="14833" y="7163"/>
                      <a:pt x="14833" y="7037"/>
                    </a:cubicBezTo>
                    <a:lnTo>
                      <a:pt x="14833" y="6149"/>
                    </a:lnTo>
                    <a:cubicBezTo>
                      <a:pt x="14833" y="5896"/>
                      <a:pt x="14833" y="5642"/>
                      <a:pt x="14706" y="5389"/>
                    </a:cubicBezTo>
                    <a:cubicBezTo>
                      <a:pt x="14706" y="5135"/>
                      <a:pt x="14706" y="4881"/>
                      <a:pt x="14579" y="4628"/>
                    </a:cubicBezTo>
                    <a:cubicBezTo>
                      <a:pt x="14326" y="3867"/>
                      <a:pt x="14072" y="3233"/>
                      <a:pt x="13692" y="2600"/>
                    </a:cubicBezTo>
                    <a:cubicBezTo>
                      <a:pt x="13312" y="1966"/>
                      <a:pt x="12804" y="1459"/>
                      <a:pt x="12297" y="952"/>
                    </a:cubicBezTo>
                    <a:cubicBezTo>
                      <a:pt x="11790" y="571"/>
                      <a:pt x="11156" y="318"/>
                      <a:pt x="10523" y="191"/>
                    </a:cubicBezTo>
                    <a:cubicBezTo>
                      <a:pt x="10269" y="64"/>
                      <a:pt x="9984" y="1"/>
                      <a:pt x="9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79" name="Google Shape;82;p13"/>
              <p:cNvSpPr/>
              <p:nvPr/>
            </p:nvSpPr>
            <p:spPr>
              <a:xfrm>
                <a:off x="5784425" y="2339325"/>
                <a:ext cx="364475" cy="345475"/>
              </a:xfrm>
              <a:custGeom>
                <a:avLst/>
                <a:gdLst/>
                <a:ahLst/>
                <a:cxnLst/>
                <a:rect l="l" t="t" r="r" b="b"/>
                <a:pathLst>
                  <a:path w="14579" h="13819" extrusionOk="0">
                    <a:moveTo>
                      <a:pt x="12804" y="5832"/>
                    </a:moveTo>
                    <a:cubicBezTo>
                      <a:pt x="12930" y="5958"/>
                      <a:pt x="13184" y="6085"/>
                      <a:pt x="13311" y="6212"/>
                    </a:cubicBezTo>
                    <a:cubicBezTo>
                      <a:pt x="13438" y="6465"/>
                      <a:pt x="13564" y="6719"/>
                      <a:pt x="13564" y="6973"/>
                    </a:cubicBezTo>
                    <a:cubicBezTo>
                      <a:pt x="13564" y="7480"/>
                      <a:pt x="13564" y="7987"/>
                      <a:pt x="13311" y="8367"/>
                    </a:cubicBezTo>
                    <a:cubicBezTo>
                      <a:pt x="13057" y="8747"/>
                      <a:pt x="12677" y="9128"/>
                      <a:pt x="12297" y="9381"/>
                    </a:cubicBezTo>
                    <a:cubicBezTo>
                      <a:pt x="11790" y="9761"/>
                      <a:pt x="11282" y="9888"/>
                      <a:pt x="10775" y="10015"/>
                    </a:cubicBezTo>
                    <a:cubicBezTo>
                      <a:pt x="10142" y="10015"/>
                      <a:pt x="9634" y="10015"/>
                      <a:pt x="9127" y="9888"/>
                    </a:cubicBezTo>
                    <a:cubicBezTo>
                      <a:pt x="8747" y="9761"/>
                      <a:pt x="8240" y="9508"/>
                      <a:pt x="7986" y="9128"/>
                    </a:cubicBezTo>
                    <a:cubicBezTo>
                      <a:pt x="7733" y="8747"/>
                      <a:pt x="7479" y="8240"/>
                      <a:pt x="7479" y="7860"/>
                    </a:cubicBezTo>
                    <a:cubicBezTo>
                      <a:pt x="7479" y="7606"/>
                      <a:pt x="7479" y="7353"/>
                      <a:pt x="7479" y="7099"/>
                    </a:cubicBezTo>
                    <a:cubicBezTo>
                      <a:pt x="7479" y="6973"/>
                      <a:pt x="7606" y="6719"/>
                      <a:pt x="7606" y="6592"/>
                    </a:cubicBezTo>
                    <a:cubicBezTo>
                      <a:pt x="7733" y="6465"/>
                      <a:pt x="7733" y="6465"/>
                      <a:pt x="7860" y="6339"/>
                    </a:cubicBezTo>
                    <a:lnTo>
                      <a:pt x="8240" y="6339"/>
                    </a:lnTo>
                    <a:lnTo>
                      <a:pt x="11029" y="5958"/>
                    </a:lnTo>
                    <a:lnTo>
                      <a:pt x="12170" y="5832"/>
                    </a:lnTo>
                    <a:close/>
                    <a:moveTo>
                      <a:pt x="13184" y="0"/>
                    </a:moveTo>
                    <a:cubicBezTo>
                      <a:pt x="13184" y="0"/>
                      <a:pt x="13057" y="127"/>
                      <a:pt x="12930" y="127"/>
                    </a:cubicBezTo>
                    <a:cubicBezTo>
                      <a:pt x="12930" y="254"/>
                      <a:pt x="12930" y="380"/>
                      <a:pt x="12930" y="507"/>
                    </a:cubicBezTo>
                    <a:cubicBezTo>
                      <a:pt x="12930" y="761"/>
                      <a:pt x="12804" y="1141"/>
                      <a:pt x="12804" y="1395"/>
                    </a:cubicBezTo>
                    <a:cubicBezTo>
                      <a:pt x="12804" y="1775"/>
                      <a:pt x="12423" y="2155"/>
                      <a:pt x="12043" y="2155"/>
                    </a:cubicBezTo>
                    <a:lnTo>
                      <a:pt x="11156" y="2409"/>
                    </a:lnTo>
                    <a:lnTo>
                      <a:pt x="2916" y="3423"/>
                    </a:lnTo>
                    <a:lnTo>
                      <a:pt x="1902" y="3423"/>
                    </a:lnTo>
                    <a:cubicBezTo>
                      <a:pt x="1648" y="3423"/>
                      <a:pt x="1521" y="3296"/>
                      <a:pt x="1268" y="3169"/>
                    </a:cubicBezTo>
                    <a:cubicBezTo>
                      <a:pt x="1141" y="2916"/>
                      <a:pt x="1014" y="2662"/>
                      <a:pt x="1014" y="2536"/>
                    </a:cubicBezTo>
                    <a:lnTo>
                      <a:pt x="761" y="1902"/>
                    </a:lnTo>
                    <a:cubicBezTo>
                      <a:pt x="761" y="1775"/>
                      <a:pt x="634" y="1648"/>
                      <a:pt x="634" y="1648"/>
                    </a:cubicBezTo>
                    <a:cubicBezTo>
                      <a:pt x="560" y="1611"/>
                      <a:pt x="496" y="1596"/>
                      <a:pt x="437" y="1596"/>
                    </a:cubicBezTo>
                    <a:cubicBezTo>
                      <a:pt x="295" y="1596"/>
                      <a:pt x="179" y="1685"/>
                      <a:pt x="0" y="1775"/>
                    </a:cubicBezTo>
                    <a:cubicBezTo>
                      <a:pt x="0" y="1902"/>
                      <a:pt x="0" y="2029"/>
                      <a:pt x="0" y="2155"/>
                    </a:cubicBezTo>
                    <a:lnTo>
                      <a:pt x="0" y="2409"/>
                    </a:lnTo>
                    <a:lnTo>
                      <a:pt x="0" y="2536"/>
                    </a:lnTo>
                    <a:cubicBezTo>
                      <a:pt x="0" y="3043"/>
                      <a:pt x="127" y="3296"/>
                      <a:pt x="254" y="3550"/>
                    </a:cubicBezTo>
                    <a:cubicBezTo>
                      <a:pt x="254" y="3803"/>
                      <a:pt x="254" y="4057"/>
                      <a:pt x="380" y="4184"/>
                    </a:cubicBezTo>
                    <a:cubicBezTo>
                      <a:pt x="507" y="4437"/>
                      <a:pt x="380" y="4564"/>
                      <a:pt x="380" y="4691"/>
                    </a:cubicBezTo>
                    <a:lnTo>
                      <a:pt x="380" y="5071"/>
                    </a:lnTo>
                    <a:lnTo>
                      <a:pt x="380" y="5451"/>
                    </a:lnTo>
                    <a:lnTo>
                      <a:pt x="380" y="6339"/>
                    </a:lnTo>
                    <a:lnTo>
                      <a:pt x="380" y="7226"/>
                    </a:lnTo>
                    <a:lnTo>
                      <a:pt x="380" y="7987"/>
                    </a:lnTo>
                    <a:lnTo>
                      <a:pt x="380" y="8367"/>
                    </a:lnTo>
                    <a:lnTo>
                      <a:pt x="380" y="8621"/>
                    </a:lnTo>
                    <a:lnTo>
                      <a:pt x="380" y="8747"/>
                    </a:lnTo>
                    <a:cubicBezTo>
                      <a:pt x="507" y="8874"/>
                      <a:pt x="507" y="9001"/>
                      <a:pt x="634" y="9128"/>
                    </a:cubicBezTo>
                    <a:cubicBezTo>
                      <a:pt x="634" y="9254"/>
                      <a:pt x="761" y="9254"/>
                      <a:pt x="887" y="9254"/>
                    </a:cubicBezTo>
                    <a:cubicBezTo>
                      <a:pt x="1014" y="9254"/>
                      <a:pt x="1141" y="9254"/>
                      <a:pt x="1141" y="9128"/>
                    </a:cubicBezTo>
                    <a:cubicBezTo>
                      <a:pt x="1268" y="9001"/>
                      <a:pt x="1268" y="8874"/>
                      <a:pt x="1268" y="8747"/>
                    </a:cubicBezTo>
                    <a:cubicBezTo>
                      <a:pt x="1268" y="8494"/>
                      <a:pt x="1395" y="8240"/>
                      <a:pt x="1395" y="7860"/>
                    </a:cubicBezTo>
                    <a:cubicBezTo>
                      <a:pt x="1395" y="7733"/>
                      <a:pt x="1521" y="7480"/>
                      <a:pt x="1775" y="7480"/>
                    </a:cubicBezTo>
                    <a:cubicBezTo>
                      <a:pt x="1902" y="7353"/>
                      <a:pt x="2028" y="7226"/>
                      <a:pt x="2282" y="7226"/>
                    </a:cubicBezTo>
                    <a:cubicBezTo>
                      <a:pt x="2535" y="7099"/>
                      <a:pt x="2789" y="7099"/>
                      <a:pt x="3043" y="6973"/>
                    </a:cubicBezTo>
                    <a:lnTo>
                      <a:pt x="6339" y="6592"/>
                    </a:lnTo>
                    <a:lnTo>
                      <a:pt x="6592" y="6592"/>
                    </a:lnTo>
                    <a:cubicBezTo>
                      <a:pt x="6592" y="6592"/>
                      <a:pt x="6719" y="6719"/>
                      <a:pt x="6719" y="6846"/>
                    </a:cubicBezTo>
                    <a:cubicBezTo>
                      <a:pt x="6719" y="6973"/>
                      <a:pt x="6719" y="6973"/>
                      <a:pt x="6719" y="7099"/>
                    </a:cubicBezTo>
                    <a:lnTo>
                      <a:pt x="6719" y="7606"/>
                    </a:lnTo>
                    <a:cubicBezTo>
                      <a:pt x="6719" y="7860"/>
                      <a:pt x="6592" y="8240"/>
                      <a:pt x="6592" y="8494"/>
                    </a:cubicBezTo>
                    <a:cubicBezTo>
                      <a:pt x="6465" y="8621"/>
                      <a:pt x="6592" y="8874"/>
                      <a:pt x="6592" y="9001"/>
                    </a:cubicBezTo>
                    <a:cubicBezTo>
                      <a:pt x="6592" y="9128"/>
                      <a:pt x="6592" y="9254"/>
                      <a:pt x="6592" y="9508"/>
                    </a:cubicBezTo>
                    <a:lnTo>
                      <a:pt x="6592" y="9888"/>
                    </a:lnTo>
                    <a:cubicBezTo>
                      <a:pt x="6592" y="10522"/>
                      <a:pt x="6846" y="11029"/>
                      <a:pt x="7099" y="11536"/>
                    </a:cubicBezTo>
                    <a:cubicBezTo>
                      <a:pt x="7353" y="12043"/>
                      <a:pt x="7733" y="12424"/>
                      <a:pt x="8113" y="12804"/>
                    </a:cubicBezTo>
                    <a:cubicBezTo>
                      <a:pt x="8620" y="13184"/>
                      <a:pt x="9127" y="13438"/>
                      <a:pt x="9634" y="13565"/>
                    </a:cubicBezTo>
                    <a:cubicBezTo>
                      <a:pt x="10142" y="13691"/>
                      <a:pt x="10649" y="13818"/>
                      <a:pt x="11282" y="13818"/>
                    </a:cubicBezTo>
                    <a:cubicBezTo>
                      <a:pt x="11790" y="13691"/>
                      <a:pt x="12297" y="13438"/>
                      <a:pt x="12804" y="13184"/>
                    </a:cubicBezTo>
                    <a:cubicBezTo>
                      <a:pt x="13311" y="12804"/>
                      <a:pt x="13691" y="12424"/>
                      <a:pt x="13945" y="11917"/>
                    </a:cubicBezTo>
                    <a:cubicBezTo>
                      <a:pt x="14198" y="11536"/>
                      <a:pt x="14325" y="11156"/>
                      <a:pt x="14452" y="10776"/>
                    </a:cubicBezTo>
                    <a:cubicBezTo>
                      <a:pt x="14452" y="10395"/>
                      <a:pt x="14578" y="10015"/>
                      <a:pt x="14578" y="9635"/>
                    </a:cubicBezTo>
                    <a:cubicBezTo>
                      <a:pt x="14578" y="9128"/>
                      <a:pt x="14578" y="8621"/>
                      <a:pt x="14452" y="8113"/>
                    </a:cubicBezTo>
                    <a:cubicBezTo>
                      <a:pt x="14452" y="7987"/>
                      <a:pt x="14452" y="7733"/>
                      <a:pt x="14452" y="7480"/>
                    </a:cubicBezTo>
                    <a:cubicBezTo>
                      <a:pt x="14325" y="7226"/>
                      <a:pt x="14325" y="6973"/>
                      <a:pt x="14325" y="6719"/>
                    </a:cubicBezTo>
                    <a:cubicBezTo>
                      <a:pt x="14198" y="6339"/>
                      <a:pt x="14198" y="6085"/>
                      <a:pt x="14071" y="5832"/>
                    </a:cubicBezTo>
                    <a:cubicBezTo>
                      <a:pt x="14071" y="5325"/>
                      <a:pt x="13945" y="4817"/>
                      <a:pt x="13818" y="4437"/>
                    </a:cubicBezTo>
                    <a:cubicBezTo>
                      <a:pt x="13818" y="4057"/>
                      <a:pt x="13818" y="3677"/>
                      <a:pt x="13691" y="3423"/>
                    </a:cubicBezTo>
                    <a:cubicBezTo>
                      <a:pt x="13691" y="3169"/>
                      <a:pt x="13691" y="3169"/>
                      <a:pt x="13691" y="3043"/>
                    </a:cubicBezTo>
                    <a:lnTo>
                      <a:pt x="13691" y="2536"/>
                    </a:lnTo>
                    <a:lnTo>
                      <a:pt x="13691" y="1902"/>
                    </a:lnTo>
                    <a:lnTo>
                      <a:pt x="13691" y="1268"/>
                    </a:lnTo>
                    <a:cubicBezTo>
                      <a:pt x="13691" y="1141"/>
                      <a:pt x="13691" y="1014"/>
                      <a:pt x="13691" y="888"/>
                    </a:cubicBezTo>
                    <a:cubicBezTo>
                      <a:pt x="13818" y="888"/>
                      <a:pt x="13818" y="761"/>
                      <a:pt x="13691" y="761"/>
                    </a:cubicBezTo>
                    <a:cubicBezTo>
                      <a:pt x="13691" y="634"/>
                      <a:pt x="13691" y="634"/>
                      <a:pt x="13691" y="507"/>
                    </a:cubicBezTo>
                    <a:cubicBezTo>
                      <a:pt x="13691" y="380"/>
                      <a:pt x="13691" y="254"/>
                      <a:pt x="13564" y="127"/>
                    </a:cubicBezTo>
                    <a:cubicBezTo>
                      <a:pt x="13438" y="127"/>
                      <a:pt x="13311" y="0"/>
                      <a:pt x="131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80" name="Google Shape;83;p13"/>
              <p:cNvSpPr/>
              <p:nvPr/>
            </p:nvSpPr>
            <p:spPr>
              <a:xfrm>
                <a:off x="5809775" y="2748150"/>
                <a:ext cx="348625" cy="370825"/>
              </a:xfrm>
              <a:custGeom>
                <a:avLst/>
                <a:gdLst/>
                <a:ahLst/>
                <a:cxnLst/>
                <a:rect l="l" t="t" r="r" b="b"/>
                <a:pathLst>
                  <a:path w="13945" h="14833" extrusionOk="0">
                    <a:moveTo>
                      <a:pt x="8240" y="5705"/>
                    </a:moveTo>
                    <a:lnTo>
                      <a:pt x="11790" y="5832"/>
                    </a:lnTo>
                    <a:lnTo>
                      <a:pt x="12297" y="5832"/>
                    </a:lnTo>
                    <a:cubicBezTo>
                      <a:pt x="12424" y="5832"/>
                      <a:pt x="12550" y="5832"/>
                      <a:pt x="12677" y="5959"/>
                    </a:cubicBezTo>
                    <a:cubicBezTo>
                      <a:pt x="12804" y="6085"/>
                      <a:pt x="12804" y="6212"/>
                      <a:pt x="12931" y="6339"/>
                    </a:cubicBezTo>
                    <a:cubicBezTo>
                      <a:pt x="12931" y="6466"/>
                      <a:pt x="12931" y="6719"/>
                      <a:pt x="12931" y="6973"/>
                    </a:cubicBezTo>
                    <a:cubicBezTo>
                      <a:pt x="12931" y="7860"/>
                      <a:pt x="12424" y="8621"/>
                      <a:pt x="11663" y="9001"/>
                    </a:cubicBezTo>
                    <a:cubicBezTo>
                      <a:pt x="11156" y="9255"/>
                      <a:pt x="10649" y="9381"/>
                      <a:pt x="10268" y="9381"/>
                    </a:cubicBezTo>
                    <a:cubicBezTo>
                      <a:pt x="9761" y="9381"/>
                      <a:pt x="9254" y="9255"/>
                      <a:pt x="8747" y="9001"/>
                    </a:cubicBezTo>
                    <a:cubicBezTo>
                      <a:pt x="8367" y="8748"/>
                      <a:pt x="8113" y="8367"/>
                      <a:pt x="7860" y="7860"/>
                    </a:cubicBezTo>
                    <a:cubicBezTo>
                      <a:pt x="7606" y="7353"/>
                      <a:pt x="7606" y="6846"/>
                      <a:pt x="7606" y="6339"/>
                    </a:cubicBezTo>
                    <a:cubicBezTo>
                      <a:pt x="7480" y="6212"/>
                      <a:pt x="7480" y="5959"/>
                      <a:pt x="7606" y="5832"/>
                    </a:cubicBezTo>
                    <a:cubicBezTo>
                      <a:pt x="7606" y="5832"/>
                      <a:pt x="7733" y="5705"/>
                      <a:pt x="7733" y="5705"/>
                    </a:cubicBezTo>
                    <a:close/>
                    <a:moveTo>
                      <a:pt x="254" y="0"/>
                    </a:moveTo>
                    <a:cubicBezTo>
                      <a:pt x="127" y="127"/>
                      <a:pt x="127" y="254"/>
                      <a:pt x="127" y="381"/>
                    </a:cubicBezTo>
                    <a:lnTo>
                      <a:pt x="127" y="634"/>
                    </a:lnTo>
                    <a:lnTo>
                      <a:pt x="127" y="888"/>
                    </a:lnTo>
                    <a:lnTo>
                      <a:pt x="127" y="1775"/>
                    </a:lnTo>
                    <a:lnTo>
                      <a:pt x="127" y="2409"/>
                    </a:lnTo>
                    <a:lnTo>
                      <a:pt x="127" y="2916"/>
                    </a:lnTo>
                    <a:lnTo>
                      <a:pt x="127" y="3296"/>
                    </a:lnTo>
                    <a:lnTo>
                      <a:pt x="127" y="3677"/>
                    </a:lnTo>
                    <a:lnTo>
                      <a:pt x="127" y="4564"/>
                    </a:lnTo>
                    <a:lnTo>
                      <a:pt x="127" y="5452"/>
                    </a:lnTo>
                    <a:lnTo>
                      <a:pt x="127" y="6212"/>
                    </a:lnTo>
                    <a:lnTo>
                      <a:pt x="127" y="6592"/>
                    </a:lnTo>
                    <a:lnTo>
                      <a:pt x="127" y="6846"/>
                    </a:lnTo>
                    <a:lnTo>
                      <a:pt x="127" y="6973"/>
                    </a:lnTo>
                    <a:cubicBezTo>
                      <a:pt x="127" y="7100"/>
                      <a:pt x="127" y="7226"/>
                      <a:pt x="254" y="7353"/>
                    </a:cubicBezTo>
                    <a:cubicBezTo>
                      <a:pt x="254" y="7480"/>
                      <a:pt x="381" y="7480"/>
                      <a:pt x="507" y="7480"/>
                    </a:cubicBezTo>
                    <a:lnTo>
                      <a:pt x="761" y="7480"/>
                    </a:lnTo>
                    <a:cubicBezTo>
                      <a:pt x="888" y="7353"/>
                      <a:pt x="888" y="7226"/>
                      <a:pt x="888" y="7100"/>
                    </a:cubicBezTo>
                    <a:cubicBezTo>
                      <a:pt x="1014" y="6846"/>
                      <a:pt x="1014" y="6592"/>
                      <a:pt x="1141" y="6212"/>
                    </a:cubicBezTo>
                    <a:cubicBezTo>
                      <a:pt x="1141" y="6085"/>
                      <a:pt x="1268" y="5832"/>
                      <a:pt x="1395" y="5705"/>
                    </a:cubicBezTo>
                    <a:cubicBezTo>
                      <a:pt x="1521" y="5578"/>
                      <a:pt x="1775" y="5578"/>
                      <a:pt x="1902" y="5578"/>
                    </a:cubicBezTo>
                    <a:lnTo>
                      <a:pt x="6719" y="5578"/>
                    </a:lnTo>
                    <a:cubicBezTo>
                      <a:pt x="6719" y="5705"/>
                      <a:pt x="6719" y="5705"/>
                      <a:pt x="6719" y="5832"/>
                    </a:cubicBezTo>
                    <a:cubicBezTo>
                      <a:pt x="6719" y="6085"/>
                      <a:pt x="6719" y="6339"/>
                      <a:pt x="6592" y="6466"/>
                    </a:cubicBezTo>
                    <a:cubicBezTo>
                      <a:pt x="6465" y="6719"/>
                      <a:pt x="6339" y="6846"/>
                      <a:pt x="6085" y="6973"/>
                    </a:cubicBezTo>
                    <a:cubicBezTo>
                      <a:pt x="5705" y="7100"/>
                      <a:pt x="5451" y="7353"/>
                      <a:pt x="5071" y="7480"/>
                    </a:cubicBezTo>
                    <a:lnTo>
                      <a:pt x="507" y="9762"/>
                    </a:lnTo>
                    <a:cubicBezTo>
                      <a:pt x="381" y="9762"/>
                      <a:pt x="254" y="9888"/>
                      <a:pt x="127" y="9888"/>
                    </a:cubicBezTo>
                    <a:cubicBezTo>
                      <a:pt x="127" y="10015"/>
                      <a:pt x="0" y="10015"/>
                      <a:pt x="0" y="10142"/>
                    </a:cubicBezTo>
                    <a:cubicBezTo>
                      <a:pt x="0" y="10142"/>
                      <a:pt x="0" y="10269"/>
                      <a:pt x="0" y="10396"/>
                    </a:cubicBezTo>
                    <a:lnTo>
                      <a:pt x="0" y="10522"/>
                    </a:lnTo>
                    <a:lnTo>
                      <a:pt x="0" y="10649"/>
                    </a:lnTo>
                    <a:lnTo>
                      <a:pt x="0" y="11410"/>
                    </a:lnTo>
                    <a:lnTo>
                      <a:pt x="0" y="11917"/>
                    </a:lnTo>
                    <a:cubicBezTo>
                      <a:pt x="0" y="12044"/>
                      <a:pt x="0" y="12170"/>
                      <a:pt x="0" y="12297"/>
                    </a:cubicBezTo>
                    <a:lnTo>
                      <a:pt x="0" y="12804"/>
                    </a:lnTo>
                    <a:lnTo>
                      <a:pt x="0" y="13184"/>
                    </a:lnTo>
                    <a:cubicBezTo>
                      <a:pt x="0" y="13438"/>
                      <a:pt x="0" y="13692"/>
                      <a:pt x="0" y="13818"/>
                    </a:cubicBezTo>
                    <a:lnTo>
                      <a:pt x="0" y="14199"/>
                    </a:lnTo>
                    <a:cubicBezTo>
                      <a:pt x="0" y="14325"/>
                      <a:pt x="0" y="14452"/>
                      <a:pt x="127" y="14579"/>
                    </a:cubicBezTo>
                    <a:cubicBezTo>
                      <a:pt x="254" y="14706"/>
                      <a:pt x="381" y="14832"/>
                      <a:pt x="507" y="14832"/>
                    </a:cubicBezTo>
                    <a:lnTo>
                      <a:pt x="761" y="14832"/>
                    </a:lnTo>
                    <a:cubicBezTo>
                      <a:pt x="761" y="14706"/>
                      <a:pt x="888" y="14579"/>
                      <a:pt x="888" y="14452"/>
                    </a:cubicBezTo>
                    <a:cubicBezTo>
                      <a:pt x="888" y="14325"/>
                      <a:pt x="1014" y="14199"/>
                      <a:pt x="1014" y="13945"/>
                    </a:cubicBezTo>
                    <a:cubicBezTo>
                      <a:pt x="1014" y="13945"/>
                      <a:pt x="1141" y="13818"/>
                      <a:pt x="1268" y="13692"/>
                    </a:cubicBezTo>
                    <a:cubicBezTo>
                      <a:pt x="1268" y="13565"/>
                      <a:pt x="1395" y="13438"/>
                      <a:pt x="1521" y="13438"/>
                    </a:cubicBezTo>
                    <a:lnTo>
                      <a:pt x="2155" y="13058"/>
                    </a:lnTo>
                    <a:lnTo>
                      <a:pt x="5451" y="11410"/>
                    </a:lnTo>
                    <a:cubicBezTo>
                      <a:pt x="5832" y="11283"/>
                      <a:pt x="6085" y="11156"/>
                      <a:pt x="6465" y="10903"/>
                    </a:cubicBezTo>
                    <a:cubicBezTo>
                      <a:pt x="6592" y="10649"/>
                      <a:pt x="6846" y="10396"/>
                      <a:pt x="6972" y="10142"/>
                    </a:cubicBezTo>
                    <a:cubicBezTo>
                      <a:pt x="7099" y="9888"/>
                      <a:pt x="7226" y="9635"/>
                      <a:pt x="7226" y="9255"/>
                    </a:cubicBezTo>
                    <a:cubicBezTo>
                      <a:pt x="7226" y="9635"/>
                      <a:pt x="7226" y="10015"/>
                      <a:pt x="7353" y="10269"/>
                    </a:cubicBezTo>
                    <a:cubicBezTo>
                      <a:pt x="7353" y="10522"/>
                      <a:pt x="7480" y="10649"/>
                      <a:pt x="7480" y="10903"/>
                    </a:cubicBezTo>
                    <a:cubicBezTo>
                      <a:pt x="7606" y="11156"/>
                      <a:pt x="7733" y="11283"/>
                      <a:pt x="7860" y="11536"/>
                    </a:cubicBezTo>
                    <a:cubicBezTo>
                      <a:pt x="8367" y="12551"/>
                      <a:pt x="9381" y="13058"/>
                      <a:pt x="10395" y="13058"/>
                    </a:cubicBezTo>
                    <a:cubicBezTo>
                      <a:pt x="11029" y="13058"/>
                      <a:pt x="11663" y="12931"/>
                      <a:pt x="12297" y="12677"/>
                    </a:cubicBezTo>
                    <a:cubicBezTo>
                      <a:pt x="12804" y="12297"/>
                      <a:pt x="13184" y="11790"/>
                      <a:pt x="13438" y="11283"/>
                    </a:cubicBezTo>
                    <a:cubicBezTo>
                      <a:pt x="13818" y="10522"/>
                      <a:pt x="13945" y="9762"/>
                      <a:pt x="13945" y="9128"/>
                    </a:cubicBezTo>
                    <a:lnTo>
                      <a:pt x="13945" y="7987"/>
                    </a:lnTo>
                    <a:lnTo>
                      <a:pt x="13945" y="6719"/>
                    </a:lnTo>
                    <a:lnTo>
                      <a:pt x="13945" y="5198"/>
                    </a:lnTo>
                    <a:lnTo>
                      <a:pt x="13945" y="3930"/>
                    </a:lnTo>
                    <a:lnTo>
                      <a:pt x="13945" y="3043"/>
                    </a:lnTo>
                    <a:lnTo>
                      <a:pt x="13945" y="2282"/>
                    </a:lnTo>
                    <a:lnTo>
                      <a:pt x="13945" y="1141"/>
                    </a:lnTo>
                    <a:lnTo>
                      <a:pt x="13945" y="761"/>
                    </a:lnTo>
                    <a:cubicBezTo>
                      <a:pt x="13945" y="634"/>
                      <a:pt x="13945" y="508"/>
                      <a:pt x="13818" y="381"/>
                    </a:cubicBezTo>
                    <a:cubicBezTo>
                      <a:pt x="13691" y="254"/>
                      <a:pt x="13564" y="254"/>
                      <a:pt x="13564" y="254"/>
                    </a:cubicBezTo>
                    <a:cubicBezTo>
                      <a:pt x="13438" y="254"/>
                      <a:pt x="13311" y="254"/>
                      <a:pt x="13184" y="381"/>
                    </a:cubicBezTo>
                    <a:cubicBezTo>
                      <a:pt x="13184" y="381"/>
                      <a:pt x="13057" y="508"/>
                      <a:pt x="13057" y="634"/>
                    </a:cubicBezTo>
                    <a:cubicBezTo>
                      <a:pt x="13057" y="888"/>
                      <a:pt x="12931" y="1268"/>
                      <a:pt x="12931" y="1522"/>
                    </a:cubicBezTo>
                    <a:cubicBezTo>
                      <a:pt x="12804" y="1775"/>
                      <a:pt x="12677" y="1902"/>
                      <a:pt x="12550" y="2029"/>
                    </a:cubicBezTo>
                    <a:cubicBezTo>
                      <a:pt x="12424" y="2156"/>
                      <a:pt x="12297" y="2156"/>
                      <a:pt x="12043" y="2156"/>
                    </a:cubicBezTo>
                    <a:cubicBezTo>
                      <a:pt x="11916" y="2219"/>
                      <a:pt x="11790" y="2251"/>
                      <a:pt x="11647" y="2251"/>
                    </a:cubicBezTo>
                    <a:cubicBezTo>
                      <a:pt x="11504" y="2251"/>
                      <a:pt x="11346" y="2219"/>
                      <a:pt x="11156" y="2156"/>
                    </a:cubicBezTo>
                    <a:lnTo>
                      <a:pt x="2789" y="2029"/>
                    </a:lnTo>
                    <a:cubicBezTo>
                      <a:pt x="2409" y="2029"/>
                      <a:pt x="2155" y="2029"/>
                      <a:pt x="1775" y="1902"/>
                    </a:cubicBezTo>
                    <a:cubicBezTo>
                      <a:pt x="1521" y="1902"/>
                      <a:pt x="1395" y="1775"/>
                      <a:pt x="1268" y="1648"/>
                    </a:cubicBezTo>
                    <a:cubicBezTo>
                      <a:pt x="1141" y="1395"/>
                      <a:pt x="1014" y="1141"/>
                      <a:pt x="1014" y="888"/>
                    </a:cubicBezTo>
                    <a:cubicBezTo>
                      <a:pt x="1014" y="634"/>
                      <a:pt x="888" y="381"/>
                      <a:pt x="888" y="254"/>
                    </a:cubicBezTo>
                    <a:cubicBezTo>
                      <a:pt x="888" y="254"/>
                      <a:pt x="761" y="127"/>
                      <a:pt x="7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81" name="Google Shape;84;p13"/>
              <p:cNvSpPr/>
              <p:nvPr/>
            </p:nvSpPr>
            <p:spPr>
              <a:xfrm>
                <a:off x="5727375" y="3128450"/>
                <a:ext cx="456375" cy="383500"/>
              </a:xfrm>
              <a:custGeom>
                <a:avLst/>
                <a:gdLst/>
                <a:ahLst/>
                <a:cxnLst/>
                <a:rect l="l" t="t" r="r" b="b"/>
                <a:pathLst>
                  <a:path w="18255" h="15340" extrusionOk="0">
                    <a:moveTo>
                      <a:pt x="7543" y="5737"/>
                    </a:moveTo>
                    <a:cubicBezTo>
                      <a:pt x="7575" y="5737"/>
                      <a:pt x="7606" y="5769"/>
                      <a:pt x="7606" y="5832"/>
                    </a:cubicBezTo>
                    <a:lnTo>
                      <a:pt x="7860" y="5832"/>
                    </a:lnTo>
                    <a:lnTo>
                      <a:pt x="7987" y="5959"/>
                    </a:lnTo>
                    <a:lnTo>
                      <a:pt x="11536" y="8368"/>
                    </a:lnTo>
                    <a:lnTo>
                      <a:pt x="7226" y="9001"/>
                    </a:lnTo>
                    <a:lnTo>
                      <a:pt x="6973" y="9001"/>
                    </a:lnTo>
                    <a:cubicBezTo>
                      <a:pt x="6846" y="9001"/>
                      <a:pt x="6846" y="9001"/>
                      <a:pt x="6846" y="8875"/>
                    </a:cubicBezTo>
                    <a:cubicBezTo>
                      <a:pt x="6846" y="8748"/>
                      <a:pt x="6846" y="8621"/>
                      <a:pt x="6846" y="8494"/>
                    </a:cubicBezTo>
                    <a:lnTo>
                      <a:pt x="7353" y="6086"/>
                    </a:lnTo>
                    <a:cubicBezTo>
                      <a:pt x="7353" y="5959"/>
                      <a:pt x="7480" y="5832"/>
                      <a:pt x="7480" y="5832"/>
                    </a:cubicBezTo>
                    <a:cubicBezTo>
                      <a:pt x="7480" y="5769"/>
                      <a:pt x="7511" y="5737"/>
                      <a:pt x="7543" y="5737"/>
                    </a:cubicBezTo>
                    <a:close/>
                    <a:moveTo>
                      <a:pt x="16734" y="9001"/>
                    </a:moveTo>
                    <a:lnTo>
                      <a:pt x="16353" y="9128"/>
                    </a:lnTo>
                    <a:lnTo>
                      <a:pt x="16227" y="9128"/>
                    </a:lnTo>
                    <a:lnTo>
                      <a:pt x="16227" y="9382"/>
                    </a:lnTo>
                    <a:lnTo>
                      <a:pt x="16734" y="14706"/>
                    </a:lnTo>
                    <a:cubicBezTo>
                      <a:pt x="16734" y="14706"/>
                      <a:pt x="16734" y="14833"/>
                      <a:pt x="16734" y="14960"/>
                    </a:cubicBezTo>
                    <a:lnTo>
                      <a:pt x="16860" y="14960"/>
                    </a:lnTo>
                    <a:lnTo>
                      <a:pt x="18128" y="14706"/>
                    </a:lnTo>
                    <a:lnTo>
                      <a:pt x="18255" y="14706"/>
                    </a:lnTo>
                    <a:cubicBezTo>
                      <a:pt x="18255" y="14706"/>
                      <a:pt x="18255" y="14579"/>
                      <a:pt x="18255" y="14579"/>
                    </a:cubicBezTo>
                    <a:cubicBezTo>
                      <a:pt x="18128" y="14453"/>
                      <a:pt x="18128" y="14453"/>
                      <a:pt x="18255" y="14326"/>
                    </a:cubicBezTo>
                    <a:lnTo>
                      <a:pt x="16987" y="9255"/>
                    </a:lnTo>
                    <a:lnTo>
                      <a:pt x="16987" y="9001"/>
                    </a:lnTo>
                    <a:close/>
                    <a:moveTo>
                      <a:pt x="3550" y="1"/>
                    </a:moveTo>
                    <a:cubicBezTo>
                      <a:pt x="3423" y="1"/>
                      <a:pt x="3296" y="1"/>
                      <a:pt x="3169" y="128"/>
                    </a:cubicBezTo>
                    <a:cubicBezTo>
                      <a:pt x="3043" y="254"/>
                      <a:pt x="2916" y="381"/>
                      <a:pt x="2916" y="508"/>
                    </a:cubicBezTo>
                    <a:cubicBezTo>
                      <a:pt x="2916" y="635"/>
                      <a:pt x="2916" y="635"/>
                      <a:pt x="2916" y="635"/>
                    </a:cubicBezTo>
                    <a:lnTo>
                      <a:pt x="2916" y="888"/>
                    </a:lnTo>
                    <a:cubicBezTo>
                      <a:pt x="2916" y="1395"/>
                      <a:pt x="2789" y="1649"/>
                      <a:pt x="2789" y="2029"/>
                    </a:cubicBezTo>
                    <a:cubicBezTo>
                      <a:pt x="2662" y="2283"/>
                      <a:pt x="2662" y="2536"/>
                      <a:pt x="2662" y="2663"/>
                    </a:cubicBezTo>
                    <a:cubicBezTo>
                      <a:pt x="2662" y="2790"/>
                      <a:pt x="2536" y="2916"/>
                      <a:pt x="2536" y="3170"/>
                    </a:cubicBezTo>
                    <a:cubicBezTo>
                      <a:pt x="2409" y="3550"/>
                      <a:pt x="2282" y="3804"/>
                      <a:pt x="2155" y="4184"/>
                    </a:cubicBezTo>
                    <a:lnTo>
                      <a:pt x="2029" y="4564"/>
                    </a:lnTo>
                    <a:cubicBezTo>
                      <a:pt x="2029" y="4818"/>
                      <a:pt x="2029" y="5072"/>
                      <a:pt x="2029" y="5198"/>
                    </a:cubicBezTo>
                    <a:cubicBezTo>
                      <a:pt x="2155" y="5325"/>
                      <a:pt x="2282" y="5452"/>
                      <a:pt x="2409" y="5452"/>
                    </a:cubicBezTo>
                    <a:cubicBezTo>
                      <a:pt x="2409" y="5515"/>
                      <a:pt x="2441" y="5547"/>
                      <a:pt x="2488" y="5547"/>
                    </a:cubicBezTo>
                    <a:cubicBezTo>
                      <a:pt x="2536" y="5547"/>
                      <a:pt x="2599" y="5515"/>
                      <a:pt x="2662" y="5452"/>
                    </a:cubicBezTo>
                    <a:cubicBezTo>
                      <a:pt x="2789" y="5452"/>
                      <a:pt x="2916" y="5325"/>
                      <a:pt x="2916" y="5198"/>
                    </a:cubicBezTo>
                    <a:cubicBezTo>
                      <a:pt x="3043" y="5072"/>
                      <a:pt x="3043" y="4818"/>
                      <a:pt x="3169" y="4691"/>
                    </a:cubicBezTo>
                    <a:cubicBezTo>
                      <a:pt x="3296" y="4311"/>
                      <a:pt x="3423" y="4057"/>
                      <a:pt x="3677" y="3804"/>
                    </a:cubicBezTo>
                    <a:cubicBezTo>
                      <a:pt x="3930" y="3677"/>
                      <a:pt x="4184" y="3677"/>
                      <a:pt x="4437" y="3677"/>
                    </a:cubicBezTo>
                    <a:cubicBezTo>
                      <a:pt x="4564" y="3677"/>
                      <a:pt x="4691" y="3804"/>
                      <a:pt x="4817" y="3804"/>
                    </a:cubicBezTo>
                    <a:lnTo>
                      <a:pt x="5198" y="4057"/>
                    </a:lnTo>
                    <a:lnTo>
                      <a:pt x="5705" y="4311"/>
                    </a:lnTo>
                    <a:lnTo>
                      <a:pt x="6465" y="4818"/>
                    </a:lnTo>
                    <a:cubicBezTo>
                      <a:pt x="6592" y="4818"/>
                      <a:pt x="6592" y="4945"/>
                      <a:pt x="6719" y="4945"/>
                    </a:cubicBezTo>
                    <a:cubicBezTo>
                      <a:pt x="6719" y="5072"/>
                      <a:pt x="6719" y="5198"/>
                      <a:pt x="6719" y="5198"/>
                    </a:cubicBezTo>
                    <a:cubicBezTo>
                      <a:pt x="6719" y="5325"/>
                      <a:pt x="6719" y="5452"/>
                      <a:pt x="6719" y="5579"/>
                    </a:cubicBezTo>
                    <a:lnTo>
                      <a:pt x="5958" y="8875"/>
                    </a:lnTo>
                    <a:cubicBezTo>
                      <a:pt x="5958" y="9001"/>
                      <a:pt x="5832" y="9128"/>
                      <a:pt x="5832" y="9255"/>
                    </a:cubicBezTo>
                    <a:cubicBezTo>
                      <a:pt x="5832" y="9255"/>
                      <a:pt x="5705" y="9382"/>
                      <a:pt x="5705" y="9382"/>
                    </a:cubicBezTo>
                    <a:lnTo>
                      <a:pt x="5325" y="9382"/>
                    </a:lnTo>
                    <a:lnTo>
                      <a:pt x="2916" y="9762"/>
                    </a:lnTo>
                    <a:lnTo>
                      <a:pt x="2409" y="9762"/>
                    </a:lnTo>
                    <a:cubicBezTo>
                      <a:pt x="2282" y="9762"/>
                      <a:pt x="2155" y="9635"/>
                      <a:pt x="2155" y="9509"/>
                    </a:cubicBezTo>
                    <a:cubicBezTo>
                      <a:pt x="2029" y="9382"/>
                      <a:pt x="2029" y="9128"/>
                      <a:pt x="2155" y="9001"/>
                    </a:cubicBezTo>
                    <a:cubicBezTo>
                      <a:pt x="2155" y="8748"/>
                      <a:pt x="2155" y="8621"/>
                      <a:pt x="2155" y="8368"/>
                    </a:cubicBezTo>
                    <a:cubicBezTo>
                      <a:pt x="2155" y="8241"/>
                      <a:pt x="2029" y="8241"/>
                      <a:pt x="2029" y="8114"/>
                    </a:cubicBezTo>
                    <a:cubicBezTo>
                      <a:pt x="1902" y="7987"/>
                      <a:pt x="1902" y="7987"/>
                      <a:pt x="1775" y="7987"/>
                    </a:cubicBezTo>
                    <a:cubicBezTo>
                      <a:pt x="1648" y="7987"/>
                      <a:pt x="1521" y="7987"/>
                      <a:pt x="1395" y="8114"/>
                    </a:cubicBezTo>
                    <a:cubicBezTo>
                      <a:pt x="1268" y="8241"/>
                      <a:pt x="1268" y="8368"/>
                      <a:pt x="1141" y="8494"/>
                    </a:cubicBezTo>
                    <a:lnTo>
                      <a:pt x="1141" y="8748"/>
                    </a:lnTo>
                    <a:lnTo>
                      <a:pt x="1141" y="9001"/>
                    </a:lnTo>
                    <a:cubicBezTo>
                      <a:pt x="1141" y="9382"/>
                      <a:pt x="1014" y="9889"/>
                      <a:pt x="1014" y="10269"/>
                    </a:cubicBezTo>
                    <a:cubicBezTo>
                      <a:pt x="888" y="10649"/>
                      <a:pt x="761" y="11157"/>
                      <a:pt x="761" y="11664"/>
                    </a:cubicBezTo>
                    <a:lnTo>
                      <a:pt x="381" y="12805"/>
                    </a:lnTo>
                    <a:cubicBezTo>
                      <a:pt x="381" y="13185"/>
                      <a:pt x="254" y="13692"/>
                      <a:pt x="127" y="14072"/>
                    </a:cubicBezTo>
                    <a:lnTo>
                      <a:pt x="127" y="14326"/>
                    </a:lnTo>
                    <a:cubicBezTo>
                      <a:pt x="127" y="14326"/>
                      <a:pt x="127" y="14453"/>
                      <a:pt x="127" y="14453"/>
                    </a:cubicBezTo>
                    <a:cubicBezTo>
                      <a:pt x="0" y="14960"/>
                      <a:pt x="127" y="15213"/>
                      <a:pt x="381" y="15340"/>
                    </a:cubicBezTo>
                    <a:lnTo>
                      <a:pt x="761" y="15340"/>
                    </a:lnTo>
                    <a:cubicBezTo>
                      <a:pt x="761" y="15213"/>
                      <a:pt x="888" y="15086"/>
                      <a:pt x="888" y="15086"/>
                    </a:cubicBezTo>
                    <a:cubicBezTo>
                      <a:pt x="1014" y="14833"/>
                      <a:pt x="1014" y="14579"/>
                      <a:pt x="1141" y="14453"/>
                    </a:cubicBezTo>
                    <a:cubicBezTo>
                      <a:pt x="1141" y="14199"/>
                      <a:pt x="1268" y="14072"/>
                      <a:pt x="1395" y="14072"/>
                    </a:cubicBezTo>
                    <a:cubicBezTo>
                      <a:pt x="1521" y="13945"/>
                      <a:pt x="1775" y="13819"/>
                      <a:pt x="1902" y="13819"/>
                    </a:cubicBezTo>
                    <a:lnTo>
                      <a:pt x="2662" y="13692"/>
                    </a:lnTo>
                    <a:lnTo>
                      <a:pt x="14579" y="11537"/>
                    </a:lnTo>
                    <a:cubicBezTo>
                      <a:pt x="14705" y="11410"/>
                      <a:pt x="14959" y="11410"/>
                      <a:pt x="15086" y="11410"/>
                    </a:cubicBezTo>
                    <a:cubicBezTo>
                      <a:pt x="15086" y="11283"/>
                      <a:pt x="15212" y="11283"/>
                      <a:pt x="15339" y="11157"/>
                    </a:cubicBezTo>
                    <a:cubicBezTo>
                      <a:pt x="15339" y="11030"/>
                      <a:pt x="15339" y="10903"/>
                      <a:pt x="15466" y="10776"/>
                    </a:cubicBezTo>
                    <a:cubicBezTo>
                      <a:pt x="15466" y="10649"/>
                      <a:pt x="15466" y="10523"/>
                      <a:pt x="15466" y="10269"/>
                    </a:cubicBezTo>
                    <a:cubicBezTo>
                      <a:pt x="15339" y="10142"/>
                      <a:pt x="15339" y="10016"/>
                      <a:pt x="15212" y="9889"/>
                    </a:cubicBezTo>
                    <a:cubicBezTo>
                      <a:pt x="15086" y="9762"/>
                      <a:pt x="14959" y="9635"/>
                      <a:pt x="14705" y="9509"/>
                    </a:cubicBezTo>
                    <a:lnTo>
                      <a:pt x="8621" y="5198"/>
                    </a:lnTo>
                    <a:lnTo>
                      <a:pt x="7606" y="4564"/>
                    </a:lnTo>
                    <a:lnTo>
                      <a:pt x="6212" y="3550"/>
                    </a:lnTo>
                    <a:lnTo>
                      <a:pt x="5071" y="2663"/>
                    </a:lnTo>
                    <a:cubicBezTo>
                      <a:pt x="4691" y="2536"/>
                      <a:pt x="4437" y="2283"/>
                      <a:pt x="4310" y="2156"/>
                    </a:cubicBezTo>
                    <a:cubicBezTo>
                      <a:pt x="4184" y="2029"/>
                      <a:pt x="4057" y="1902"/>
                      <a:pt x="3930" y="1776"/>
                    </a:cubicBezTo>
                    <a:cubicBezTo>
                      <a:pt x="3803" y="1649"/>
                      <a:pt x="3803" y="1649"/>
                      <a:pt x="3803" y="1522"/>
                    </a:cubicBezTo>
                    <a:cubicBezTo>
                      <a:pt x="3803" y="1395"/>
                      <a:pt x="3803" y="1268"/>
                      <a:pt x="3803" y="1142"/>
                    </a:cubicBezTo>
                    <a:cubicBezTo>
                      <a:pt x="3803" y="888"/>
                      <a:pt x="3803" y="635"/>
                      <a:pt x="3803" y="381"/>
                    </a:cubicBezTo>
                    <a:cubicBezTo>
                      <a:pt x="3803" y="254"/>
                      <a:pt x="3803" y="254"/>
                      <a:pt x="3803" y="128"/>
                    </a:cubicBezTo>
                    <a:cubicBezTo>
                      <a:pt x="3677" y="1"/>
                      <a:pt x="3677" y="1"/>
                      <a:pt x="35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82" name="Google Shape;85;p13"/>
              <p:cNvSpPr/>
              <p:nvPr/>
            </p:nvSpPr>
            <p:spPr>
              <a:xfrm>
                <a:off x="5635450" y="3641875"/>
                <a:ext cx="396200" cy="354975"/>
              </a:xfrm>
              <a:custGeom>
                <a:avLst/>
                <a:gdLst/>
                <a:ahLst/>
                <a:cxnLst/>
                <a:rect l="l" t="t" r="r" b="b"/>
                <a:pathLst>
                  <a:path w="15848" h="14199" extrusionOk="0">
                    <a:moveTo>
                      <a:pt x="15213" y="0"/>
                    </a:moveTo>
                    <a:cubicBezTo>
                      <a:pt x="15086" y="127"/>
                      <a:pt x="15086" y="254"/>
                      <a:pt x="14960" y="381"/>
                    </a:cubicBezTo>
                    <a:cubicBezTo>
                      <a:pt x="14960" y="508"/>
                      <a:pt x="14833" y="634"/>
                      <a:pt x="14706" y="761"/>
                    </a:cubicBezTo>
                    <a:cubicBezTo>
                      <a:pt x="14579" y="888"/>
                      <a:pt x="14579" y="888"/>
                      <a:pt x="14453" y="1015"/>
                    </a:cubicBezTo>
                    <a:cubicBezTo>
                      <a:pt x="14199" y="1015"/>
                      <a:pt x="14072" y="1141"/>
                      <a:pt x="13945" y="1141"/>
                    </a:cubicBezTo>
                    <a:lnTo>
                      <a:pt x="13058" y="1141"/>
                    </a:lnTo>
                    <a:lnTo>
                      <a:pt x="888" y="888"/>
                    </a:lnTo>
                    <a:lnTo>
                      <a:pt x="508" y="888"/>
                    </a:lnTo>
                    <a:cubicBezTo>
                      <a:pt x="381" y="888"/>
                      <a:pt x="381" y="1015"/>
                      <a:pt x="254" y="1015"/>
                    </a:cubicBezTo>
                    <a:cubicBezTo>
                      <a:pt x="128" y="1141"/>
                      <a:pt x="128" y="1268"/>
                      <a:pt x="128" y="1395"/>
                    </a:cubicBezTo>
                    <a:cubicBezTo>
                      <a:pt x="1" y="1522"/>
                      <a:pt x="1" y="1522"/>
                      <a:pt x="1" y="1648"/>
                    </a:cubicBezTo>
                    <a:cubicBezTo>
                      <a:pt x="1" y="1775"/>
                      <a:pt x="1" y="1902"/>
                      <a:pt x="1" y="1902"/>
                    </a:cubicBezTo>
                    <a:cubicBezTo>
                      <a:pt x="1" y="2029"/>
                      <a:pt x="128" y="2156"/>
                      <a:pt x="254" y="2282"/>
                    </a:cubicBezTo>
                    <a:cubicBezTo>
                      <a:pt x="1269" y="3296"/>
                      <a:pt x="2156" y="4311"/>
                      <a:pt x="3043" y="5198"/>
                    </a:cubicBezTo>
                    <a:cubicBezTo>
                      <a:pt x="3804" y="6085"/>
                      <a:pt x="4565" y="6846"/>
                      <a:pt x="5198" y="7607"/>
                    </a:cubicBezTo>
                    <a:lnTo>
                      <a:pt x="7100" y="9762"/>
                    </a:lnTo>
                    <a:lnTo>
                      <a:pt x="8875" y="11663"/>
                    </a:lnTo>
                    <a:cubicBezTo>
                      <a:pt x="9002" y="11790"/>
                      <a:pt x="9128" y="12044"/>
                      <a:pt x="9128" y="12170"/>
                    </a:cubicBezTo>
                    <a:cubicBezTo>
                      <a:pt x="9255" y="12297"/>
                      <a:pt x="9255" y="12424"/>
                      <a:pt x="9255" y="12677"/>
                    </a:cubicBezTo>
                    <a:cubicBezTo>
                      <a:pt x="9255" y="12804"/>
                      <a:pt x="9255" y="12931"/>
                      <a:pt x="9255" y="13184"/>
                    </a:cubicBezTo>
                    <a:cubicBezTo>
                      <a:pt x="9255" y="13311"/>
                      <a:pt x="9255" y="13565"/>
                      <a:pt x="9128" y="13692"/>
                    </a:cubicBezTo>
                    <a:cubicBezTo>
                      <a:pt x="9128" y="13818"/>
                      <a:pt x="9128" y="13945"/>
                      <a:pt x="9128" y="14072"/>
                    </a:cubicBezTo>
                    <a:cubicBezTo>
                      <a:pt x="9255" y="14072"/>
                      <a:pt x="9255" y="14199"/>
                      <a:pt x="9382" y="14199"/>
                    </a:cubicBezTo>
                    <a:lnTo>
                      <a:pt x="9762" y="14199"/>
                    </a:lnTo>
                    <a:cubicBezTo>
                      <a:pt x="9889" y="14072"/>
                      <a:pt x="9889" y="13945"/>
                      <a:pt x="10016" y="13818"/>
                    </a:cubicBezTo>
                    <a:cubicBezTo>
                      <a:pt x="10016" y="13818"/>
                      <a:pt x="10016" y="13692"/>
                      <a:pt x="10142" y="13565"/>
                    </a:cubicBezTo>
                    <a:cubicBezTo>
                      <a:pt x="10142" y="13438"/>
                      <a:pt x="10142" y="13311"/>
                      <a:pt x="10269" y="13184"/>
                    </a:cubicBezTo>
                    <a:cubicBezTo>
                      <a:pt x="10269" y="13058"/>
                      <a:pt x="10269" y="12931"/>
                      <a:pt x="10396" y="12804"/>
                    </a:cubicBezTo>
                    <a:lnTo>
                      <a:pt x="10523" y="12677"/>
                    </a:lnTo>
                    <a:lnTo>
                      <a:pt x="10650" y="12170"/>
                    </a:lnTo>
                    <a:lnTo>
                      <a:pt x="10903" y="11663"/>
                    </a:lnTo>
                    <a:cubicBezTo>
                      <a:pt x="10903" y="11410"/>
                      <a:pt x="11030" y="11283"/>
                      <a:pt x="11157" y="11156"/>
                    </a:cubicBezTo>
                    <a:cubicBezTo>
                      <a:pt x="11157" y="11029"/>
                      <a:pt x="11283" y="10903"/>
                      <a:pt x="11283" y="10776"/>
                    </a:cubicBezTo>
                    <a:lnTo>
                      <a:pt x="11537" y="10522"/>
                    </a:lnTo>
                    <a:cubicBezTo>
                      <a:pt x="11410" y="10396"/>
                      <a:pt x="11410" y="10396"/>
                      <a:pt x="11537" y="10269"/>
                    </a:cubicBezTo>
                    <a:cubicBezTo>
                      <a:pt x="11537" y="10142"/>
                      <a:pt x="11537" y="10015"/>
                      <a:pt x="11537" y="9762"/>
                    </a:cubicBezTo>
                    <a:cubicBezTo>
                      <a:pt x="11537" y="9635"/>
                      <a:pt x="11410" y="9508"/>
                      <a:pt x="11283" y="9508"/>
                    </a:cubicBezTo>
                    <a:lnTo>
                      <a:pt x="11030" y="9508"/>
                    </a:lnTo>
                    <a:cubicBezTo>
                      <a:pt x="10903" y="9508"/>
                      <a:pt x="10903" y="9635"/>
                      <a:pt x="10776" y="9762"/>
                    </a:cubicBezTo>
                    <a:cubicBezTo>
                      <a:pt x="10650" y="9888"/>
                      <a:pt x="10523" y="10015"/>
                      <a:pt x="10523" y="10269"/>
                    </a:cubicBezTo>
                    <a:cubicBezTo>
                      <a:pt x="10396" y="10396"/>
                      <a:pt x="10269" y="10649"/>
                      <a:pt x="10016" y="10776"/>
                    </a:cubicBezTo>
                    <a:lnTo>
                      <a:pt x="9509" y="10776"/>
                    </a:lnTo>
                    <a:cubicBezTo>
                      <a:pt x="9382" y="10649"/>
                      <a:pt x="9255" y="10522"/>
                      <a:pt x="9128" y="10396"/>
                    </a:cubicBezTo>
                    <a:cubicBezTo>
                      <a:pt x="8875" y="10269"/>
                      <a:pt x="8748" y="10142"/>
                      <a:pt x="8621" y="9888"/>
                    </a:cubicBezTo>
                    <a:lnTo>
                      <a:pt x="3804" y="4564"/>
                    </a:lnTo>
                    <a:lnTo>
                      <a:pt x="3804" y="4564"/>
                    </a:lnTo>
                    <a:lnTo>
                      <a:pt x="11664" y="4818"/>
                    </a:lnTo>
                    <a:lnTo>
                      <a:pt x="12424" y="4818"/>
                    </a:lnTo>
                    <a:cubicBezTo>
                      <a:pt x="12551" y="4818"/>
                      <a:pt x="12551" y="4944"/>
                      <a:pt x="12678" y="5071"/>
                    </a:cubicBezTo>
                    <a:cubicBezTo>
                      <a:pt x="12678" y="5198"/>
                      <a:pt x="12678" y="5325"/>
                      <a:pt x="12678" y="5452"/>
                    </a:cubicBezTo>
                    <a:lnTo>
                      <a:pt x="12424" y="6085"/>
                    </a:lnTo>
                    <a:cubicBezTo>
                      <a:pt x="12424" y="6085"/>
                      <a:pt x="12424" y="6212"/>
                      <a:pt x="12424" y="6339"/>
                    </a:cubicBezTo>
                    <a:lnTo>
                      <a:pt x="12424" y="6466"/>
                    </a:lnTo>
                    <a:cubicBezTo>
                      <a:pt x="12424" y="6466"/>
                      <a:pt x="12424" y="6466"/>
                      <a:pt x="12424" y="6592"/>
                    </a:cubicBezTo>
                    <a:cubicBezTo>
                      <a:pt x="12424" y="6592"/>
                      <a:pt x="12551" y="6719"/>
                      <a:pt x="12551" y="6719"/>
                    </a:cubicBezTo>
                    <a:cubicBezTo>
                      <a:pt x="12551" y="6846"/>
                      <a:pt x="12678" y="6846"/>
                      <a:pt x="12678" y="6846"/>
                    </a:cubicBezTo>
                    <a:cubicBezTo>
                      <a:pt x="12741" y="6909"/>
                      <a:pt x="12805" y="6941"/>
                      <a:pt x="12868" y="6941"/>
                    </a:cubicBezTo>
                    <a:cubicBezTo>
                      <a:pt x="12931" y="6941"/>
                      <a:pt x="12995" y="6909"/>
                      <a:pt x="13058" y="6846"/>
                    </a:cubicBezTo>
                    <a:cubicBezTo>
                      <a:pt x="13185" y="6719"/>
                      <a:pt x="13312" y="6592"/>
                      <a:pt x="13438" y="6339"/>
                    </a:cubicBezTo>
                    <a:cubicBezTo>
                      <a:pt x="13438" y="6212"/>
                      <a:pt x="13565" y="6212"/>
                      <a:pt x="13565" y="6085"/>
                    </a:cubicBezTo>
                    <a:lnTo>
                      <a:pt x="13692" y="5578"/>
                    </a:lnTo>
                    <a:cubicBezTo>
                      <a:pt x="13819" y="5325"/>
                      <a:pt x="13945" y="4944"/>
                      <a:pt x="14072" y="4691"/>
                    </a:cubicBezTo>
                    <a:cubicBezTo>
                      <a:pt x="14199" y="4437"/>
                      <a:pt x="14326" y="4184"/>
                      <a:pt x="14453" y="3804"/>
                    </a:cubicBezTo>
                    <a:lnTo>
                      <a:pt x="14833" y="2789"/>
                    </a:lnTo>
                    <a:lnTo>
                      <a:pt x="15467" y="1648"/>
                    </a:lnTo>
                    <a:lnTo>
                      <a:pt x="15593" y="1395"/>
                    </a:lnTo>
                    <a:cubicBezTo>
                      <a:pt x="15593" y="1268"/>
                      <a:pt x="15720" y="1141"/>
                      <a:pt x="15720" y="1141"/>
                    </a:cubicBezTo>
                    <a:cubicBezTo>
                      <a:pt x="15720" y="1015"/>
                      <a:pt x="15720" y="1015"/>
                      <a:pt x="15720" y="888"/>
                    </a:cubicBezTo>
                    <a:cubicBezTo>
                      <a:pt x="15847" y="761"/>
                      <a:pt x="15847" y="508"/>
                      <a:pt x="15847" y="381"/>
                    </a:cubicBezTo>
                    <a:cubicBezTo>
                      <a:pt x="15847" y="127"/>
                      <a:pt x="15720" y="127"/>
                      <a:pt x="155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83" name="Google Shape;86;p13"/>
              <p:cNvSpPr/>
              <p:nvPr/>
            </p:nvSpPr>
            <p:spPr>
              <a:xfrm>
                <a:off x="5404100" y="3955625"/>
                <a:ext cx="437375" cy="449275"/>
              </a:xfrm>
              <a:custGeom>
                <a:avLst/>
                <a:gdLst/>
                <a:ahLst/>
                <a:cxnLst/>
                <a:rect l="l" t="t" r="r" b="b"/>
                <a:pathLst>
                  <a:path w="17495" h="17971" extrusionOk="0">
                    <a:moveTo>
                      <a:pt x="5959" y="1"/>
                    </a:moveTo>
                    <a:cubicBezTo>
                      <a:pt x="5452" y="1"/>
                      <a:pt x="4945" y="127"/>
                      <a:pt x="4438" y="381"/>
                    </a:cubicBezTo>
                    <a:cubicBezTo>
                      <a:pt x="3931" y="761"/>
                      <a:pt x="3424" y="1142"/>
                      <a:pt x="2916" y="1649"/>
                    </a:cubicBezTo>
                    <a:cubicBezTo>
                      <a:pt x="2409" y="2156"/>
                      <a:pt x="1902" y="2790"/>
                      <a:pt x="1395" y="3423"/>
                    </a:cubicBezTo>
                    <a:cubicBezTo>
                      <a:pt x="888" y="4057"/>
                      <a:pt x="508" y="4818"/>
                      <a:pt x="254" y="5705"/>
                    </a:cubicBezTo>
                    <a:cubicBezTo>
                      <a:pt x="1" y="6339"/>
                      <a:pt x="1" y="7100"/>
                      <a:pt x="1" y="7860"/>
                    </a:cubicBezTo>
                    <a:cubicBezTo>
                      <a:pt x="1" y="8241"/>
                      <a:pt x="128" y="8621"/>
                      <a:pt x="254" y="9001"/>
                    </a:cubicBezTo>
                    <a:cubicBezTo>
                      <a:pt x="508" y="9382"/>
                      <a:pt x="761" y="9635"/>
                      <a:pt x="1015" y="10015"/>
                    </a:cubicBezTo>
                    <a:cubicBezTo>
                      <a:pt x="1395" y="10396"/>
                      <a:pt x="1776" y="10776"/>
                      <a:pt x="2283" y="11030"/>
                    </a:cubicBezTo>
                    <a:lnTo>
                      <a:pt x="7480" y="14833"/>
                    </a:lnTo>
                    <a:cubicBezTo>
                      <a:pt x="7860" y="15086"/>
                      <a:pt x="8114" y="15467"/>
                      <a:pt x="8494" y="15847"/>
                    </a:cubicBezTo>
                    <a:cubicBezTo>
                      <a:pt x="8621" y="15974"/>
                      <a:pt x="8621" y="16354"/>
                      <a:pt x="8494" y="16607"/>
                    </a:cubicBezTo>
                    <a:cubicBezTo>
                      <a:pt x="8368" y="16861"/>
                      <a:pt x="8368" y="16988"/>
                      <a:pt x="8241" y="17241"/>
                    </a:cubicBezTo>
                    <a:cubicBezTo>
                      <a:pt x="8241" y="17241"/>
                      <a:pt x="8114" y="17368"/>
                      <a:pt x="8114" y="17495"/>
                    </a:cubicBezTo>
                    <a:cubicBezTo>
                      <a:pt x="8114" y="17622"/>
                      <a:pt x="8114" y="17622"/>
                      <a:pt x="8114" y="17748"/>
                    </a:cubicBezTo>
                    <a:cubicBezTo>
                      <a:pt x="8241" y="17748"/>
                      <a:pt x="8241" y="17875"/>
                      <a:pt x="8368" y="17875"/>
                    </a:cubicBezTo>
                    <a:cubicBezTo>
                      <a:pt x="8368" y="17939"/>
                      <a:pt x="8399" y="17970"/>
                      <a:pt x="8447" y="17970"/>
                    </a:cubicBezTo>
                    <a:cubicBezTo>
                      <a:pt x="8494" y="17970"/>
                      <a:pt x="8558" y="17939"/>
                      <a:pt x="8621" y="17875"/>
                    </a:cubicBezTo>
                    <a:cubicBezTo>
                      <a:pt x="8748" y="17875"/>
                      <a:pt x="8875" y="17748"/>
                      <a:pt x="9001" y="17622"/>
                    </a:cubicBezTo>
                    <a:lnTo>
                      <a:pt x="9128" y="17368"/>
                    </a:lnTo>
                    <a:lnTo>
                      <a:pt x="9255" y="17115"/>
                    </a:lnTo>
                    <a:lnTo>
                      <a:pt x="9508" y="16607"/>
                    </a:lnTo>
                    <a:lnTo>
                      <a:pt x="9762" y="16227"/>
                    </a:lnTo>
                    <a:cubicBezTo>
                      <a:pt x="9889" y="16100"/>
                      <a:pt x="9889" y="16100"/>
                      <a:pt x="9889" y="16100"/>
                    </a:cubicBezTo>
                    <a:lnTo>
                      <a:pt x="10269" y="15593"/>
                    </a:lnTo>
                    <a:lnTo>
                      <a:pt x="10903" y="14833"/>
                    </a:lnTo>
                    <a:lnTo>
                      <a:pt x="11156" y="14326"/>
                    </a:lnTo>
                    <a:cubicBezTo>
                      <a:pt x="11283" y="14199"/>
                      <a:pt x="11410" y="14072"/>
                      <a:pt x="11410" y="13819"/>
                    </a:cubicBezTo>
                    <a:cubicBezTo>
                      <a:pt x="11410" y="13692"/>
                      <a:pt x="11410" y="13565"/>
                      <a:pt x="11283" y="13438"/>
                    </a:cubicBezTo>
                    <a:lnTo>
                      <a:pt x="10903" y="13438"/>
                    </a:lnTo>
                    <a:cubicBezTo>
                      <a:pt x="10776" y="13438"/>
                      <a:pt x="10649" y="13565"/>
                      <a:pt x="10649" y="13565"/>
                    </a:cubicBezTo>
                    <a:lnTo>
                      <a:pt x="10142" y="14072"/>
                    </a:lnTo>
                    <a:cubicBezTo>
                      <a:pt x="10142" y="14199"/>
                      <a:pt x="10016" y="14326"/>
                      <a:pt x="9889" y="14452"/>
                    </a:cubicBezTo>
                    <a:lnTo>
                      <a:pt x="9508" y="14452"/>
                    </a:lnTo>
                    <a:cubicBezTo>
                      <a:pt x="9424" y="14495"/>
                      <a:pt x="9354" y="14509"/>
                      <a:pt x="9288" y="14509"/>
                    </a:cubicBezTo>
                    <a:cubicBezTo>
                      <a:pt x="9156" y="14509"/>
                      <a:pt x="9044" y="14452"/>
                      <a:pt x="8875" y="14452"/>
                    </a:cubicBezTo>
                    <a:cubicBezTo>
                      <a:pt x="8494" y="14199"/>
                      <a:pt x="8241" y="14072"/>
                      <a:pt x="7860" y="13819"/>
                    </a:cubicBezTo>
                    <a:lnTo>
                      <a:pt x="2916" y="10269"/>
                    </a:lnTo>
                    <a:cubicBezTo>
                      <a:pt x="2536" y="10015"/>
                      <a:pt x="2283" y="9762"/>
                      <a:pt x="2029" y="9508"/>
                    </a:cubicBezTo>
                    <a:cubicBezTo>
                      <a:pt x="1776" y="9382"/>
                      <a:pt x="1649" y="9128"/>
                      <a:pt x="1395" y="8875"/>
                    </a:cubicBezTo>
                    <a:cubicBezTo>
                      <a:pt x="1268" y="8748"/>
                      <a:pt x="1142" y="8494"/>
                      <a:pt x="1142" y="8241"/>
                    </a:cubicBezTo>
                    <a:cubicBezTo>
                      <a:pt x="888" y="7734"/>
                      <a:pt x="888" y="7100"/>
                      <a:pt x="888" y="6593"/>
                    </a:cubicBezTo>
                    <a:cubicBezTo>
                      <a:pt x="1015" y="5832"/>
                      <a:pt x="1268" y="5325"/>
                      <a:pt x="1776" y="4691"/>
                    </a:cubicBezTo>
                    <a:cubicBezTo>
                      <a:pt x="2029" y="4311"/>
                      <a:pt x="2409" y="3930"/>
                      <a:pt x="2790" y="3550"/>
                    </a:cubicBezTo>
                    <a:cubicBezTo>
                      <a:pt x="3170" y="3297"/>
                      <a:pt x="3677" y="3170"/>
                      <a:pt x="4057" y="3170"/>
                    </a:cubicBezTo>
                    <a:cubicBezTo>
                      <a:pt x="4184" y="3106"/>
                      <a:pt x="4311" y="3075"/>
                      <a:pt x="4438" y="3075"/>
                    </a:cubicBezTo>
                    <a:cubicBezTo>
                      <a:pt x="4564" y="3075"/>
                      <a:pt x="4691" y="3106"/>
                      <a:pt x="4818" y="3170"/>
                    </a:cubicBezTo>
                    <a:cubicBezTo>
                      <a:pt x="5072" y="3170"/>
                      <a:pt x="5325" y="3297"/>
                      <a:pt x="5579" y="3423"/>
                    </a:cubicBezTo>
                    <a:cubicBezTo>
                      <a:pt x="5832" y="3550"/>
                      <a:pt x="6212" y="3677"/>
                      <a:pt x="6466" y="3930"/>
                    </a:cubicBezTo>
                    <a:cubicBezTo>
                      <a:pt x="6846" y="4184"/>
                      <a:pt x="7227" y="4438"/>
                      <a:pt x="7734" y="4818"/>
                    </a:cubicBezTo>
                    <a:lnTo>
                      <a:pt x="12171" y="7987"/>
                    </a:lnTo>
                    <a:cubicBezTo>
                      <a:pt x="12424" y="8114"/>
                      <a:pt x="12678" y="8367"/>
                      <a:pt x="12931" y="8621"/>
                    </a:cubicBezTo>
                    <a:cubicBezTo>
                      <a:pt x="13058" y="8748"/>
                      <a:pt x="13185" y="9001"/>
                      <a:pt x="13185" y="9128"/>
                    </a:cubicBezTo>
                    <a:cubicBezTo>
                      <a:pt x="13185" y="9382"/>
                      <a:pt x="13185" y="9635"/>
                      <a:pt x="13058" y="9889"/>
                    </a:cubicBezTo>
                    <a:cubicBezTo>
                      <a:pt x="12931" y="10142"/>
                      <a:pt x="12804" y="10396"/>
                      <a:pt x="12804" y="10523"/>
                    </a:cubicBezTo>
                    <a:cubicBezTo>
                      <a:pt x="12804" y="10523"/>
                      <a:pt x="12804" y="10649"/>
                      <a:pt x="12804" y="10776"/>
                    </a:cubicBezTo>
                    <a:cubicBezTo>
                      <a:pt x="12804" y="10903"/>
                      <a:pt x="12931" y="10903"/>
                      <a:pt x="12931" y="10903"/>
                    </a:cubicBezTo>
                    <a:cubicBezTo>
                      <a:pt x="12995" y="10966"/>
                      <a:pt x="13058" y="10998"/>
                      <a:pt x="13121" y="10998"/>
                    </a:cubicBezTo>
                    <a:cubicBezTo>
                      <a:pt x="13185" y="10998"/>
                      <a:pt x="13248" y="10966"/>
                      <a:pt x="13312" y="10903"/>
                    </a:cubicBezTo>
                    <a:cubicBezTo>
                      <a:pt x="13438" y="10903"/>
                      <a:pt x="13565" y="10776"/>
                      <a:pt x="13692" y="10523"/>
                    </a:cubicBezTo>
                    <a:lnTo>
                      <a:pt x="13819" y="10396"/>
                    </a:lnTo>
                    <a:cubicBezTo>
                      <a:pt x="13819" y="10269"/>
                      <a:pt x="13945" y="10015"/>
                      <a:pt x="14072" y="9889"/>
                    </a:cubicBezTo>
                    <a:cubicBezTo>
                      <a:pt x="14199" y="9635"/>
                      <a:pt x="14326" y="9508"/>
                      <a:pt x="14579" y="9128"/>
                    </a:cubicBezTo>
                    <a:lnTo>
                      <a:pt x="14960" y="8494"/>
                    </a:lnTo>
                    <a:cubicBezTo>
                      <a:pt x="15086" y="8241"/>
                      <a:pt x="15213" y="7987"/>
                      <a:pt x="15340" y="7860"/>
                    </a:cubicBezTo>
                    <a:cubicBezTo>
                      <a:pt x="15467" y="7734"/>
                      <a:pt x="15720" y="7353"/>
                      <a:pt x="15974" y="7100"/>
                    </a:cubicBezTo>
                    <a:lnTo>
                      <a:pt x="16481" y="6339"/>
                    </a:lnTo>
                    <a:lnTo>
                      <a:pt x="17115" y="5452"/>
                    </a:lnTo>
                    <a:lnTo>
                      <a:pt x="17368" y="5198"/>
                    </a:lnTo>
                    <a:cubicBezTo>
                      <a:pt x="17495" y="5071"/>
                      <a:pt x="17495" y="4945"/>
                      <a:pt x="17495" y="4818"/>
                    </a:cubicBezTo>
                    <a:cubicBezTo>
                      <a:pt x="17495" y="4691"/>
                      <a:pt x="17368" y="4564"/>
                      <a:pt x="17241" y="4438"/>
                    </a:cubicBezTo>
                    <a:lnTo>
                      <a:pt x="16988" y="4438"/>
                    </a:lnTo>
                    <a:cubicBezTo>
                      <a:pt x="16861" y="4564"/>
                      <a:pt x="16861" y="4564"/>
                      <a:pt x="16734" y="4691"/>
                    </a:cubicBezTo>
                    <a:cubicBezTo>
                      <a:pt x="16481" y="4945"/>
                      <a:pt x="16227" y="5071"/>
                      <a:pt x="16100" y="5325"/>
                    </a:cubicBezTo>
                    <a:cubicBezTo>
                      <a:pt x="15974" y="5452"/>
                      <a:pt x="15720" y="5452"/>
                      <a:pt x="15593" y="5452"/>
                    </a:cubicBezTo>
                    <a:cubicBezTo>
                      <a:pt x="15519" y="5489"/>
                      <a:pt x="15456" y="5504"/>
                      <a:pt x="15400" y="5504"/>
                    </a:cubicBezTo>
                    <a:cubicBezTo>
                      <a:pt x="15266" y="5504"/>
                      <a:pt x="15176" y="5415"/>
                      <a:pt x="15086" y="5325"/>
                    </a:cubicBezTo>
                    <a:cubicBezTo>
                      <a:pt x="14833" y="5198"/>
                      <a:pt x="14579" y="5071"/>
                      <a:pt x="14326" y="4945"/>
                    </a:cubicBezTo>
                    <a:lnTo>
                      <a:pt x="8875" y="1015"/>
                    </a:lnTo>
                    <a:cubicBezTo>
                      <a:pt x="8494" y="634"/>
                      <a:pt x="7860" y="381"/>
                      <a:pt x="7353" y="127"/>
                    </a:cubicBezTo>
                    <a:cubicBezTo>
                      <a:pt x="6846" y="1"/>
                      <a:pt x="6339" y="1"/>
                      <a:pt x="59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84" name="Google Shape;87;p13"/>
              <p:cNvSpPr/>
              <p:nvPr/>
            </p:nvSpPr>
            <p:spPr>
              <a:xfrm>
                <a:off x="2187350" y="4440525"/>
                <a:ext cx="316950" cy="320125"/>
              </a:xfrm>
              <a:custGeom>
                <a:avLst/>
                <a:gdLst/>
                <a:ahLst/>
                <a:cxnLst/>
                <a:rect l="l" t="t" r="r" b="b"/>
                <a:pathLst>
                  <a:path w="12678" h="12805" extrusionOk="0">
                    <a:moveTo>
                      <a:pt x="5325" y="12677"/>
                    </a:moveTo>
                    <a:cubicBezTo>
                      <a:pt x="10142" y="12804"/>
                      <a:pt x="12677" y="6973"/>
                      <a:pt x="9254" y="3423"/>
                    </a:cubicBezTo>
                    <a:cubicBezTo>
                      <a:pt x="5958" y="0"/>
                      <a:pt x="0" y="2409"/>
                      <a:pt x="0" y="7226"/>
                    </a:cubicBezTo>
                    <a:cubicBezTo>
                      <a:pt x="0" y="10142"/>
                      <a:pt x="2409" y="12551"/>
                      <a:pt x="5325" y="126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85" name="Google Shape;88;p13"/>
              <p:cNvSpPr/>
              <p:nvPr/>
            </p:nvSpPr>
            <p:spPr>
              <a:xfrm>
                <a:off x="3543775" y="1611175"/>
                <a:ext cx="1461025" cy="1333500"/>
              </a:xfrm>
              <a:custGeom>
                <a:avLst/>
                <a:gdLst/>
                <a:ahLst/>
                <a:cxnLst/>
                <a:rect l="l" t="t" r="r" b="b"/>
                <a:pathLst>
                  <a:path w="58441" h="53340" extrusionOk="0">
                    <a:moveTo>
                      <a:pt x="56096" y="1"/>
                    </a:moveTo>
                    <a:cubicBezTo>
                      <a:pt x="55906" y="1"/>
                      <a:pt x="55715" y="33"/>
                      <a:pt x="55525" y="96"/>
                    </a:cubicBezTo>
                    <a:lnTo>
                      <a:pt x="54131" y="223"/>
                    </a:lnTo>
                    <a:cubicBezTo>
                      <a:pt x="51595" y="476"/>
                      <a:pt x="49440" y="476"/>
                      <a:pt x="47285" y="476"/>
                    </a:cubicBezTo>
                    <a:lnTo>
                      <a:pt x="44243" y="476"/>
                    </a:lnTo>
                    <a:cubicBezTo>
                      <a:pt x="42975" y="350"/>
                      <a:pt x="41454" y="350"/>
                      <a:pt x="39679" y="223"/>
                    </a:cubicBezTo>
                    <a:lnTo>
                      <a:pt x="37651" y="223"/>
                    </a:lnTo>
                    <a:cubicBezTo>
                      <a:pt x="37447" y="189"/>
                      <a:pt x="37243" y="173"/>
                      <a:pt x="37042" y="173"/>
                    </a:cubicBezTo>
                    <a:cubicBezTo>
                      <a:pt x="36492" y="173"/>
                      <a:pt x="35960" y="291"/>
                      <a:pt x="35496" y="476"/>
                    </a:cubicBezTo>
                    <a:cubicBezTo>
                      <a:pt x="35115" y="730"/>
                      <a:pt x="34862" y="1237"/>
                      <a:pt x="34862" y="1744"/>
                    </a:cubicBezTo>
                    <a:cubicBezTo>
                      <a:pt x="34862" y="1998"/>
                      <a:pt x="34989" y="2378"/>
                      <a:pt x="35115" y="2631"/>
                    </a:cubicBezTo>
                    <a:cubicBezTo>
                      <a:pt x="35496" y="2885"/>
                      <a:pt x="35876" y="3012"/>
                      <a:pt x="36256" y="3012"/>
                    </a:cubicBezTo>
                    <a:cubicBezTo>
                      <a:pt x="36890" y="3138"/>
                      <a:pt x="37778" y="3265"/>
                      <a:pt x="38918" y="3265"/>
                    </a:cubicBezTo>
                    <a:cubicBezTo>
                      <a:pt x="40186" y="3265"/>
                      <a:pt x="41581" y="3646"/>
                      <a:pt x="42722" y="4406"/>
                    </a:cubicBezTo>
                    <a:cubicBezTo>
                      <a:pt x="43482" y="5167"/>
                      <a:pt x="43989" y="6308"/>
                      <a:pt x="43862" y="7449"/>
                    </a:cubicBezTo>
                    <a:cubicBezTo>
                      <a:pt x="43862" y="8590"/>
                      <a:pt x="43609" y="9730"/>
                      <a:pt x="43229" y="10871"/>
                    </a:cubicBezTo>
                    <a:cubicBezTo>
                      <a:pt x="42722" y="12646"/>
                      <a:pt x="42088" y="14294"/>
                      <a:pt x="41327" y="15942"/>
                    </a:cubicBezTo>
                    <a:lnTo>
                      <a:pt x="32200" y="36859"/>
                    </a:lnTo>
                    <a:lnTo>
                      <a:pt x="21551" y="10238"/>
                    </a:lnTo>
                    <a:cubicBezTo>
                      <a:pt x="21171" y="9477"/>
                      <a:pt x="20917" y="8716"/>
                      <a:pt x="20791" y="8082"/>
                    </a:cubicBezTo>
                    <a:cubicBezTo>
                      <a:pt x="20664" y="7449"/>
                      <a:pt x="20537" y="6815"/>
                      <a:pt x="20537" y="6181"/>
                    </a:cubicBezTo>
                    <a:cubicBezTo>
                      <a:pt x="20537" y="5294"/>
                      <a:pt x="20917" y="4533"/>
                      <a:pt x="21551" y="4153"/>
                    </a:cubicBezTo>
                    <a:cubicBezTo>
                      <a:pt x="22439" y="3519"/>
                      <a:pt x="23453" y="3265"/>
                      <a:pt x="24467" y="3265"/>
                    </a:cubicBezTo>
                    <a:cubicBezTo>
                      <a:pt x="25354" y="3265"/>
                      <a:pt x="26242" y="3012"/>
                      <a:pt x="27129" y="2631"/>
                    </a:cubicBezTo>
                    <a:cubicBezTo>
                      <a:pt x="27636" y="2505"/>
                      <a:pt x="28016" y="1998"/>
                      <a:pt x="28016" y="1490"/>
                    </a:cubicBezTo>
                    <a:cubicBezTo>
                      <a:pt x="28016" y="983"/>
                      <a:pt x="27763" y="603"/>
                      <a:pt x="27383" y="476"/>
                    </a:cubicBezTo>
                    <a:cubicBezTo>
                      <a:pt x="27002" y="191"/>
                      <a:pt x="26622" y="48"/>
                      <a:pt x="26242" y="48"/>
                    </a:cubicBezTo>
                    <a:cubicBezTo>
                      <a:pt x="26115" y="48"/>
                      <a:pt x="25988" y="64"/>
                      <a:pt x="25861" y="96"/>
                    </a:cubicBezTo>
                    <a:lnTo>
                      <a:pt x="24467" y="96"/>
                    </a:lnTo>
                    <a:lnTo>
                      <a:pt x="22692" y="223"/>
                    </a:lnTo>
                    <a:lnTo>
                      <a:pt x="20410" y="350"/>
                    </a:lnTo>
                    <a:lnTo>
                      <a:pt x="8874" y="350"/>
                    </a:lnTo>
                    <a:cubicBezTo>
                      <a:pt x="7860" y="350"/>
                      <a:pt x="6846" y="350"/>
                      <a:pt x="5578" y="223"/>
                    </a:cubicBezTo>
                    <a:lnTo>
                      <a:pt x="3043" y="223"/>
                    </a:lnTo>
                    <a:cubicBezTo>
                      <a:pt x="2282" y="223"/>
                      <a:pt x="1395" y="223"/>
                      <a:pt x="761" y="603"/>
                    </a:cubicBezTo>
                    <a:cubicBezTo>
                      <a:pt x="254" y="730"/>
                      <a:pt x="0" y="1237"/>
                      <a:pt x="127" y="1744"/>
                    </a:cubicBezTo>
                    <a:cubicBezTo>
                      <a:pt x="0" y="2124"/>
                      <a:pt x="127" y="2505"/>
                      <a:pt x="507" y="2758"/>
                    </a:cubicBezTo>
                    <a:cubicBezTo>
                      <a:pt x="888" y="3012"/>
                      <a:pt x="1268" y="3138"/>
                      <a:pt x="1775" y="3138"/>
                    </a:cubicBezTo>
                    <a:cubicBezTo>
                      <a:pt x="2789" y="3138"/>
                      <a:pt x="3930" y="3265"/>
                      <a:pt x="4944" y="3772"/>
                    </a:cubicBezTo>
                    <a:cubicBezTo>
                      <a:pt x="5959" y="4279"/>
                      <a:pt x="6719" y="5040"/>
                      <a:pt x="7353" y="6054"/>
                    </a:cubicBezTo>
                    <a:cubicBezTo>
                      <a:pt x="8240" y="7702"/>
                      <a:pt x="9001" y="9350"/>
                      <a:pt x="9635" y="10998"/>
                    </a:cubicBezTo>
                    <a:lnTo>
                      <a:pt x="25988" y="51438"/>
                    </a:lnTo>
                    <a:cubicBezTo>
                      <a:pt x="26115" y="51945"/>
                      <a:pt x="26495" y="52452"/>
                      <a:pt x="26875" y="52959"/>
                    </a:cubicBezTo>
                    <a:cubicBezTo>
                      <a:pt x="27129" y="53212"/>
                      <a:pt x="27478" y="53339"/>
                      <a:pt x="27826" y="53339"/>
                    </a:cubicBezTo>
                    <a:cubicBezTo>
                      <a:pt x="28175" y="53339"/>
                      <a:pt x="28523" y="53212"/>
                      <a:pt x="28777" y="52959"/>
                    </a:cubicBezTo>
                    <a:cubicBezTo>
                      <a:pt x="29157" y="52325"/>
                      <a:pt x="29538" y="51691"/>
                      <a:pt x="29791" y="51057"/>
                    </a:cubicBezTo>
                    <a:lnTo>
                      <a:pt x="47285" y="11252"/>
                    </a:lnTo>
                    <a:cubicBezTo>
                      <a:pt x="47919" y="9604"/>
                      <a:pt x="48806" y="7956"/>
                      <a:pt x="49694" y="6434"/>
                    </a:cubicBezTo>
                    <a:cubicBezTo>
                      <a:pt x="50201" y="5420"/>
                      <a:pt x="50962" y="4660"/>
                      <a:pt x="51976" y="4026"/>
                    </a:cubicBezTo>
                    <a:cubicBezTo>
                      <a:pt x="52736" y="3519"/>
                      <a:pt x="53750" y="3265"/>
                      <a:pt x="54638" y="3265"/>
                    </a:cubicBezTo>
                    <a:cubicBezTo>
                      <a:pt x="55779" y="3138"/>
                      <a:pt x="56666" y="2885"/>
                      <a:pt x="57173" y="2885"/>
                    </a:cubicBezTo>
                    <a:cubicBezTo>
                      <a:pt x="57554" y="2758"/>
                      <a:pt x="57934" y="2631"/>
                      <a:pt x="58187" y="2251"/>
                    </a:cubicBezTo>
                    <a:cubicBezTo>
                      <a:pt x="58441" y="1998"/>
                      <a:pt x="58441" y="1744"/>
                      <a:pt x="58441" y="1490"/>
                    </a:cubicBezTo>
                    <a:cubicBezTo>
                      <a:pt x="58441" y="983"/>
                      <a:pt x="58314" y="603"/>
                      <a:pt x="57934" y="350"/>
                    </a:cubicBezTo>
                    <a:cubicBezTo>
                      <a:pt x="57655" y="164"/>
                      <a:pt x="57377" y="46"/>
                      <a:pt x="57049" y="46"/>
                    </a:cubicBezTo>
                    <a:cubicBezTo>
                      <a:pt x="56929" y="46"/>
                      <a:pt x="56802" y="62"/>
                      <a:pt x="56666" y="96"/>
                    </a:cubicBezTo>
                    <a:cubicBezTo>
                      <a:pt x="56476" y="33"/>
                      <a:pt x="56286" y="1"/>
                      <a:pt x="560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86" name="Google Shape;89;p13"/>
              <p:cNvSpPr/>
              <p:nvPr/>
            </p:nvSpPr>
            <p:spPr>
              <a:xfrm>
                <a:off x="4019150" y="2767175"/>
                <a:ext cx="1083900" cy="1454700"/>
              </a:xfrm>
              <a:custGeom>
                <a:avLst/>
                <a:gdLst/>
                <a:ahLst/>
                <a:cxnLst/>
                <a:rect l="l" t="t" r="r" b="b"/>
                <a:pathLst>
                  <a:path w="43356" h="58188" extrusionOk="0">
                    <a:moveTo>
                      <a:pt x="4438" y="39045"/>
                    </a:moveTo>
                    <a:lnTo>
                      <a:pt x="4691" y="41454"/>
                    </a:lnTo>
                    <a:lnTo>
                      <a:pt x="8114" y="43355"/>
                    </a:lnTo>
                    <a:cubicBezTo>
                      <a:pt x="14199" y="46905"/>
                      <a:pt x="21044" y="49060"/>
                      <a:pt x="28143" y="49567"/>
                    </a:cubicBezTo>
                    <a:cubicBezTo>
                      <a:pt x="34609" y="49694"/>
                      <a:pt x="37651" y="47285"/>
                      <a:pt x="37905" y="44243"/>
                    </a:cubicBezTo>
                    <a:cubicBezTo>
                      <a:pt x="38031" y="41327"/>
                      <a:pt x="34735" y="38284"/>
                      <a:pt x="23580" y="37270"/>
                    </a:cubicBezTo>
                    <a:cubicBezTo>
                      <a:pt x="7987" y="35876"/>
                      <a:pt x="1395" y="30298"/>
                      <a:pt x="1395" y="21297"/>
                    </a:cubicBezTo>
                    <a:cubicBezTo>
                      <a:pt x="1268" y="11916"/>
                      <a:pt x="8621" y="5958"/>
                      <a:pt x="24467" y="5705"/>
                    </a:cubicBezTo>
                    <a:cubicBezTo>
                      <a:pt x="27890" y="5578"/>
                      <a:pt x="31313" y="5831"/>
                      <a:pt x="34735" y="6339"/>
                    </a:cubicBezTo>
                    <a:lnTo>
                      <a:pt x="37271" y="6972"/>
                    </a:lnTo>
                    <a:lnTo>
                      <a:pt x="39299" y="1268"/>
                    </a:lnTo>
                    <a:lnTo>
                      <a:pt x="39553" y="634"/>
                    </a:lnTo>
                    <a:lnTo>
                      <a:pt x="39933" y="380"/>
                    </a:lnTo>
                    <a:cubicBezTo>
                      <a:pt x="40060" y="127"/>
                      <a:pt x="40313" y="127"/>
                      <a:pt x="40440" y="0"/>
                    </a:cubicBezTo>
                    <a:cubicBezTo>
                      <a:pt x="41454" y="0"/>
                      <a:pt x="42215" y="887"/>
                      <a:pt x="42088" y="1775"/>
                    </a:cubicBezTo>
                    <a:lnTo>
                      <a:pt x="41708" y="3803"/>
                    </a:lnTo>
                    <a:lnTo>
                      <a:pt x="40947" y="9127"/>
                    </a:lnTo>
                    <a:cubicBezTo>
                      <a:pt x="40694" y="11029"/>
                      <a:pt x="40567" y="12931"/>
                      <a:pt x="40694" y="14959"/>
                    </a:cubicBezTo>
                    <a:lnTo>
                      <a:pt x="40820" y="20283"/>
                    </a:lnTo>
                    <a:lnTo>
                      <a:pt x="40820" y="20790"/>
                    </a:lnTo>
                    <a:cubicBezTo>
                      <a:pt x="40694" y="20790"/>
                      <a:pt x="40694" y="21171"/>
                      <a:pt x="40567" y="21297"/>
                    </a:cubicBezTo>
                    <a:cubicBezTo>
                      <a:pt x="40440" y="21931"/>
                      <a:pt x="39933" y="22438"/>
                      <a:pt x="39299" y="22438"/>
                    </a:cubicBezTo>
                    <a:cubicBezTo>
                      <a:pt x="38792" y="22438"/>
                      <a:pt x="38285" y="22185"/>
                      <a:pt x="38031" y="21804"/>
                    </a:cubicBezTo>
                    <a:cubicBezTo>
                      <a:pt x="38031" y="21551"/>
                      <a:pt x="38031" y="21551"/>
                      <a:pt x="37905" y="21297"/>
                    </a:cubicBezTo>
                    <a:lnTo>
                      <a:pt x="37524" y="20156"/>
                    </a:lnTo>
                    <a:lnTo>
                      <a:pt x="37271" y="18128"/>
                    </a:lnTo>
                    <a:lnTo>
                      <a:pt x="33087" y="16100"/>
                    </a:lnTo>
                    <a:cubicBezTo>
                      <a:pt x="27763" y="13057"/>
                      <a:pt x="21805" y="11536"/>
                      <a:pt x="15847" y="11283"/>
                    </a:cubicBezTo>
                    <a:cubicBezTo>
                      <a:pt x="10523" y="11156"/>
                      <a:pt x="7734" y="12423"/>
                      <a:pt x="6846" y="14325"/>
                    </a:cubicBezTo>
                    <a:cubicBezTo>
                      <a:pt x="6466" y="14959"/>
                      <a:pt x="6466" y="15466"/>
                      <a:pt x="6212" y="15846"/>
                    </a:cubicBezTo>
                    <a:cubicBezTo>
                      <a:pt x="6212" y="18635"/>
                      <a:pt x="9001" y="20664"/>
                      <a:pt x="17495" y="22058"/>
                    </a:cubicBezTo>
                    <a:cubicBezTo>
                      <a:pt x="18763" y="22312"/>
                      <a:pt x="19903" y="22438"/>
                      <a:pt x="21171" y="22565"/>
                    </a:cubicBezTo>
                    <a:cubicBezTo>
                      <a:pt x="22819" y="22819"/>
                      <a:pt x="24340" y="23072"/>
                      <a:pt x="25862" y="23199"/>
                    </a:cubicBezTo>
                    <a:cubicBezTo>
                      <a:pt x="38158" y="25227"/>
                      <a:pt x="43102" y="29664"/>
                      <a:pt x="43102" y="38284"/>
                    </a:cubicBezTo>
                    <a:cubicBezTo>
                      <a:pt x="43356" y="47285"/>
                      <a:pt x="37017" y="53117"/>
                      <a:pt x="23707" y="54638"/>
                    </a:cubicBezTo>
                    <a:cubicBezTo>
                      <a:pt x="22185" y="54765"/>
                      <a:pt x="20537" y="54765"/>
                      <a:pt x="19016" y="54765"/>
                    </a:cubicBezTo>
                    <a:cubicBezTo>
                      <a:pt x="15593" y="54638"/>
                      <a:pt x="12297" y="54131"/>
                      <a:pt x="9001" y="53117"/>
                    </a:cubicBezTo>
                    <a:lnTo>
                      <a:pt x="4311" y="52229"/>
                    </a:lnTo>
                    <a:lnTo>
                      <a:pt x="3677" y="54004"/>
                    </a:lnTo>
                    <a:lnTo>
                      <a:pt x="3297" y="55905"/>
                    </a:lnTo>
                    <a:cubicBezTo>
                      <a:pt x="2790" y="57934"/>
                      <a:pt x="2536" y="58187"/>
                      <a:pt x="1395" y="58061"/>
                    </a:cubicBezTo>
                    <a:cubicBezTo>
                      <a:pt x="381" y="57934"/>
                      <a:pt x="1" y="57427"/>
                      <a:pt x="128" y="55905"/>
                    </a:cubicBezTo>
                    <a:lnTo>
                      <a:pt x="508" y="52356"/>
                    </a:lnTo>
                    <a:cubicBezTo>
                      <a:pt x="888" y="50708"/>
                      <a:pt x="1015" y="49060"/>
                      <a:pt x="1142" y="47412"/>
                    </a:cubicBezTo>
                    <a:lnTo>
                      <a:pt x="1142" y="38538"/>
                    </a:lnTo>
                    <a:lnTo>
                      <a:pt x="1268" y="37524"/>
                    </a:lnTo>
                    <a:cubicBezTo>
                      <a:pt x="1395" y="36510"/>
                      <a:pt x="1776" y="35876"/>
                      <a:pt x="2536" y="35749"/>
                    </a:cubicBezTo>
                    <a:cubicBezTo>
                      <a:pt x="3297" y="35622"/>
                      <a:pt x="4057" y="36510"/>
                      <a:pt x="4564" y="3904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87" name="Google Shape;90;p13"/>
              <p:cNvSpPr/>
              <p:nvPr/>
            </p:nvSpPr>
            <p:spPr>
              <a:xfrm>
                <a:off x="2646875" y="4748725"/>
                <a:ext cx="405700" cy="391425"/>
              </a:xfrm>
              <a:custGeom>
                <a:avLst/>
                <a:gdLst/>
                <a:ahLst/>
                <a:cxnLst/>
                <a:rect l="l" t="t" r="r" b="b"/>
                <a:pathLst>
                  <a:path w="16228" h="15657" extrusionOk="0">
                    <a:moveTo>
                      <a:pt x="10903" y="3392"/>
                    </a:moveTo>
                    <a:cubicBezTo>
                      <a:pt x="11156" y="3392"/>
                      <a:pt x="11410" y="3392"/>
                      <a:pt x="11664" y="3519"/>
                    </a:cubicBezTo>
                    <a:cubicBezTo>
                      <a:pt x="12044" y="3772"/>
                      <a:pt x="12297" y="3899"/>
                      <a:pt x="12551" y="4279"/>
                    </a:cubicBezTo>
                    <a:cubicBezTo>
                      <a:pt x="12678" y="4533"/>
                      <a:pt x="12931" y="4913"/>
                      <a:pt x="12931" y="5167"/>
                    </a:cubicBezTo>
                    <a:cubicBezTo>
                      <a:pt x="13058" y="5547"/>
                      <a:pt x="13058" y="5927"/>
                      <a:pt x="12931" y="6307"/>
                    </a:cubicBezTo>
                    <a:cubicBezTo>
                      <a:pt x="12931" y="6815"/>
                      <a:pt x="12804" y="7195"/>
                      <a:pt x="12551" y="7575"/>
                    </a:cubicBezTo>
                    <a:cubicBezTo>
                      <a:pt x="12424" y="8082"/>
                      <a:pt x="12044" y="8463"/>
                      <a:pt x="11664" y="8843"/>
                    </a:cubicBezTo>
                    <a:cubicBezTo>
                      <a:pt x="11283" y="9223"/>
                      <a:pt x="10903" y="9350"/>
                      <a:pt x="10396" y="9477"/>
                    </a:cubicBezTo>
                    <a:cubicBezTo>
                      <a:pt x="9889" y="9477"/>
                      <a:pt x="9508" y="9477"/>
                      <a:pt x="9001" y="9223"/>
                    </a:cubicBezTo>
                    <a:cubicBezTo>
                      <a:pt x="8875" y="9096"/>
                      <a:pt x="8621" y="8970"/>
                      <a:pt x="8494" y="8843"/>
                    </a:cubicBezTo>
                    <a:cubicBezTo>
                      <a:pt x="8368" y="8716"/>
                      <a:pt x="8241" y="8589"/>
                      <a:pt x="8114" y="8463"/>
                    </a:cubicBezTo>
                    <a:cubicBezTo>
                      <a:pt x="8114" y="8336"/>
                      <a:pt x="8114" y="8209"/>
                      <a:pt x="8114" y="8209"/>
                    </a:cubicBezTo>
                    <a:cubicBezTo>
                      <a:pt x="8114" y="8082"/>
                      <a:pt x="8114" y="7955"/>
                      <a:pt x="8241" y="7829"/>
                    </a:cubicBezTo>
                    <a:lnTo>
                      <a:pt x="9508" y="5167"/>
                    </a:lnTo>
                    <a:cubicBezTo>
                      <a:pt x="9762" y="4786"/>
                      <a:pt x="9889" y="4406"/>
                      <a:pt x="10016" y="4152"/>
                    </a:cubicBezTo>
                    <a:cubicBezTo>
                      <a:pt x="10142" y="4026"/>
                      <a:pt x="10269" y="3772"/>
                      <a:pt x="10396" y="3645"/>
                    </a:cubicBezTo>
                    <a:cubicBezTo>
                      <a:pt x="10523" y="3519"/>
                      <a:pt x="10776" y="3392"/>
                      <a:pt x="10903" y="3392"/>
                    </a:cubicBezTo>
                    <a:close/>
                    <a:moveTo>
                      <a:pt x="6086" y="1"/>
                    </a:moveTo>
                    <a:cubicBezTo>
                      <a:pt x="5991" y="1"/>
                      <a:pt x="5896" y="32"/>
                      <a:pt x="5832" y="96"/>
                    </a:cubicBezTo>
                    <a:cubicBezTo>
                      <a:pt x="5705" y="96"/>
                      <a:pt x="5705" y="223"/>
                      <a:pt x="5579" y="223"/>
                    </a:cubicBezTo>
                    <a:cubicBezTo>
                      <a:pt x="5579" y="349"/>
                      <a:pt x="5579" y="476"/>
                      <a:pt x="5579" y="603"/>
                    </a:cubicBezTo>
                    <a:cubicBezTo>
                      <a:pt x="5705" y="730"/>
                      <a:pt x="5705" y="730"/>
                      <a:pt x="5832" y="856"/>
                    </a:cubicBezTo>
                    <a:cubicBezTo>
                      <a:pt x="6086" y="1110"/>
                      <a:pt x="6339" y="1237"/>
                      <a:pt x="6466" y="1363"/>
                    </a:cubicBezTo>
                    <a:cubicBezTo>
                      <a:pt x="6720" y="1490"/>
                      <a:pt x="6720" y="1744"/>
                      <a:pt x="6846" y="1871"/>
                    </a:cubicBezTo>
                    <a:cubicBezTo>
                      <a:pt x="6846" y="2124"/>
                      <a:pt x="6846" y="2251"/>
                      <a:pt x="6846" y="2504"/>
                    </a:cubicBezTo>
                    <a:cubicBezTo>
                      <a:pt x="6720" y="2758"/>
                      <a:pt x="6593" y="3011"/>
                      <a:pt x="6466" y="3265"/>
                    </a:cubicBezTo>
                    <a:lnTo>
                      <a:pt x="2790" y="10871"/>
                    </a:lnTo>
                    <a:cubicBezTo>
                      <a:pt x="2663" y="11252"/>
                      <a:pt x="2536" y="11505"/>
                      <a:pt x="2283" y="11759"/>
                    </a:cubicBezTo>
                    <a:cubicBezTo>
                      <a:pt x="2156" y="12012"/>
                      <a:pt x="2029" y="12012"/>
                      <a:pt x="1776" y="12139"/>
                    </a:cubicBezTo>
                    <a:lnTo>
                      <a:pt x="1015" y="12139"/>
                    </a:lnTo>
                    <a:lnTo>
                      <a:pt x="508" y="12012"/>
                    </a:lnTo>
                    <a:lnTo>
                      <a:pt x="128" y="12012"/>
                    </a:lnTo>
                    <a:cubicBezTo>
                      <a:pt x="128" y="12012"/>
                      <a:pt x="1" y="12139"/>
                      <a:pt x="1" y="12139"/>
                    </a:cubicBezTo>
                    <a:cubicBezTo>
                      <a:pt x="1" y="12266"/>
                      <a:pt x="1" y="12392"/>
                      <a:pt x="1" y="12519"/>
                    </a:cubicBezTo>
                    <a:cubicBezTo>
                      <a:pt x="128" y="12646"/>
                      <a:pt x="254" y="12773"/>
                      <a:pt x="254" y="12773"/>
                    </a:cubicBezTo>
                    <a:lnTo>
                      <a:pt x="508" y="12773"/>
                    </a:lnTo>
                    <a:lnTo>
                      <a:pt x="635" y="12900"/>
                    </a:lnTo>
                    <a:lnTo>
                      <a:pt x="1522" y="13280"/>
                    </a:lnTo>
                    <a:lnTo>
                      <a:pt x="2156" y="13533"/>
                    </a:lnTo>
                    <a:lnTo>
                      <a:pt x="2536" y="13787"/>
                    </a:lnTo>
                    <a:lnTo>
                      <a:pt x="2916" y="13914"/>
                    </a:lnTo>
                    <a:lnTo>
                      <a:pt x="3297" y="14040"/>
                    </a:lnTo>
                    <a:lnTo>
                      <a:pt x="4057" y="14548"/>
                    </a:lnTo>
                    <a:lnTo>
                      <a:pt x="4818" y="14928"/>
                    </a:lnTo>
                    <a:lnTo>
                      <a:pt x="5452" y="15308"/>
                    </a:lnTo>
                    <a:lnTo>
                      <a:pt x="5832" y="15435"/>
                    </a:lnTo>
                    <a:lnTo>
                      <a:pt x="6086" y="15562"/>
                    </a:lnTo>
                    <a:cubicBezTo>
                      <a:pt x="6149" y="15625"/>
                      <a:pt x="6212" y="15657"/>
                      <a:pt x="6292" y="15657"/>
                    </a:cubicBezTo>
                    <a:cubicBezTo>
                      <a:pt x="6371" y="15657"/>
                      <a:pt x="6466" y="15625"/>
                      <a:pt x="6593" y="15562"/>
                    </a:cubicBezTo>
                    <a:cubicBezTo>
                      <a:pt x="6593" y="15562"/>
                      <a:pt x="6720" y="15435"/>
                      <a:pt x="6720" y="15308"/>
                    </a:cubicBezTo>
                    <a:cubicBezTo>
                      <a:pt x="6846" y="15308"/>
                      <a:pt x="6846" y="15181"/>
                      <a:pt x="6720" y="15055"/>
                    </a:cubicBezTo>
                    <a:cubicBezTo>
                      <a:pt x="6720" y="14928"/>
                      <a:pt x="6720" y="14928"/>
                      <a:pt x="6593" y="14801"/>
                    </a:cubicBezTo>
                    <a:cubicBezTo>
                      <a:pt x="6339" y="14548"/>
                      <a:pt x="6086" y="14421"/>
                      <a:pt x="5832" y="14294"/>
                    </a:cubicBezTo>
                    <a:cubicBezTo>
                      <a:pt x="5705" y="14040"/>
                      <a:pt x="5579" y="13914"/>
                      <a:pt x="5579" y="13787"/>
                    </a:cubicBezTo>
                    <a:cubicBezTo>
                      <a:pt x="5579" y="13533"/>
                      <a:pt x="5579" y="13407"/>
                      <a:pt x="5579" y="13153"/>
                    </a:cubicBezTo>
                    <a:cubicBezTo>
                      <a:pt x="5705" y="12900"/>
                      <a:pt x="5832" y="12646"/>
                      <a:pt x="5959" y="12392"/>
                    </a:cubicBezTo>
                    <a:lnTo>
                      <a:pt x="7480" y="9477"/>
                    </a:lnTo>
                    <a:cubicBezTo>
                      <a:pt x="7480" y="9350"/>
                      <a:pt x="7480" y="9350"/>
                      <a:pt x="7607" y="9350"/>
                    </a:cubicBezTo>
                    <a:cubicBezTo>
                      <a:pt x="7670" y="9287"/>
                      <a:pt x="7702" y="9255"/>
                      <a:pt x="7734" y="9255"/>
                    </a:cubicBezTo>
                    <a:cubicBezTo>
                      <a:pt x="7765" y="9255"/>
                      <a:pt x="7797" y="9287"/>
                      <a:pt x="7860" y="9350"/>
                    </a:cubicBezTo>
                    <a:lnTo>
                      <a:pt x="8114" y="9477"/>
                    </a:lnTo>
                    <a:lnTo>
                      <a:pt x="8494" y="9857"/>
                    </a:lnTo>
                    <a:lnTo>
                      <a:pt x="9001" y="10364"/>
                    </a:lnTo>
                    <a:lnTo>
                      <a:pt x="9508" y="10744"/>
                    </a:lnTo>
                    <a:cubicBezTo>
                      <a:pt x="9635" y="10744"/>
                      <a:pt x="9762" y="10871"/>
                      <a:pt x="9889" y="10998"/>
                    </a:cubicBezTo>
                    <a:cubicBezTo>
                      <a:pt x="10016" y="10998"/>
                      <a:pt x="10142" y="11125"/>
                      <a:pt x="10269" y="11125"/>
                    </a:cubicBezTo>
                    <a:cubicBezTo>
                      <a:pt x="10776" y="11378"/>
                      <a:pt x="11283" y="11505"/>
                      <a:pt x="11790" y="11632"/>
                    </a:cubicBezTo>
                    <a:cubicBezTo>
                      <a:pt x="12424" y="11632"/>
                      <a:pt x="12931" y="11505"/>
                      <a:pt x="13438" y="11378"/>
                    </a:cubicBezTo>
                    <a:cubicBezTo>
                      <a:pt x="14452" y="10998"/>
                      <a:pt x="15340" y="10237"/>
                      <a:pt x="15847" y="9096"/>
                    </a:cubicBezTo>
                    <a:cubicBezTo>
                      <a:pt x="16100" y="8716"/>
                      <a:pt x="16100" y="8336"/>
                      <a:pt x="16227" y="7955"/>
                    </a:cubicBezTo>
                    <a:cubicBezTo>
                      <a:pt x="16227" y="7575"/>
                      <a:pt x="16227" y="7195"/>
                      <a:pt x="16227" y="6815"/>
                    </a:cubicBezTo>
                    <a:cubicBezTo>
                      <a:pt x="16100" y="6434"/>
                      <a:pt x="15974" y="6054"/>
                      <a:pt x="15847" y="5674"/>
                    </a:cubicBezTo>
                    <a:cubicBezTo>
                      <a:pt x="15720" y="5420"/>
                      <a:pt x="15467" y="5040"/>
                      <a:pt x="15213" y="4786"/>
                    </a:cubicBezTo>
                    <a:cubicBezTo>
                      <a:pt x="14960" y="4533"/>
                      <a:pt x="14706" y="4152"/>
                      <a:pt x="14326" y="4026"/>
                    </a:cubicBezTo>
                    <a:cubicBezTo>
                      <a:pt x="13945" y="3645"/>
                      <a:pt x="13438" y="3519"/>
                      <a:pt x="13058" y="3265"/>
                    </a:cubicBezTo>
                    <a:lnTo>
                      <a:pt x="12424" y="3011"/>
                    </a:lnTo>
                    <a:lnTo>
                      <a:pt x="11790" y="2631"/>
                    </a:lnTo>
                    <a:lnTo>
                      <a:pt x="10903" y="2378"/>
                    </a:lnTo>
                    <a:lnTo>
                      <a:pt x="9635" y="1744"/>
                    </a:lnTo>
                    <a:lnTo>
                      <a:pt x="8748" y="1363"/>
                    </a:lnTo>
                    <a:lnTo>
                      <a:pt x="8494" y="1237"/>
                    </a:lnTo>
                    <a:lnTo>
                      <a:pt x="7987" y="856"/>
                    </a:lnTo>
                    <a:lnTo>
                      <a:pt x="7353" y="603"/>
                    </a:lnTo>
                    <a:lnTo>
                      <a:pt x="6973" y="349"/>
                    </a:lnTo>
                    <a:lnTo>
                      <a:pt x="6593" y="223"/>
                    </a:lnTo>
                    <a:cubicBezTo>
                      <a:pt x="6593" y="96"/>
                      <a:pt x="6466" y="96"/>
                      <a:pt x="6466" y="96"/>
                    </a:cubicBezTo>
                    <a:lnTo>
                      <a:pt x="6339" y="96"/>
                    </a:lnTo>
                    <a:cubicBezTo>
                      <a:pt x="6276" y="32"/>
                      <a:pt x="6181" y="1"/>
                      <a:pt x="60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88" name="Google Shape;91;p13"/>
              <p:cNvSpPr/>
              <p:nvPr/>
            </p:nvSpPr>
            <p:spPr>
              <a:xfrm>
                <a:off x="3071550" y="4903225"/>
                <a:ext cx="377175" cy="431050"/>
              </a:xfrm>
              <a:custGeom>
                <a:avLst/>
                <a:gdLst/>
                <a:ahLst/>
                <a:cxnLst/>
                <a:rect l="l" t="t" r="r" b="b"/>
                <a:pathLst>
                  <a:path w="15087" h="17242" extrusionOk="0">
                    <a:moveTo>
                      <a:pt x="9445" y="2314"/>
                    </a:moveTo>
                    <a:cubicBezTo>
                      <a:pt x="9540" y="2314"/>
                      <a:pt x="9635" y="2346"/>
                      <a:pt x="9762" y="2409"/>
                    </a:cubicBezTo>
                    <a:cubicBezTo>
                      <a:pt x="10142" y="2536"/>
                      <a:pt x="10523" y="2790"/>
                      <a:pt x="10776" y="3043"/>
                    </a:cubicBezTo>
                    <a:cubicBezTo>
                      <a:pt x="11157" y="3424"/>
                      <a:pt x="11283" y="3804"/>
                      <a:pt x="11410" y="4184"/>
                    </a:cubicBezTo>
                    <a:cubicBezTo>
                      <a:pt x="11537" y="5198"/>
                      <a:pt x="11283" y="6212"/>
                      <a:pt x="10649" y="6973"/>
                    </a:cubicBezTo>
                    <a:cubicBezTo>
                      <a:pt x="10269" y="7353"/>
                      <a:pt x="9889" y="7607"/>
                      <a:pt x="9382" y="7734"/>
                    </a:cubicBezTo>
                    <a:cubicBezTo>
                      <a:pt x="8875" y="7734"/>
                      <a:pt x="8368" y="7734"/>
                      <a:pt x="7861" y="7607"/>
                    </a:cubicBezTo>
                    <a:cubicBezTo>
                      <a:pt x="7734" y="7607"/>
                      <a:pt x="7607" y="7480"/>
                      <a:pt x="7480" y="7480"/>
                    </a:cubicBezTo>
                    <a:cubicBezTo>
                      <a:pt x="7353" y="7353"/>
                      <a:pt x="7353" y="7227"/>
                      <a:pt x="7353" y="7227"/>
                    </a:cubicBezTo>
                    <a:cubicBezTo>
                      <a:pt x="7353" y="6973"/>
                      <a:pt x="7353" y="6846"/>
                      <a:pt x="7353" y="6720"/>
                    </a:cubicBezTo>
                    <a:lnTo>
                      <a:pt x="8368" y="3297"/>
                    </a:lnTo>
                    <a:cubicBezTo>
                      <a:pt x="8368" y="3170"/>
                      <a:pt x="8368" y="2916"/>
                      <a:pt x="8494" y="2790"/>
                    </a:cubicBezTo>
                    <a:cubicBezTo>
                      <a:pt x="8494" y="2663"/>
                      <a:pt x="8621" y="2536"/>
                      <a:pt x="8748" y="2536"/>
                    </a:cubicBezTo>
                    <a:cubicBezTo>
                      <a:pt x="8875" y="2409"/>
                      <a:pt x="9001" y="2409"/>
                      <a:pt x="9128" y="2409"/>
                    </a:cubicBezTo>
                    <a:cubicBezTo>
                      <a:pt x="9255" y="2346"/>
                      <a:pt x="9350" y="2314"/>
                      <a:pt x="9445" y="2314"/>
                    </a:cubicBezTo>
                    <a:close/>
                    <a:moveTo>
                      <a:pt x="3677" y="1"/>
                    </a:moveTo>
                    <a:cubicBezTo>
                      <a:pt x="3550" y="127"/>
                      <a:pt x="3550" y="127"/>
                      <a:pt x="3550" y="254"/>
                    </a:cubicBezTo>
                    <a:cubicBezTo>
                      <a:pt x="3424" y="381"/>
                      <a:pt x="3424" y="508"/>
                      <a:pt x="3550" y="635"/>
                    </a:cubicBezTo>
                    <a:cubicBezTo>
                      <a:pt x="3550" y="635"/>
                      <a:pt x="3677" y="761"/>
                      <a:pt x="3804" y="761"/>
                    </a:cubicBezTo>
                    <a:cubicBezTo>
                      <a:pt x="4057" y="888"/>
                      <a:pt x="4311" y="1015"/>
                      <a:pt x="4565" y="1268"/>
                    </a:cubicBezTo>
                    <a:cubicBezTo>
                      <a:pt x="4691" y="1395"/>
                      <a:pt x="4818" y="1522"/>
                      <a:pt x="4945" y="1649"/>
                    </a:cubicBezTo>
                    <a:cubicBezTo>
                      <a:pt x="4945" y="1775"/>
                      <a:pt x="4945" y="2029"/>
                      <a:pt x="4945" y="2283"/>
                    </a:cubicBezTo>
                    <a:cubicBezTo>
                      <a:pt x="4818" y="2536"/>
                      <a:pt x="4818" y="2790"/>
                      <a:pt x="4691" y="3043"/>
                    </a:cubicBezTo>
                    <a:lnTo>
                      <a:pt x="2536" y="11410"/>
                    </a:lnTo>
                    <a:cubicBezTo>
                      <a:pt x="2536" y="11790"/>
                      <a:pt x="2409" y="12044"/>
                      <a:pt x="2283" y="12424"/>
                    </a:cubicBezTo>
                    <a:cubicBezTo>
                      <a:pt x="2156" y="12551"/>
                      <a:pt x="1902" y="12804"/>
                      <a:pt x="1776" y="12804"/>
                    </a:cubicBezTo>
                    <a:cubicBezTo>
                      <a:pt x="1649" y="12868"/>
                      <a:pt x="1522" y="12900"/>
                      <a:pt x="1395" y="12900"/>
                    </a:cubicBezTo>
                    <a:cubicBezTo>
                      <a:pt x="1269" y="12900"/>
                      <a:pt x="1142" y="12868"/>
                      <a:pt x="1015" y="12804"/>
                    </a:cubicBezTo>
                    <a:lnTo>
                      <a:pt x="381" y="12804"/>
                    </a:lnTo>
                    <a:cubicBezTo>
                      <a:pt x="254" y="12804"/>
                      <a:pt x="254" y="12804"/>
                      <a:pt x="128" y="12931"/>
                    </a:cubicBezTo>
                    <a:cubicBezTo>
                      <a:pt x="128" y="12931"/>
                      <a:pt x="1" y="13058"/>
                      <a:pt x="1" y="13185"/>
                    </a:cubicBezTo>
                    <a:cubicBezTo>
                      <a:pt x="1" y="13185"/>
                      <a:pt x="1" y="13312"/>
                      <a:pt x="1" y="13438"/>
                    </a:cubicBezTo>
                    <a:cubicBezTo>
                      <a:pt x="128" y="13565"/>
                      <a:pt x="254" y="13692"/>
                      <a:pt x="381" y="13692"/>
                    </a:cubicBezTo>
                    <a:lnTo>
                      <a:pt x="761" y="13692"/>
                    </a:lnTo>
                    <a:lnTo>
                      <a:pt x="1649" y="13945"/>
                    </a:lnTo>
                    <a:lnTo>
                      <a:pt x="2536" y="14199"/>
                    </a:lnTo>
                    <a:lnTo>
                      <a:pt x="2917" y="14326"/>
                    </a:lnTo>
                    <a:lnTo>
                      <a:pt x="3297" y="14452"/>
                    </a:lnTo>
                    <a:lnTo>
                      <a:pt x="3677" y="14452"/>
                    </a:lnTo>
                    <a:lnTo>
                      <a:pt x="4438" y="14706"/>
                    </a:lnTo>
                    <a:lnTo>
                      <a:pt x="5325" y="14960"/>
                    </a:lnTo>
                    <a:lnTo>
                      <a:pt x="6086" y="15213"/>
                    </a:lnTo>
                    <a:lnTo>
                      <a:pt x="6339" y="15340"/>
                    </a:lnTo>
                    <a:lnTo>
                      <a:pt x="6593" y="15467"/>
                    </a:lnTo>
                    <a:lnTo>
                      <a:pt x="7100" y="15467"/>
                    </a:lnTo>
                    <a:cubicBezTo>
                      <a:pt x="7227" y="15340"/>
                      <a:pt x="7353" y="15213"/>
                      <a:pt x="7353" y="15213"/>
                    </a:cubicBezTo>
                    <a:cubicBezTo>
                      <a:pt x="7353" y="15086"/>
                      <a:pt x="7353" y="14960"/>
                      <a:pt x="7353" y="14833"/>
                    </a:cubicBezTo>
                    <a:cubicBezTo>
                      <a:pt x="7227" y="14706"/>
                      <a:pt x="7227" y="14706"/>
                      <a:pt x="7100" y="14706"/>
                    </a:cubicBezTo>
                    <a:cubicBezTo>
                      <a:pt x="6846" y="14579"/>
                      <a:pt x="6593" y="14326"/>
                      <a:pt x="6339" y="14199"/>
                    </a:cubicBezTo>
                    <a:cubicBezTo>
                      <a:pt x="5959" y="14072"/>
                      <a:pt x="5705" y="13692"/>
                      <a:pt x="5832" y="13312"/>
                    </a:cubicBezTo>
                    <a:cubicBezTo>
                      <a:pt x="5832" y="12931"/>
                      <a:pt x="5959" y="12678"/>
                      <a:pt x="6086" y="12424"/>
                    </a:cubicBezTo>
                    <a:lnTo>
                      <a:pt x="6973" y="8875"/>
                    </a:lnTo>
                    <a:cubicBezTo>
                      <a:pt x="6973" y="8748"/>
                      <a:pt x="6973" y="8621"/>
                      <a:pt x="7100" y="8494"/>
                    </a:cubicBezTo>
                    <a:lnTo>
                      <a:pt x="7353" y="8494"/>
                    </a:lnTo>
                    <a:cubicBezTo>
                      <a:pt x="7607" y="8621"/>
                      <a:pt x="7861" y="8621"/>
                      <a:pt x="7987" y="8875"/>
                    </a:cubicBezTo>
                    <a:cubicBezTo>
                      <a:pt x="8114" y="9001"/>
                      <a:pt x="8241" y="9128"/>
                      <a:pt x="8241" y="9382"/>
                    </a:cubicBezTo>
                    <a:cubicBezTo>
                      <a:pt x="8368" y="9762"/>
                      <a:pt x="8494" y="10142"/>
                      <a:pt x="8621" y="10649"/>
                    </a:cubicBezTo>
                    <a:lnTo>
                      <a:pt x="9635" y="15720"/>
                    </a:lnTo>
                    <a:cubicBezTo>
                      <a:pt x="9635" y="15847"/>
                      <a:pt x="9635" y="15974"/>
                      <a:pt x="9635" y="16100"/>
                    </a:cubicBezTo>
                    <a:cubicBezTo>
                      <a:pt x="9635" y="16100"/>
                      <a:pt x="9762" y="16227"/>
                      <a:pt x="9762" y="16227"/>
                    </a:cubicBezTo>
                    <a:cubicBezTo>
                      <a:pt x="9889" y="16227"/>
                      <a:pt x="10016" y="16354"/>
                      <a:pt x="10016" y="16354"/>
                    </a:cubicBezTo>
                    <a:lnTo>
                      <a:pt x="10396" y="16354"/>
                    </a:lnTo>
                    <a:lnTo>
                      <a:pt x="11030" y="16481"/>
                    </a:lnTo>
                    <a:lnTo>
                      <a:pt x="11537" y="16608"/>
                    </a:lnTo>
                    <a:lnTo>
                      <a:pt x="11917" y="16734"/>
                    </a:lnTo>
                    <a:lnTo>
                      <a:pt x="12424" y="16861"/>
                    </a:lnTo>
                    <a:lnTo>
                      <a:pt x="12805" y="16988"/>
                    </a:lnTo>
                    <a:lnTo>
                      <a:pt x="13312" y="17115"/>
                    </a:lnTo>
                    <a:lnTo>
                      <a:pt x="13692" y="17241"/>
                    </a:lnTo>
                    <a:lnTo>
                      <a:pt x="14072" y="17241"/>
                    </a:lnTo>
                    <a:cubicBezTo>
                      <a:pt x="14199" y="17241"/>
                      <a:pt x="14326" y="17115"/>
                      <a:pt x="14326" y="16988"/>
                    </a:cubicBezTo>
                    <a:cubicBezTo>
                      <a:pt x="14326" y="16861"/>
                      <a:pt x="14326" y="16734"/>
                      <a:pt x="14326" y="16608"/>
                    </a:cubicBezTo>
                    <a:cubicBezTo>
                      <a:pt x="14199" y="16481"/>
                      <a:pt x="14199" y="16481"/>
                      <a:pt x="14072" y="16354"/>
                    </a:cubicBezTo>
                    <a:cubicBezTo>
                      <a:pt x="13819" y="16354"/>
                      <a:pt x="13692" y="16227"/>
                      <a:pt x="13565" y="16227"/>
                    </a:cubicBezTo>
                    <a:cubicBezTo>
                      <a:pt x="13565" y="16100"/>
                      <a:pt x="13438" y="15974"/>
                      <a:pt x="13312" y="15847"/>
                    </a:cubicBezTo>
                    <a:cubicBezTo>
                      <a:pt x="13312" y="15720"/>
                      <a:pt x="13185" y="15593"/>
                      <a:pt x="13185" y="15467"/>
                    </a:cubicBezTo>
                    <a:cubicBezTo>
                      <a:pt x="13185" y="15213"/>
                      <a:pt x="13058" y="14960"/>
                      <a:pt x="13058" y="14833"/>
                    </a:cubicBezTo>
                    <a:lnTo>
                      <a:pt x="12171" y="11030"/>
                    </a:lnTo>
                    <a:cubicBezTo>
                      <a:pt x="12044" y="10649"/>
                      <a:pt x="11917" y="10269"/>
                      <a:pt x="11790" y="9889"/>
                    </a:cubicBezTo>
                    <a:cubicBezTo>
                      <a:pt x="11664" y="9635"/>
                      <a:pt x="11537" y="9382"/>
                      <a:pt x="11283" y="9255"/>
                    </a:cubicBezTo>
                    <a:cubicBezTo>
                      <a:pt x="11030" y="9001"/>
                      <a:pt x="10776" y="8875"/>
                      <a:pt x="10523" y="8748"/>
                    </a:cubicBezTo>
                    <a:lnTo>
                      <a:pt x="10523" y="8748"/>
                    </a:lnTo>
                    <a:lnTo>
                      <a:pt x="11410" y="8875"/>
                    </a:lnTo>
                    <a:lnTo>
                      <a:pt x="12171" y="8875"/>
                    </a:lnTo>
                    <a:cubicBezTo>
                      <a:pt x="12297" y="8875"/>
                      <a:pt x="12551" y="8748"/>
                      <a:pt x="12805" y="8748"/>
                    </a:cubicBezTo>
                    <a:cubicBezTo>
                      <a:pt x="13819" y="8494"/>
                      <a:pt x="14706" y="7607"/>
                      <a:pt x="14960" y="6466"/>
                    </a:cubicBezTo>
                    <a:cubicBezTo>
                      <a:pt x="15086" y="5832"/>
                      <a:pt x="15086" y="5198"/>
                      <a:pt x="14960" y="4564"/>
                    </a:cubicBezTo>
                    <a:cubicBezTo>
                      <a:pt x="14833" y="3931"/>
                      <a:pt x="14453" y="3424"/>
                      <a:pt x="13945" y="3043"/>
                    </a:cubicBezTo>
                    <a:cubicBezTo>
                      <a:pt x="13312" y="2536"/>
                      <a:pt x="12678" y="2156"/>
                      <a:pt x="12044" y="2029"/>
                    </a:cubicBezTo>
                    <a:lnTo>
                      <a:pt x="11030" y="1775"/>
                    </a:lnTo>
                    <a:lnTo>
                      <a:pt x="9762" y="1522"/>
                    </a:lnTo>
                    <a:lnTo>
                      <a:pt x="8241" y="1142"/>
                    </a:lnTo>
                    <a:cubicBezTo>
                      <a:pt x="7734" y="1015"/>
                      <a:pt x="7353" y="1015"/>
                      <a:pt x="6973" y="888"/>
                    </a:cubicBezTo>
                    <a:lnTo>
                      <a:pt x="6213" y="635"/>
                    </a:lnTo>
                    <a:lnTo>
                      <a:pt x="5452" y="381"/>
                    </a:lnTo>
                    <a:lnTo>
                      <a:pt x="4438" y="127"/>
                    </a:lnTo>
                    <a:lnTo>
                      <a:pt x="40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89" name="Google Shape;92;p13"/>
              <p:cNvSpPr/>
              <p:nvPr/>
            </p:nvSpPr>
            <p:spPr>
              <a:xfrm>
                <a:off x="3534275" y="4976925"/>
                <a:ext cx="386650" cy="370025"/>
              </a:xfrm>
              <a:custGeom>
                <a:avLst/>
                <a:gdLst/>
                <a:ahLst/>
                <a:cxnLst/>
                <a:rect l="l" t="t" r="r" b="b"/>
                <a:pathLst>
                  <a:path w="15466" h="14801" extrusionOk="0">
                    <a:moveTo>
                      <a:pt x="6719" y="4279"/>
                    </a:moveTo>
                    <a:lnTo>
                      <a:pt x="8113" y="8462"/>
                    </a:lnTo>
                    <a:lnTo>
                      <a:pt x="8113" y="8589"/>
                    </a:lnTo>
                    <a:cubicBezTo>
                      <a:pt x="8113" y="8589"/>
                      <a:pt x="8113" y="8716"/>
                      <a:pt x="8113" y="8716"/>
                    </a:cubicBezTo>
                    <a:cubicBezTo>
                      <a:pt x="8113" y="8842"/>
                      <a:pt x="8113" y="8842"/>
                      <a:pt x="7987" y="8842"/>
                    </a:cubicBezTo>
                    <a:lnTo>
                      <a:pt x="7606" y="8842"/>
                    </a:lnTo>
                    <a:lnTo>
                      <a:pt x="5198" y="8716"/>
                    </a:lnTo>
                    <a:lnTo>
                      <a:pt x="4817" y="8716"/>
                    </a:lnTo>
                    <a:cubicBezTo>
                      <a:pt x="4817" y="8716"/>
                      <a:pt x="4817" y="8589"/>
                      <a:pt x="4817" y="8589"/>
                    </a:cubicBezTo>
                    <a:cubicBezTo>
                      <a:pt x="4817" y="8462"/>
                      <a:pt x="4817" y="8462"/>
                      <a:pt x="4817" y="8335"/>
                    </a:cubicBezTo>
                    <a:lnTo>
                      <a:pt x="4817" y="8082"/>
                    </a:lnTo>
                    <a:lnTo>
                      <a:pt x="6719" y="4279"/>
                    </a:lnTo>
                    <a:close/>
                    <a:moveTo>
                      <a:pt x="8240" y="0"/>
                    </a:moveTo>
                    <a:cubicBezTo>
                      <a:pt x="8145" y="0"/>
                      <a:pt x="8050" y="32"/>
                      <a:pt x="7987" y="95"/>
                    </a:cubicBezTo>
                    <a:cubicBezTo>
                      <a:pt x="7860" y="95"/>
                      <a:pt x="7733" y="95"/>
                      <a:pt x="7606" y="222"/>
                    </a:cubicBezTo>
                    <a:cubicBezTo>
                      <a:pt x="7479" y="476"/>
                      <a:pt x="7353" y="602"/>
                      <a:pt x="7353" y="856"/>
                    </a:cubicBezTo>
                    <a:lnTo>
                      <a:pt x="4183" y="7701"/>
                    </a:lnTo>
                    <a:lnTo>
                      <a:pt x="3676" y="8842"/>
                    </a:lnTo>
                    <a:cubicBezTo>
                      <a:pt x="3423" y="9349"/>
                      <a:pt x="3169" y="9856"/>
                      <a:pt x="2916" y="10364"/>
                    </a:cubicBezTo>
                    <a:cubicBezTo>
                      <a:pt x="2662" y="10997"/>
                      <a:pt x="2409" y="11378"/>
                      <a:pt x="2282" y="11758"/>
                    </a:cubicBezTo>
                    <a:cubicBezTo>
                      <a:pt x="2155" y="12138"/>
                      <a:pt x="2028" y="12392"/>
                      <a:pt x="1902" y="12519"/>
                    </a:cubicBezTo>
                    <a:cubicBezTo>
                      <a:pt x="1902" y="12772"/>
                      <a:pt x="1775" y="12899"/>
                      <a:pt x="1648" y="13026"/>
                    </a:cubicBezTo>
                    <a:cubicBezTo>
                      <a:pt x="1521" y="13152"/>
                      <a:pt x="1521" y="13152"/>
                      <a:pt x="1395" y="13279"/>
                    </a:cubicBezTo>
                    <a:lnTo>
                      <a:pt x="1014" y="13279"/>
                    </a:lnTo>
                    <a:cubicBezTo>
                      <a:pt x="761" y="13406"/>
                      <a:pt x="634" y="13406"/>
                      <a:pt x="380" y="13406"/>
                    </a:cubicBezTo>
                    <a:cubicBezTo>
                      <a:pt x="254" y="13406"/>
                      <a:pt x="127" y="13533"/>
                      <a:pt x="127" y="13533"/>
                    </a:cubicBezTo>
                    <a:cubicBezTo>
                      <a:pt x="0" y="13660"/>
                      <a:pt x="0" y="13786"/>
                      <a:pt x="127" y="13786"/>
                    </a:cubicBezTo>
                    <a:cubicBezTo>
                      <a:pt x="127" y="13913"/>
                      <a:pt x="127" y="14167"/>
                      <a:pt x="254" y="14167"/>
                    </a:cubicBezTo>
                    <a:cubicBezTo>
                      <a:pt x="380" y="14293"/>
                      <a:pt x="507" y="14420"/>
                      <a:pt x="761" y="14420"/>
                    </a:cubicBezTo>
                    <a:lnTo>
                      <a:pt x="4817" y="14420"/>
                    </a:lnTo>
                    <a:cubicBezTo>
                      <a:pt x="4860" y="14462"/>
                      <a:pt x="4916" y="14476"/>
                      <a:pt x="4977" y="14476"/>
                    </a:cubicBezTo>
                    <a:cubicBezTo>
                      <a:pt x="5099" y="14476"/>
                      <a:pt x="5240" y="14420"/>
                      <a:pt x="5324" y="14420"/>
                    </a:cubicBezTo>
                    <a:cubicBezTo>
                      <a:pt x="5451" y="14293"/>
                      <a:pt x="5578" y="14167"/>
                      <a:pt x="5578" y="14040"/>
                    </a:cubicBezTo>
                    <a:cubicBezTo>
                      <a:pt x="5578" y="13913"/>
                      <a:pt x="5578" y="13786"/>
                      <a:pt x="5578" y="13786"/>
                    </a:cubicBezTo>
                    <a:cubicBezTo>
                      <a:pt x="5451" y="13660"/>
                      <a:pt x="5324" y="13533"/>
                      <a:pt x="5198" y="13533"/>
                    </a:cubicBezTo>
                    <a:lnTo>
                      <a:pt x="4691" y="13406"/>
                    </a:lnTo>
                    <a:cubicBezTo>
                      <a:pt x="4310" y="13406"/>
                      <a:pt x="4057" y="13279"/>
                      <a:pt x="3803" y="13026"/>
                    </a:cubicBezTo>
                    <a:cubicBezTo>
                      <a:pt x="3676" y="12899"/>
                      <a:pt x="3550" y="12519"/>
                      <a:pt x="3550" y="12265"/>
                    </a:cubicBezTo>
                    <a:cubicBezTo>
                      <a:pt x="3550" y="12138"/>
                      <a:pt x="3550" y="12012"/>
                      <a:pt x="3550" y="11885"/>
                    </a:cubicBezTo>
                    <a:cubicBezTo>
                      <a:pt x="3550" y="11758"/>
                      <a:pt x="3550" y="11631"/>
                      <a:pt x="3676" y="11504"/>
                    </a:cubicBezTo>
                    <a:cubicBezTo>
                      <a:pt x="3803" y="11251"/>
                      <a:pt x="3803" y="11124"/>
                      <a:pt x="3930" y="10871"/>
                    </a:cubicBezTo>
                    <a:cubicBezTo>
                      <a:pt x="3930" y="10617"/>
                      <a:pt x="4057" y="10364"/>
                      <a:pt x="4183" y="9983"/>
                    </a:cubicBezTo>
                    <a:cubicBezTo>
                      <a:pt x="4310" y="9983"/>
                      <a:pt x="4310" y="9856"/>
                      <a:pt x="4310" y="9730"/>
                    </a:cubicBezTo>
                    <a:cubicBezTo>
                      <a:pt x="4437" y="9730"/>
                      <a:pt x="4437" y="9603"/>
                      <a:pt x="4564" y="9603"/>
                    </a:cubicBezTo>
                    <a:lnTo>
                      <a:pt x="4817" y="9603"/>
                    </a:lnTo>
                    <a:lnTo>
                      <a:pt x="8240" y="9856"/>
                    </a:lnTo>
                    <a:lnTo>
                      <a:pt x="8494" y="9856"/>
                    </a:lnTo>
                    <a:cubicBezTo>
                      <a:pt x="8620" y="9856"/>
                      <a:pt x="8747" y="9856"/>
                      <a:pt x="8747" y="9983"/>
                    </a:cubicBezTo>
                    <a:cubicBezTo>
                      <a:pt x="8747" y="10110"/>
                      <a:pt x="8874" y="10237"/>
                      <a:pt x="8874" y="10237"/>
                    </a:cubicBezTo>
                    <a:lnTo>
                      <a:pt x="9635" y="12645"/>
                    </a:lnTo>
                    <a:lnTo>
                      <a:pt x="9761" y="13026"/>
                    </a:lnTo>
                    <a:cubicBezTo>
                      <a:pt x="9761" y="13026"/>
                      <a:pt x="9761" y="13152"/>
                      <a:pt x="9761" y="13279"/>
                    </a:cubicBezTo>
                    <a:cubicBezTo>
                      <a:pt x="9761" y="13406"/>
                      <a:pt x="9635" y="13533"/>
                      <a:pt x="9508" y="13533"/>
                    </a:cubicBezTo>
                    <a:cubicBezTo>
                      <a:pt x="9381" y="13660"/>
                      <a:pt x="9254" y="13660"/>
                      <a:pt x="9001" y="13660"/>
                    </a:cubicBezTo>
                    <a:lnTo>
                      <a:pt x="8494" y="13660"/>
                    </a:lnTo>
                    <a:cubicBezTo>
                      <a:pt x="8367" y="13660"/>
                      <a:pt x="8240" y="13786"/>
                      <a:pt x="8240" y="13786"/>
                    </a:cubicBezTo>
                    <a:cubicBezTo>
                      <a:pt x="8113" y="13913"/>
                      <a:pt x="8113" y="14040"/>
                      <a:pt x="8113" y="14040"/>
                    </a:cubicBezTo>
                    <a:cubicBezTo>
                      <a:pt x="8113" y="14167"/>
                      <a:pt x="8113" y="14293"/>
                      <a:pt x="8240" y="14420"/>
                    </a:cubicBezTo>
                    <a:cubicBezTo>
                      <a:pt x="8367" y="14547"/>
                      <a:pt x="8620" y="14547"/>
                      <a:pt x="8747" y="14547"/>
                    </a:cubicBezTo>
                    <a:lnTo>
                      <a:pt x="11790" y="14547"/>
                    </a:lnTo>
                    <a:lnTo>
                      <a:pt x="13057" y="14674"/>
                    </a:lnTo>
                    <a:cubicBezTo>
                      <a:pt x="13438" y="14674"/>
                      <a:pt x="13818" y="14674"/>
                      <a:pt x="14198" y="14800"/>
                    </a:cubicBezTo>
                    <a:lnTo>
                      <a:pt x="14705" y="14800"/>
                    </a:lnTo>
                    <a:cubicBezTo>
                      <a:pt x="15212" y="14800"/>
                      <a:pt x="15339" y="14674"/>
                      <a:pt x="15466" y="14293"/>
                    </a:cubicBezTo>
                    <a:cubicBezTo>
                      <a:pt x="15466" y="14293"/>
                      <a:pt x="15466" y="14167"/>
                      <a:pt x="15339" y="14040"/>
                    </a:cubicBezTo>
                    <a:cubicBezTo>
                      <a:pt x="15212" y="13913"/>
                      <a:pt x="15212" y="13913"/>
                      <a:pt x="15086" y="13913"/>
                    </a:cubicBezTo>
                    <a:cubicBezTo>
                      <a:pt x="14832" y="13913"/>
                      <a:pt x="14579" y="13786"/>
                      <a:pt x="14452" y="13786"/>
                    </a:cubicBezTo>
                    <a:cubicBezTo>
                      <a:pt x="14198" y="13786"/>
                      <a:pt x="14071" y="13660"/>
                      <a:pt x="13945" y="13533"/>
                    </a:cubicBezTo>
                    <a:cubicBezTo>
                      <a:pt x="13818" y="13406"/>
                      <a:pt x="13818" y="13279"/>
                      <a:pt x="13691" y="13152"/>
                    </a:cubicBezTo>
                    <a:cubicBezTo>
                      <a:pt x="13564" y="12899"/>
                      <a:pt x="13564" y="12645"/>
                      <a:pt x="13438" y="12392"/>
                    </a:cubicBezTo>
                    <a:lnTo>
                      <a:pt x="9254" y="729"/>
                    </a:lnTo>
                    <a:cubicBezTo>
                      <a:pt x="9254" y="476"/>
                      <a:pt x="9127" y="349"/>
                      <a:pt x="9127" y="222"/>
                    </a:cubicBezTo>
                    <a:cubicBezTo>
                      <a:pt x="9001" y="95"/>
                      <a:pt x="9001" y="95"/>
                      <a:pt x="8874" y="95"/>
                    </a:cubicBezTo>
                    <a:cubicBezTo>
                      <a:pt x="8811" y="32"/>
                      <a:pt x="8747" y="0"/>
                      <a:pt x="8684" y="0"/>
                    </a:cubicBezTo>
                    <a:cubicBezTo>
                      <a:pt x="8620" y="0"/>
                      <a:pt x="8557" y="32"/>
                      <a:pt x="8494" y="95"/>
                    </a:cubicBezTo>
                    <a:cubicBezTo>
                      <a:pt x="8430" y="32"/>
                      <a:pt x="8335" y="0"/>
                      <a:pt x="82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90" name="Google Shape;93;p13"/>
              <p:cNvSpPr/>
              <p:nvPr/>
            </p:nvSpPr>
            <p:spPr>
              <a:xfrm>
                <a:off x="3965275" y="4906400"/>
                <a:ext cx="478575" cy="430250"/>
              </a:xfrm>
              <a:custGeom>
                <a:avLst/>
                <a:gdLst/>
                <a:ahLst/>
                <a:cxnLst/>
                <a:rect l="l" t="t" r="r" b="b"/>
                <a:pathLst>
                  <a:path w="19143" h="17210" extrusionOk="0">
                    <a:moveTo>
                      <a:pt x="15086" y="0"/>
                    </a:moveTo>
                    <a:lnTo>
                      <a:pt x="14199" y="254"/>
                    </a:lnTo>
                    <a:lnTo>
                      <a:pt x="13565" y="381"/>
                    </a:lnTo>
                    <a:lnTo>
                      <a:pt x="13185" y="508"/>
                    </a:lnTo>
                    <a:lnTo>
                      <a:pt x="12804" y="634"/>
                    </a:lnTo>
                    <a:lnTo>
                      <a:pt x="12424" y="761"/>
                    </a:lnTo>
                    <a:lnTo>
                      <a:pt x="11410" y="1015"/>
                    </a:lnTo>
                    <a:lnTo>
                      <a:pt x="10523" y="1141"/>
                    </a:lnTo>
                    <a:lnTo>
                      <a:pt x="9508" y="1395"/>
                    </a:lnTo>
                    <a:lnTo>
                      <a:pt x="9128" y="1395"/>
                    </a:lnTo>
                    <a:cubicBezTo>
                      <a:pt x="9001" y="1395"/>
                      <a:pt x="8875" y="1522"/>
                      <a:pt x="8875" y="1522"/>
                    </a:cubicBezTo>
                    <a:cubicBezTo>
                      <a:pt x="8748" y="1648"/>
                      <a:pt x="8748" y="1775"/>
                      <a:pt x="8875" y="1902"/>
                    </a:cubicBezTo>
                    <a:cubicBezTo>
                      <a:pt x="8875" y="2029"/>
                      <a:pt x="8875" y="2156"/>
                      <a:pt x="9001" y="2156"/>
                    </a:cubicBezTo>
                    <a:lnTo>
                      <a:pt x="10142" y="2156"/>
                    </a:lnTo>
                    <a:cubicBezTo>
                      <a:pt x="10396" y="2156"/>
                      <a:pt x="10523" y="2282"/>
                      <a:pt x="10649" y="2282"/>
                    </a:cubicBezTo>
                    <a:cubicBezTo>
                      <a:pt x="10903" y="2409"/>
                      <a:pt x="10903" y="2663"/>
                      <a:pt x="11030" y="2789"/>
                    </a:cubicBezTo>
                    <a:cubicBezTo>
                      <a:pt x="11156" y="3043"/>
                      <a:pt x="11156" y="3423"/>
                      <a:pt x="11283" y="3677"/>
                    </a:cubicBezTo>
                    <a:lnTo>
                      <a:pt x="11917" y="6339"/>
                    </a:lnTo>
                    <a:cubicBezTo>
                      <a:pt x="11917" y="6593"/>
                      <a:pt x="11917" y="6719"/>
                      <a:pt x="11917" y="6846"/>
                    </a:cubicBezTo>
                    <a:cubicBezTo>
                      <a:pt x="11790" y="6973"/>
                      <a:pt x="11663" y="6973"/>
                      <a:pt x="11537" y="6973"/>
                    </a:cubicBezTo>
                    <a:lnTo>
                      <a:pt x="7100" y="8241"/>
                    </a:lnTo>
                    <a:lnTo>
                      <a:pt x="6719" y="8241"/>
                    </a:lnTo>
                    <a:cubicBezTo>
                      <a:pt x="6593" y="8241"/>
                      <a:pt x="6593" y="8114"/>
                      <a:pt x="6466" y="7860"/>
                    </a:cubicBezTo>
                    <a:lnTo>
                      <a:pt x="5832" y="5198"/>
                    </a:lnTo>
                    <a:cubicBezTo>
                      <a:pt x="5832" y="4945"/>
                      <a:pt x="5832" y="4691"/>
                      <a:pt x="5832" y="4437"/>
                    </a:cubicBezTo>
                    <a:cubicBezTo>
                      <a:pt x="5705" y="4311"/>
                      <a:pt x="5705" y="4184"/>
                      <a:pt x="5832" y="3930"/>
                    </a:cubicBezTo>
                    <a:cubicBezTo>
                      <a:pt x="5832" y="3930"/>
                      <a:pt x="5832" y="3804"/>
                      <a:pt x="5832" y="3677"/>
                    </a:cubicBezTo>
                    <a:cubicBezTo>
                      <a:pt x="5959" y="3550"/>
                      <a:pt x="5959" y="3423"/>
                      <a:pt x="6086" y="3297"/>
                    </a:cubicBezTo>
                    <a:cubicBezTo>
                      <a:pt x="6212" y="3297"/>
                      <a:pt x="6466" y="3170"/>
                      <a:pt x="6593" y="3043"/>
                    </a:cubicBezTo>
                    <a:cubicBezTo>
                      <a:pt x="6719" y="3043"/>
                      <a:pt x="6973" y="2916"/>
                      <a:pt x="7100" y="2789"/>
                    </a:cubicBezTo>
                    <a:cubicBezTo>
                      <a:pt x="7227" y="2789"/>
                      <a:pt x="7353" y="2663"/>
                      <a:pt x="7353" y="2663"/>
                    </a:cubicBezTo>
                    <a:cubicBezTo>
                      <a:pt x="7353" y="2536"/>
                      <a:pt x="7353" y="2409"/>
                      <a:pt x="7353" y="2409"/>
                    </a:cubicBezTo>
                    <a:cubicBezTo>
                      <a:pt x="7353" y="2282"/>
                      <a:pt x="7227" y="2156"/>
                      <a:pt x="7100" y="2029"/>
                    </a:cubicBezTo>
                    <a:lnTo>
                      <a:pt x="6339" y="2029"/>
                    </a:lnTo>
                    <a:lnTo>
                      <a:pt x="5832" y="2282"/>
                    </a:lnTo>
                    <a:lnTo>
                      <a:pt x="5071" y="2409"/>
                    </a:lnTo>
                    <a:cubicBezTo>
                      <a:pt x="4818" y="2536"/>
                      <a:pt x="4564" y="2663"/>
                      <a:pt x="4311" y="2663"/>
                    </a:cubicBezTo>
                    <a:lnTo>
                      <a:pt x="3550" y="2789"/>
                    </a:lnTo>
                    <a:lnTo>
                      <a:pt x="2663" y="3043"/>
                    </a:lnTo>
                    <a:lnTo>
                      <a:pt x="1775" y="3170"/>
                    </a:lnTo>
                    <a:lnTo>
                      <a:pt x="761" y="3423"/>
                    </a:lnTo>
                    <a:lnTo>
                      <a:pt x="381" y="3423"/>
                    </a:lnTo>
                    <a:cubicBezTo>
                      <a:pt x="254" y="3423"/>
                      <a:pt x="127" y="3550"/>
                      <a:pt x="1" y="3677"/>
                    </a:cubicBezTo>
                    <a:cubicBezTo>
                      <a:pt x="1" y="3804"/>
                      <a:pt x="1" y="3930"/>
                      <a:pt x="1" y="3930"/>
                    </a:cubicBezTo>
                    <a:cubicBezTo>
                      <a:pt x="1" y="4057"/>
                      <a:pt x="127" y="4184"/>
                      <a:pt x="127" y="4184"/>
                    </a:cubicBezTo>
                    <a:cubicBezTo>
                      <a:pt x="191" y="4247"/>
                      <a:pt x="254" y="4279"/>
                      <a:pt x="318" y="4279"/>
                    </a:cubicBezTo>
                    <a:cubicBezTo>
                      <a:pt x="381" y="4279"/>
                      <a:pt x="444" y="4247"/>
                      <a:pt x="508" y="4184"/>
                    </a:cubicBezTo>
                    <a:lnTo>
                      <a:pt x="1395" y="4184"/>
                    </a:lnTo>
                    <a:cubicBezTo>
                      <a:pt x="1522" y="4184"/>
                      <a:pt x="1775" y="4311"/>
                      <a:pt x="1902" y="4437"/>
                    </a:cubicBezTo>
                    <a:cubicBezTo>
                      <a:pt x="2029" y="4564"/>
                      <a:pt x="2156" y="4691"/>
                      <a:pt x="2283" y="4818"/>
                    </a:cubicBezTo>
                    <a:cubicBezTo>
                      <a:pt x="2283" y="5198"/>
                      <a:pt x="2409" y="5452"/>
                      <a:pt x="2409" y="5705"/>
                    </a:cubicBezTo>
                    <a:lnTo>
                      <a:pt x="4311" y="14072"/>
                    </a:lnTo>
                    <a:cubicBezTo>
                      <a:pt x="4438" y="14325"/>
                      <a:pt x="4438" y="14579"/>
                      <a:pt x="4438" y="14833"/>
                    </a:cubicBezTo>
                    <a:cubicBezTo>
                      <a:pt x="4438" y="14959"/>
                      <a:pt x="4438" y="15086"/>
                      <a:pt x="4438" y="15213"/>
                    </a:cubicBezTo>
                    <a:cubicBezTo>
                      <a:pt x="4564" y="15340"/>
                      <a:pt x="4564" y="15466"/>
                      <a:pt x="4438" y="15593"/>
                    </a:cubicBezTo>
                    <a:cubicBezTo>
                      <a:pt x="4438" y="15720"/>
                      <a:pt x="4311" y="15847"/>
                      <a:pt x="4184" y="15973"/>
                    </a:cubicBezTo>
                    <a:cubicBezTo>
                      <a:pt x="4057" y="15973"/>
                      <a:pt x="3931" y="16100"/>
                      <a:pt x="3804" y="16227"/>
                    </a:cubicBezTo>
                    <a:cubicBezTo>
                      <a:pt x="3550" y="16227"/>
                      <a:pt x="3423" y="16354"/>
                      <a:pt x="3170" y="16481"/>
                    </a:cubicBezTo>
                    <a:cubicBezTo>
                      <a:pt x="3043" y="16481"/>
                      <a:pt x="3043" y="16607"/>
                      <a:pt x="3043" y="16607"/>
                    </a:cubicBezTo>
                    <a:cubicBezTo>
                      <a:pt x="2916" y="16734"/>
                      <a:pt x="2916" y="16861"/>
                      <a:pt x="3043" y="16861"/>
                    </a:cubicBezTo>
                    <a:cubicBezTo>
                      <a:pt x="3043" y="16988"/>
                      <a:pt x="3043" y="17114"/>
                      <a:pt x="3170" y="17114"/>
                    </a:cubicBezTo>
                    <a:cubicBezTo>
                      <a:pt x="3233" y="17178"/>
                      <a:pt x="3297" y="17209"/>
                      <a:pt x="3360" y="17209"/>
                    </a:cubicBezTo>
                    <a:cubicBezTo>
                      <a:pt x="3423" y="17209"/>
                      <a:pt x="3487" y="17178"/>
                      <a:pt x="3550" y="17114"/>
                    </a:cubicBezTo>
                    <a:lnTo>
                      <a:pt x="3931" y="17114"/>
                    </a:lnTo>
                    <a:lnTo>
                      <a:pt x="4438" y="16988"/>
                    </a:lnTo>
                    <a:lnTo>
                      <a:pt x="5198" y="16734"/>
                    </a:lnTo>
                    <a:lnTo>
                      <a:pt x="6086" y="16481"/>
                    </a:lnTo>
                    <a:lnTo>
                      <a:pt x="6719" y="16354"/>
                    </a:lnTo>
                    <a:lnTo>
                      <a:pt x="7734" y="16100"/>
                    </a:lnTo>
                    <a:lnTo>
                      <a:pt x="8494" y="15973"/>
                    </a:lnTo>
                    <a:lnTo>
                      <a:pt x="9635" y="15720"/>
                    </a:lnTo>
                    <a:lnTo>
                      <a:pt x="9889" y="15720"/>
                    </a:lnTo>
                    <a:cubicBezTo>
                      <a:pt x="10015" y="15720"/>
                      <a:pt x="10142" y="15720"/>
                      <a:pt x="10269" y="15593"/>
                    </a:cubicBezTo>
                    <a:cubicBezTo>
                      <a:pt x="10396" y="15466"/>
                      <a:pt x="10396" y="15340"/>
                      <a:pt x="10269" y="15213"/>
                    </a:cubicBezTo>
                    <a:cubicBezTo>
                      <a:pt x="10269" y="15086"/>
                      <a:pt x="10269" y="14959"/>
                      <a:pt x="10142" y="14959"/>
                    </a:cubicBezTo>
                    <a:cubicBezTo>
                      <a:pt x="10015" y="14959"/>
                      <a:pt x="9889" y="14833"/>
                      <a:pt x="9762" y="14833"/>
                    </a:cubicBezTo>
                    <a:cubicBezTo>
                      <a:pt x="9635" y="14896"/>
                      <a:pt x="9508" y="14928"/>
                      <a:pt x="9366" y="14928"/>
                    </a:cubicBezTo>
                    <a:cubicBezTo>
                      <a:pt x="9223" y="14928"/>
                      <a:pt x="9065" y="14896"/>
                      <a:pt x="8875" y="14833"/>
                    </a:cubicBezTo>
                    <a:cubicBezTo>
                      <a:pt x="8748" y="14833"/>
                      <a:pt x="8621" y="14833"/>
                      <a:pt x="8367" y="14706"/>
                    </a:cubicBezTo>
                    <a:cubicBezTo>
                      <a:pt x="8241" y="14579"/>
                      <a:pt x="8114" y="14452"/>
                      <a:pt x="8114" y="14199"/>
                    </a:cubicBezTo>
                    <a:cubicBezTo>
                      <a:pt x="7987" y="13945"/>
                      <a:pt x="7860" y="13692"/>
                      <a:pt x="7860" y="13311"/>
                    </a:cubicBezTo>
                    <a:lnTo>
                      <a:pt x="7100" y="9762"/>
                    </a:lnTo>
                    <a:cubicBezTo>
                      <a:pt x="7100" y="9635"/>
                      <a:pt x="7100" y="9508"/>
                      <a:pt x="7100" y="9381"/>
                    </a:cubicBezTo>
                    <a:cubicBezTo>
                      <a:pt x="7100" y="9255"/>
                      <a:pt x="7100" y="9255"/>
                      <a:pt x="7227" y="9128"/>
                    </a:cubicBezTo>
                    <a:cubicBezTo>
                      <a:pt x="7353" y="9128"/>
                      <a:pt x="7480" y="9128"/>
                      <a:pt x="7607" y="9001"/>
                    </a:cubicBezTo>
                    <a:lnTo>
                      <a:pt x="11790" y="7987"/>
                    </a:lnTo>
                    <a:lnTo>
                      <a:pt x="12044" y="7987"/>
                    </a:lnTo>
                    <a:cubicBezTo>
                      <a:pt x="12171" y="8114"/>
                      <a:pt x="12171" y="8114"/>
                      <a:pt x="12171" y="8241"/>
                    </a:cubicBezTo>
                    <a:cubicBezTo>
                      <a:pt x="12297" y="8367"/>
                      <a:pt x="12297" y="8494"/>
                      <a:pt x="12297" y="8621"/>
                    </a:cubicBezTo>
                    <a:lnTo>
                      <a:pt x="13185" y="12170"/>
                    </a:lnTo>
                    <a:cubicBezTo>
                      <a:pt x="13185" y="12424"/>
                      <a:pt x="13185" y="12677"/>
                      <a:pt x="13311" y="12804"/>
                    </a:cubicBezTo>
                    <a:cubicBezTo>
                      <a:pt x="13311" y="13058"/>
                      <a:pt x="13311" y="13185"/>
                      <a:pt x="13311" y="13311"/>
                    </a:cubicBezTo>
                    <a:cubicBezTo>
                      <a:pt x="13311" y="13438"/>
                      <a:pt x="13185" y="13565"/>
                      <a:pt x="13185" y="13565"/>
                    </a:cubicBezTo>
                    <a:cubicBezTo>
                      <a:pt x="13185" y="13692"/>
                      <a:pt x="13058" y="13818"/>
                      <a:pt x="12931" y="13945"/>
                    </a:cubicBezTo>
                    <a:cubicBezTo>
                      <a:pt x="12804" y="14072"/>
                      <a:pt x="12678" y="14199"/>
                      <a:pt x="12424" y="14199"/>
                    </a:cubicBezTo>
                    <a:cubicBezTo>
                      <a:pt x="12297" y="14325"/>
                      <a:pt x="12044" y="14452"/>
                      <a:pt x="11917" y="14452"/>
                    </a:cubicBezTo>
                    <a:cubicBezTo>
                      <a:pt x="11917" y="14579"/>
                      <a:pt x="11790" y="14579"/>
                      <a:pt x="11663" y="14706"/>
                    </a:cubicBezTo>
                    <a:cubicBezTo>
                      <a:pt x="11663" y="14706"/>
                      <a:pt x="11663" y="14833"/>
                      <a:pt x="11663" y="14959"/>
                    </a:cubicBezTo>
                    <a:cubicBezTo>
                      <a:pt x="11790" y="15086"/>
                      <a:pt x="11790" y="15086"/>
                      <a:pt x="11917" y="15213"/>
                    </a:cubicBezTo>
                    <a:lnTo>
                      <a:pt x="12678" y="15213"/>
                    </a:lnTo>
                    <a:lnTo>
                      <a:pt x="13185" y="14959"/>
                    </a:lnTo>
                    <a:lnTo>
                      <a:pt x="13945" y="14833"/>
                    </a:lnTo>
                    <a:lnTo>
                      <a:pt x="14833" y="14579"/>
                    </a:lnTo>
                    <a:lnTo>
                      <a:pt x="15466" y="14452"/>
                    </a:lnTo>
                    <a:cubicBezTo>
                      <a:pt x="15720" y="14325"/>
                      <a:pt x="16100" y="14325"/>
                      <a:pt x="16354" y="14199"/>
                    </a:cubicBezTo>
                    <a:lnTo>
                      <a:pt x="17241" y="14072"/>
                    </a:lnTo>
                    <a:lnTo>
                      <a:pt x="18255" y="13818"/>
                    </a:lnTo>
                    <a:lnTo>
                      <a:pt x="18636" y="13818"/>
                    </a:lnTo>
                    <a:cubicBezTo>
                      <a:pt x="18762" y="13818"/>
                      <a:pt x="18889" y="13692"/>
                      <a:pt x="19016" y="13565"/>
                    </a:cubicBezTo>
                    <a:cubicBezTo>
                      <a:pt x="19143" y="13565"/>
                      <a:pt x="19143" y="13438"/>
                      <a:pt x="19016" y="13311"/>
                    </a:cubicBezTo>
                    <a:cubicBezTo>
                      <a:pt x="19016" y="13185"/>
                      <a:pt x="19016" y="13058"/>
                      <a:pt x="18889" y="13058"/>
                    </a:cubicBezTo>
                    <a:cubicBezTo>
                      <a:pt x="18762" y="12931"/>
                      <a:pt x="18636" y="12931"/>
                      <a:pt x="18509" y="12931"/>
                    </a:cubicBezTo>
                    <a:lnTo>
                      <a:pt x="17622" y="12931"/>
                    </a:lnTo>
                    <a:cubicBezTo>
                      <a:pt x="17495" y="12931"/>
                      <a:pt x="17241" y="12931"/>
                      <a:pt x="17114" y="12804"/>
                    </a:cubicBezTo>
                    <a:cubicBezTo>
                      <a:pt x="16988" y="12677"/>
                      <a:pt x="16861" y="12551"/>
                      <a:pt x="16861" y="12297"/>
                    </a:cubicBezTo>
                    <a:cubicBezTo>
                      <a:pt x="16734" y="12044"/>
                      <a:pt x="16607" y="11790"/>
                      <a:pt x="16607" y="11410"/>
                    </a:cubicBezTo>
                    <a:lnTo>
                      <a:pt x="14706" y="3043"/>
                    </a:lnTo>
                    <a:cubicBezTo>
                      <a:pt x="14579" y="2663"/>
                      <a:pt x="14579" y="2409"/>
                      <a:pt x="14579" y="2029"/>
                    </a:cubicBezTo>
                    <a:cubicBezTo>
                      <a:pt x="14579" y="1775"/>
                      <a:pt x="14579" y="1522"/>
                      <a:pt x="14706" y="1395"/>
                    </a:cubicBezTo>
                    <a:cubicBezTo>
                      <a:pt x="14959" y="1268"/>
                      <a:pt x="15086" y="1141"/>
                      <a:pt x="15340" y="1015"/>
                    </a:cubicBezTo>
                    <a:cubicBezTo>
                      <a:pt x="15593" y="888"/>
                      <a:pt x="15720" y="888"/>
                      <a:pt x="15847" y="761"/>
                    </a:cubicBezTo>
                    <a:cubicBezTo>
                      <a:pt x="15974" y="761"/>
                      <a:pt x="16100" y="634"/>
                      <a:pt x="16100" y="508"/>
                    </a:cubicBezTo>
                    <a:cubicBezTo>
                      <a:pt x="16100" y="381"/>
                      <a:pt x="16100" y="381"/>
                      <a:pt x="16100" y="254"/>
                    </a:cubicBezTo>
                    <a:cubicBezTo>
                      <a:pt x="16100" y="127"/>
                      <a:pt x="15974" y="0"/>
                      <a:pt x="158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91" name="Google Shape;94;p13"/>
              <p:cNvSpPr/>
              <p:nvPr/>
            </p:nvSpPr>
            <p:spPr>
              <a:xfrm>
                <a:off x="4551575" y="4799450"/>
                <a:ext cx="358150" cy="411225"/>
              </a:xfrm>
              <a:custGeom>
                <a:avLst/>
                <a:gdLst/>
                <a:ahLst/>
                <a:cxnLst/>
                <a:rect l="l" t="t" r="r" b="b"/>
                <a:pathLst>
                  <a:path w="14326" h="16449" extrusionOk="0">
                    <a:moveTo>
                      <a:pt x="1902" y="4405"/>
                    </a:moveTo>
                    <a:lnTo>
                      <a:pt x="4945" y="7575"/>
                    </a:lnTo>
                    <a:cubicBezTo>
                      <a:pt x="4945" y="7701"/>
                      <a:pt x="4945" y="7701"/>
                      <a:pt x="5072" y="7701"/>
                    </a:cubicBezTo>
                    <a:cubicBezTo>
                      <a:pt x="5072" y="7828"/>
                      <a:pt x="5072" y="7828"/>
                      <a:pt x="5072" y="7955"/>
                    </a:cubicBezTo>
                    <a:cubicBezTo>
                      <a:pt x="4945" y="7955"/>
                      <a:pt x="4818" y="8082"/>
                      <a:pt x="4691" y="8082"/>
                    </a:cubicBezTo>
                    <a:lnTo>
                      <a:pt x="2536" y="9096"/>
                    </a:lnTo>
                    <a:lnTo>
                      <a:pt x="2156" y="9096"/>
                    </a:lnTo>
                    <a:cubicBezTo>
                      <a:pt x="2156" y="9096"/>
                      <a:pt x="2156" y="9096"/>
                      <a:pt x="2029" y="8969"/>
                    </a:cubicBezTo>
                    <a:cubicBezTo>
                      <a:pt x="2029" y="8969"/>
                      <a:pt x="2029" y="8842"/>
                      <a:pt x="2029" y="8842"/>
                    </a:cubicBezTo>
                    <a:cubicBezTo>
                      <a:pt x="2029" y="8715"/>
                      <a:pt x="2029" y="8715"/>
                      <a:pt x="2029" y="8589"/>
                    </a:cubicBezTo>
                    <a:lnTo>
                      <a:pt x="1902" y="4405"/>
                    </a:lnTo>
                    <a:close/>
                    <a:moveTo>
                      <a:pt x="2093" y="0"/>
                    </a:moveTo>
                    <a:cubicBezTo>
                      <a:pt x="2029" y="0"/>
                      <a:pt x="1966" y="32"/>
                      <a:pt x="1902" y="95"/>
                    </a:cubicBezTo>
                    <a:cubicBezTo>
                      <a:pt x="1776" y="95"/>
                      <a:pt x="1649" y="95"/>
                      <a:pt x="1522" y="222"/>
                    </a:cubicBezTo>
                    <a:cubicBezTo>
                      <a:pt x="1395" y="222"/>
                      <a:pt x="1269" y="349"/>
                      <a:pt x="1142" y="475"/>
                    </a:cubicBezTo>
                    <a:cubicBezTo>
                      <a:pt x="1015" y="602"/>
                      <a:pt x="888" y="729"/>
                      <a:pt x="888" y="856"/>
                    </a:cubicBezTo>
                    <a:cubicBezTo>
                      <a:pt x="888" y="982"/>
                      <a:pt x="888" y="1236"/>
                      <a:pt x="888" y="1490"/>
                    </a:cubicBezTo>
                    <a:lnTo>
                      <a:pt x="1015" y="8715"/>
                    </a:lnTo>
                    <a:lnTo>
                      <a:pt x="1015" y="9983"/>
                    </a:lnTo>
                    <a:cubicBezTo>
                      <a:pt x="1015" y="10490"/>
                      <a:pt x="1015" y="11124"/>
                      <a:pt x="1142" y="11758"/>
                    </a:cubicBezTo>
                    <a:cubicBezTo>
                      <a:pt x="1269" y="12519"/>
                      <a:pt x="1142" y="12899"/>
                      <a:pt x="1142" y="13279"/>
                    </a:cubicBezTo>
                    <a:lnTo>
                      <a:pt x="1142" y="14167"/>
                    </a:lnTo>
                    <a:cubicBezTo>
                      <a:pt x="1142" y="14293"/>
                      <a:pt x="1142" y="14547"/>
                      <a:pt x="1142" y="14674"/>
                    </a:cubicBezTo>
                    <a:cubicBezTo>
                      <a:pt x="1142" y="14800"/>
                      <a:pt x="1015" y="14927"/>
                      <a:pt x="1015" y="14927"/>
                    </a:cubicBezTo>
                    <a:cubicBezTo>
                      <a:pt x="888" y="15054"/>
                      <a:pt x="888" y="15181"/>
                      <a:pt x="762" y="15307"/>
                    </a:cubicBezTo>
                    <a:cubicBezTo>
                      <a:pt x="508" y="15434"/>
                      <a:pt x="381" y="15561"/>
                      <a:pt x="254" y="15688"/>
                    </a:cubicBezTo>
                    <a:cubicBezTo>
                      <a:pt x="128" y="15688"/>
                      <a:pt x="1" y="15815"/>
                      <a:pt x="1" y="15941"/>
                    </a:cubicBezTo>
                    <a:cubicBezTo>
                      <a:pt x="1" y="15941"/>
                      <a:pt x="1" y="16068"/>
                      <a:pt x="1" y="16195"/>
                    </a:cubicBezTo>
                    <a:cubicBezTo>
                      <a:pt x="128" y="16322"/>
                      <a:pt x="128" y="16448"/>
                      <a:pt x="254" y="16448"/>
                    </a:cubicBezTo>
                    <a:lnTo>
                      <a:pt x="762" y="16448"/>
                    </a:lnTo>
                    <a:lnTo>
                      <a:pt x="1015" y="16322"/>
                    </a:lnTo>
                    <a:cubicBezTo>
                      <a:pt x="1015" y="16322"/>
                      <a:pt x="1015" y="16322"/>
                      <a:pt x="1142" y="16195"/>
                    </a:cubicBezTo>
                    <a:lnTo>
                      <a:pt x="2156" y="15688"/>
                    </a:lnTo>
                    <a:lnTo>
                      <a:pt x="2663" y="15434"/>
                    </a:lnTo>
                    <a:lnTo>
                      <a:pt x="3170" y="15181"/>
                    </a:lnTo>
                    <a:lnTo>
                      <a:pt x="4184" y="14800"/>
                    </a:lnTo>
                    <a:lnTo>
                      <a:pt x="4565" y="14674"/>
                    </a:lnTo>
                    <a:cubicBezTo>
                      <a:pt x="4691" y="14674"/>
                      <a:pt x="4818" y="14547"/>
                      <a:pt x="4945" y="14293"/>
                    </a:cubicBezTo>
                    <a:cubicBezTo>
                      <a:pt x="5072" y="14293"/>
                      <a:pt x="5072" y="14040"/>
                      <a:pt x="4945" y="13913"/>
                    </a:cubicBezTo>
                    <a:cubicBezTo>
                      <a:pt x="4945" y="13913"/>
                      <a:pt x="4945" y="13786"/>
                      <a:pt x="4818" y="13659"/>
                    </a:cubicBezTo>
                    <a:lnTo>
                      <a:pt x="4438" y="13659"/>
                    </a:lnTo>
                    <a:cubicBezTo>
                      <a:pt x="4311" y="13786"/>
                      <a:pt x="4058" y="13786"/>
                      <a:pt x="3804" y="13913"/>
                    </a:cubicBezTo>
                    <a:lnTo>
                      <a:pt x="2917" y="13913"/>
                    </a:lnTo>
                    <a:cubicBezTo>
                      <a:pt x="2663" y="13786"/>
                      <a:pt x="2410" y="13533"/>
                      <a:pt x="2410" y="13279"/>
                    </a:cubicBezTo>
                    <a:cubicBezTo>
                      <a:pt x="2283" y="13279"/>
                      <a:pt x="2283" y="13152"/>
                      <a:pt x="2283" y="12899"/>
                    </a:cubicBezTo>
                    <a:cubicBezTo>
                      <a:pt x="2283" y="12772"/>
                      <a:pt x="2283" y="12645"/>
                      <a:pt x="2156" y="12519"/>
                    </a:cubicBezTo>
                    <a:cubicBezTo>
                      <a:pt x="2029" y="12392"/>
                      <a:pt x="2156" y="12138"/>
                      <a:pt x="2156" y="11885"/>
                    </a:cubicBezTo>
                    <a:lnTo>
                      <a:pt x="2156" y="10997"/>
                    </a:lnTo>
                    <a:cubicBezTo>
                      <a:pt x="2156" y="10871"/>
                      <a:pt x="2156" y="10744"/>
                      <a:pt x="2156" y="10617"/>
                    </a:cubicBezTo>
                    <a:cubicBezTo>
                      <a:pt x="2156" y="10617"/>
                      <a:pt x="2156" y="10490"/>
                      <a:pt x="2283" y="10490"/>
                    </a:cubicBezTo>
                    <a:lnTo>
                      <a:pt x="2536" y="10363"/>
                    </a:lnTo>
                    <a:lnTo>
                      <a:pt x="5706" y="8969"/>
                    </a:lnTo>
                    <a:lnTo>
                      <a:pt x="5959" y="8842"/>
                    </a:lnTo>
                    <a:lnTo>
                      <a:pt x="6213" y="8842"/>
                    </a:lnTo>
                    <a:cubicBezTo>
                      <a:pt x="6339" y="8842"/>
                      <a:pt x="6466" y="8969"/>
                      <a:pt x="6466" y="9096"/>
                    </a:cubicBezTo>
                    <a:lnTo>
                      <a:pt x="8241" y="10744"/>
                    </a:lnTo>
                    <a:lnTo>
                      <a:pt x="8494" y="10997"/>
                    </a:lnTo>
                    <a:cubicBezTo>
                      <a:pt x="8494" y="11124"/>
                      <a:pt x="8494" y="11251"/>
                      <a:pt x="8621" y="11251"/>
                    </a:cubicBezTo>
                    <a:cubicBezTo>
                      <a:pt x="8621" y="11378"/>
                      <a:pt x="8621" y="11504"/>
                      <a:pt x="8621" y="11631"/>
                    </a:cubicBezTo>
                    <a:cubicBezTo>
                      <a:pt x="8494" y="11758"/>
                      <a:pt x="8368" y="11885"/>
                      <a:pt x="8241" y="12011"/>
                    </a:cubicBezTo>
                    <a:lnTo>
                      <a:pt x="7734" y="12265"/>
                    </a:lnTo>
                    <a:cubicBezTo>
                      <a:pt x="7607" y="12392"/>
                      <a:pt x="7607" y="12392"/>
                      <a:pt x="7607" y="12519"/>
                    </a:cubicBezTo>
                    <a:cubicBezTo>
                      <a:pt x="7480" y="12645"/>
                      <a:pt x="7480" y="12772"/>
                      <a:pt x="7607" y="12772"/>
                    </a:cubicBezTo>
                    <a:cubicBezTo>
                      <a:pt x="7607" y="12899"/>
                      <a:pt x="7734" y="13026"/>
                      <a:pt x="7861" y="13026"/>
                    </a:cubicBezTo>
                    <a:cubicBezTo>
                      <a:pt x="7924" y="13089"/>
                      <a:pt x="7987" y="13121"/>
                      <a:pt x="8067" y="13121"/>
                    </a:cubicBezTo>
                    <a:cubicBezTo>
                      <a:pt x="8146" y="13121"/>
                      <a:pt x="8241" y="13089"/>
                      <a:pt x="8368" y="13026"/>
                    </a:cubicBezTo>
                    <a:lnTo>
                      <a:pt x="8494" y="12899"/>
                    </a:lnTo>
                    <a:lnTo>
                      <a:pt x="8748" y="12772"/>
                    </a:lnTo>
                    <a:cubicBezTo>
                      <a:pt x="9128" y="12645"/>
                      <a:pt x="9509" y="12392"/>
                      <a:pt x="9889" y="12265"/>
                    </a:cubicBezTo>
                    <a:cubicBezTo>
                      <a:pt x="10269" y="12011"/>
                      <a:pt x="10650" y="11885"/>
                      <a:pt x="11030" y="11631"/>
                    </a:cubicBezTo>
                    <a:lnTo>
                      <a:pt x="12171" y="11124"/>
                    </a:lnTo>
                    <a:lnTo>
                      <a:pt x="13312" y="10744"/>
                    </a:lnTo>
                    <a:lnTo>
                      <a:pt x="13565" y="10617"/>
                    </a:lnTo>
                    <a:lnTo>
                      <a:pt x="13819" y="10617"/>
                    </a:lnTo>
                    <a:cubicBezTo>
                      <a:pt x="14199" y="10363"/>
                      <a:pt x="14326" y="10110"/>
                      <a:pt x="14199" y="9856"/>
                    </a:cubicBezTo>
                    <a:cubicBezTo>
                      <a:pt x="14199" y="9730"/>
                      <a:pt x="14072" y="9730"/>
                      <a:pt x="13946" y="9603"/>
                    </a:cubicBezTo>
                    <a:lnTo>
                      <a:pt x="13692" y="9603"/>
                    </a:lnTo>
                    <a:lnTo>
                      <a:pt x="13058" y="9856"/>
                    </a:lnTo>
                    <a:lnTo>
                      <a:pt x="12551" y="9856"/>
                    </a:lnTo>
                    <a:cubicBezTo>
                      <a:pt x="12424" y="9730"/>
                      <a:pt x="12298" y="9730"/>
                      <a:pt x="12171" y="9603"/>
                    </a:cubicBezTo>
                    <a:cubicBezTo>
                      <a:pt x="11917" y="9349"/>
                      <a:pt x="11664" y="9096"/>
                      <a:pt x="11410" y="8842"/>
                    </a:cubicBezTo>
                    <a:lnTo>
                      <a:pt x="2536" y="349"/>
                    </a:lnTo>
                    <a:cubicBezTo>
                      <a:pt x="2410" y="222"/>
                      <a:pt x="2410" y="95"/>
                      <a:pt x="2283" y="95"/>
                    </a:cubicBezTo>
                    <a:cubicBezTo>
                      <a:pt x="2219" y="32"/>
                      <a:pt x="2156" y="0"/>
                      <a:pt x="2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92" name="Google Shape;95;p13"/>
              <p:cNvSpPr/>
              <p:nvPr/>
            </p:nvSpPr>
            <p:spPr>
              <a:xfrm>
                <a:off x="5087175" y="4434175"/>
                <a:ext cx="316950" cy="320125"/>
              </a:xfrm>
              <a:custGeom>
                <a:avLst/>
                <a:gdLst/>
                <a:ahLst/>
                <a:cxnLst/>
                <a:rect l="l" t="t" r="r" b="b"/>
                <a:pathLst>
                  <a:path w="12678" h="12805" extrusionOk="0">
                    <a:moveTo>
                      <a:pt x="5325" y="12678"/>
                    </a:moveTo>
                    <a:cubicBezTo>
                      <a:pt x="10142" y="12805"/>
                      <a:pt x="12678" y="6973"/>
                      <a:pt x="9382" y="3424"/>
                    </a:cubicBezTo>
                    <a:cubicBezTo>
                      <a:pt x="5959" y="1"/>
                      <a:pt x="128" y="2409"/>
                      <a:pt x="128" y="7227"/>
                    </a:cubicBezTo>
                    <a:cubicBezTo>
                      <a:pt x="1" y="10142"/>
                      <a:pt x="2409" y="12551"/>
                      <a:pt x="5325" y="1267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357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l" defTabSz="809976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94" indent="-202494" algn="l" defTabSz="809976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469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457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445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7433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2420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7408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396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02;p14"/>
          <p:cNvSpPr/>
          <p:nvPr/>
        </p:nvSpPr>
        <p:spPr>
          <a:xfrm rot="10800000" flipH="1">
            <a:off x="0" y="7192800"/>
            <a:ext cx="9426300" cy="360000"/>
          </a:xfrm>
          <a:prstGeom prst="rect">
            <a:avLst/>
          </a:prstGeom>
          <a:solidFill>
            <a:srgbClr val="0B4697"/>
          </a:solidFill>
          <a:ln>
            <a:noFill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103;p14"/>
          <p:cNvSpPr/>
          <p:nvPr/>
        </p:nvSpPr>
        <p:spPr>
          <a:xfrm rot="10800000" flipH="1">
            <a:off x="9403448" y="7192800"/>
            <a:ext cx="1396500" cy="360000"/>
          </a:xfrm>
          <a:prstGeom prst="rect">
            <a:avLst/>
          </a:prstGeom>
          <a:solidFill>
            <a:srgbClr val="E40428"/>
          </a:solidFill>
          <a:ln>
            <a:noFill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105;p14"/>
          <p:cNvSpPr txBox="1">
            <a:spLocks/>
          </p:cNvSpPr>
          <p:nvPr/>
        </p:nvSpPr>
        <p:spPr>
          <a:xfrm>
            <a:off x="511627" y="7192800"/>
            <a:ext cx="1495425" cy="358775"/>
          </a:xfrm>
          <a:prstGeom prst="rect">
            <a:avLst/>
          </a:prstGeom>
        </p:spPr>
        <p:txBody>
          <a:bodyPr spcFirstLastPara="1" wrap="square" lIns="114375" tIns="114375" rIns="114375" bIns="114375" anchor="ctr" anchorCtr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9CD12F-0AB2-4FCC-B307-DB78E716B5A6}" type="datetime1">
              <a:rPr lang="cs" sz="1500" smtClean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04.11.2024</a:t>
            </a:fld>
            <a:endParaRPr lang="cs" sz="1500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9" name="Google Shape;107;p14"/>
          <p:cNvSpPr/>
          <p:nvPr/>
        </p:nvSpPr>
        <p:spPr>
          <a:xfrm rot="16200000" flipH="1">
            <a:off x="9430852" y="-22800"/>
            <a:ext cx="1350900" cy="1396500"/>
          </a:xfrm>
          <a:prstGeom prst="rect">
            <a:avLst/>
          </a:prstGeom>
          <a:solidFill>
            <a:srgbClr val="E40428"/>
          </a:solidFill>
          <a:ln>
            <a:noFill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108;p14"/>
          <p:cNvSpPr/>
          <p:nvPr/>
        </p:nvSpPr>
        <p:spPr>
          <a:xfrm rot="16200000" flipH="1">
            <a:off x="4034700" y="-4034700"/>
            <a:ext cx="1350900" cy="9420300"/>
          </a:xfrm>
          <a:prstGeom prst="rect">
            <a:avLst/>
          </a:prstGeom>
          <a:solidFill>
            <a:srgbClr val="0B4697"/>
          </a:solidFill>
          <a:ln>
            <a:noFill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61" name="Google Shape;109;p14"/>
          <p:cNvGrpSpPr/>
          <p:nvPr/>
        </p:nvGrpSpPr>
        <p:grpSpPr>
          <a:xfrm>
            <a:off x="9669017" y="229725"/>
            <a:ext cx="874569" cy="891451"/>
            <a:chOff x="1341175" y="241275"/>
            <a:chExt cx="4842575" cy="5105675"/>
          </a:xfrm>
        </p:grpSpPr>
        <p:sp>
          <p:nvSpPr>
            <p:cNvPr id="63" name="Google Shape;110;p14"/>
            <p:cNvSpPr/>
            <p:nvPr/>
          </p:nvSpPr>
          <p:spPr>
            <a:xfrm>
              <a:off x="1838725" y="830750"/>
              <a:ext cx="3841125" cy="3993275"/>
            </a:xfrm>
            <a:custGeom>
              <a:avLst/>
              <a:gdLst/>
              <a:ahLst/>
              <a:cxnLst/>
              <a:rect l="l" t="t" r="r" b="b"/>
              <a:pathLst>
                <a:path w="153645" h="159731" extrusionOk="0">
                  <a:moveTo>
                    <a:pt x="76949" y="1"/>
                  </a:moveTo>
                  <a:cubicBezTo>
                    <a:pt x="34482" y="1"/>
                    <a:pt x="1" y="34863"/>
                    <a:pt x="1" y="79739"/>
                  </a:cubicBezTo>
                  <a:cubicBezTo>
                    <a:pt x="1" y="124742"/>
                    <a:pt x="34355" y="159730"/>
                    <a:pt x="76949" y="159730"/>
                  </a:cubicBezTo>
                  <a:cubicBezTo>
                    <a:pt x="119544" y="159730"/>
                    <a:pt x="153645" y="124869"/>
                    <a:pt x="153645" y="79739"/>
                  </a:cubicBezTo>
                  <a:cubicBezTo>
                    <a:pt x="153645" y="34736"/>
                    <a:pt x="119290" y="1"/>
                    <a:pt x="76949" y="1"/>
                  </a:cubicBezTo>
                  <a:close/>
                  <a:moveTo>
                    <a:pt x="140841" y="79739"/>
                  </a:moveTo>
                  <a:cubicBezTo>
                    <a:pt x="140841" y="122714"/>
                    <a:pt x="112191" y="157449"/>
                    <a:pt x="76949" y="157449"/>
                  </a:cubicBezTo>
                  <a:cubicBezTo>
                    <a:pt x="41708" y="157449"/>
                    <a:pt x="12931" y="122714"/>
                    <a:pt x="12931" y="79739"/>
                  </a:cubicBezTo>
                  <a:cubicBezTo>
                    <a:pt x="12931" y="36891"/>
                    <a:pt x="41708" y="2156"/>
                    <a:pt x="76949" y="2156"/>
                  </a:cubicBezTo>
                  <a:cubicBezTo>
                    <a:pt x="112191" y="2156"/>
                    <a:pt x="140841" y="37018"/>
                    <a:pt x="140841" y="797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64" name="Google Shape;111;p14"/>
            <p:cNvSpPr/>
            <p:nvPr/>
          </p:nvSpPr>
          <p:spPr>
            <a:xfrm>
              <a:off x="2580325" y="1420250"/>
              <a:ext cx="1426175" cy="2887200"/>
            </a:xfrm>
            <a:custGeom>
              <a:avLst/>
              <a:gdLst/>
              <a:ahLst/>
              <a:cxnLst/>
              <a:rect l="l" t="t" r="r" b="b"/>
              <a:pathLst>
                <a:path w="57047" h="115488" extrusionOk="0">
                  <a:moveTo>
                    <a:pt x="48933" y="4564"/>
                  </a:moveTo>
                  <a:lnTo>
                    <a:pt x="38158" y="6212"/>
                  </a:lnTo>
                  <a:lnTo>
                    <a:pt x="37651" y="14198"/>
                  </a:lnTo>
                  <a:lnTo>
                    <a:pt x="37397" y="22438"/>
                  </a:lnTo>
                  <a:lnTo>
                    <a:pt x="37651" y="94950"/>
                  </a:lnTo>
                  <a:lnTo>
                    <a:pt x="37778" y="104205"/>
                  </a:lnTo>
                  <a:lnTo>
                    <a:pt x="38158" y="108895"/>
                  </a:lnTo>
                  <a:lnTo>
                    <a:pt x="55145" y="111557"/>
                  </a:lnTo>
                  <a:cubicBezTo>
                    <a:pt x="55525" y="111557"/>
                    <a:pt x="55652" y="111684"/>
                    <a:pt x="56413" y="112191"/>
                  </a:cubicBezTo>
                  <a:cubicBezTo>
                    <a:pt x="56793" y="112571"/>
                    <a:pt x="57047" y="112952"/>
                    <a:pt x="56920" y="113459"/>
                  </a:cubicBezTo>
                  <a:cubicBezTo>
                    <a:pt x="56793" y="114600"/>
                    <a:pt x="55779" y="115487"/>
                    <a:pt x="54638" y="115360"/>
                  </a:cubicBezTo>
                  <a:cubicBezTo>
                    <a:pt x="52863" y="115360"/>
                    <a:pt x="49441" y="114980"/>
                    <a:pt x="46525" y="114726"/>
                  </a:cubicBezTo>
                  <a:cubicBezTo>
                    <a:pt x="43102" y="114473"/>
                    <a:pt x="38538" y="114093"/>
                    <a:pt x="35242" y="113712"/>
                  </a:cubicBezTo>
                  <a:lnTo>
                    <a:pt x="27890" y="114093"/>
                  </a:lnTo>
                  <a:lnTo>
                    <a:pt x="18762" y="114093"/>
                  </a:lnTo>
                  <a:cubicBezTo>
                    <a:pt x="15213" y="114093"/>
                    <a:pt x="10396" y="114473"/>
                    <a:pt x="7607" y="114600"/>
                  </a:cubicBezTo>
                  <a:lnTo>
                    <a:pt x="2536" y="114980"/>
                  </a:lnTo>
                  <a:cubicBezTo>
                    <a:pt x="888" y="114980"/>
                    <a:pt x="1" y="114473"/>
                    <a:pt x="1" y="113459"/>
                  </a:cubicBezTo>
                  <a:cubicBezTo>
                    <a:pt x="1" y="112952"/>
                    <a:pt x="127" y="112445"/>
                    <a:pt x="508" y="112064"/>
                  </a:cubicBezTo>
                  <a:cubicBezTo>
                    <a:pt x="761" y="111811"/>
                    <a:pt x="761" y="111811"/>
                    <a:pt x="888" y="111811"/>
                  </a:cubicBezTo>
                  <a:lnTo>
                    <a:pt x="2282" y="111557"/>
                  </a:lnTo>
                  <a:lnTo>
                    <a:pt x="13311" y="109909"/>
                  </a:lnTo>
                  <a:lnTo>
                    <a:pt x="19396" y="109022"/>
                  </a:lnTo>
                  <a:cubicBezTo>
                    <a:pt x="19777" y="105345"/>
                    <a:pt x="19903" y="101669"/>
                    <a:pt x="20157" y="98373"/>
                  </a:cubicBezTo>
                  <a:lnTo>
                    <a:pt x="20284" y="87725"/>
                  </a:lnTo>
                  <a:lnTo>
                    <a:pt x="20157" y="29537"/>
                  </a:lnTo>
                  <a:lnTo>
                    <a:pt x="19777" y="13818"/>
                  </a:lnTo>
                  <a:lnTo>
                    <a:pt x="19777" y="6212"/>
                  </a:lnTo>
                  <a:lnTo>
                    <a:pt x="13692" y="5578"/>
                  </a:lnTo>
                  <a:lnTo>
                    <a:pt x="3550" y="3550"/>
                  </a:lnTo>
                  <a:lnTo>
                    <a:pt x="2790" y="3296"/>
                  </a:lnTo>
                  <a:lnTo>
                    <a:pt x="2409" y="3042"/>
                  </a:lnTo>
                  <a:cubicBezTo>
                    <a:pt x="2156" y="2789"/>
                    <a:pt x="1902" y="2409"/>
                    <a:pt x="1902" y="2028"/>
                  </a:cubicBezTo>
                  <a:lnTo>
                    <a:pt x="2029" y="1268"/>
                  </a:lnTo>
                  <a:cubicBezTo>
                    <a:pt x="2282" y="761"/>
                    <a:pt x="2916" y="127"/>
                    <a:pt x="4438" y="380"/>
                  </a:cubicBezTo>
                  <a:lnTo>
                    <a:pt x="10776" y="761"/>
                  </a:lnTo>
                  <a:cubicBezTo>
                    <a:pt x="13058" y="1014"/>
                    <a:pt x="16481" y="1014"/>
                    <a:pt x="21551" y="1394"/>
                  </a:cubicBezTo>
                  <a:cubicBezTo>
                    <a:pt x="25988" y="1648"/>
                    <a:pt x="30425" y="1648"/>
                    <a:pt x="34862" y="1648"/>
                  </a:cubicBezTo>
                  <a:cubicBezTo>
                    <a:pt x="38031" y="1394"/>
                    <a:pt x="41961" y="1268"/>
                    <a:pt x="45130" y="1014"/>
                  </a:cubicBezTo>
                  <a:lnTo>
                    <a:pt x="52990" y="0"/>
                  </a:lnTo>
                  <a:lnTo>
                    <a:pt x="53497" y="0"/>
                  </a:lnTo>
                  <a:cubicBezTo>
                    <a:pt x="54892" y="127"/>
                    <a:pt x="55525" y="761"/>
                    <a:pt x="55525" y="1521"/>
                  </a:cubicBezTo>
                  <a:cubicBezTo>
                    <a:pt x="55779" y="2155"/>
                    <a:pt x="55145" y="3042"/>
                    <a:pt x="53877" y="3550"/>
                  </a:cubicBezTo>
                  <a:lnTo>
                    <a:pt x="51976" y="43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65" name="Google Shape;112;p14"/>
            <p:cNvSpPr/>
            <p:nvPr/>
          </p:nvSpPr>
          <p:spPr>
            <a:xfrm>
              <a:off x="1794350" y="4050700"/>
              <a:ext cx="386675" cy="360525"/>
            </a:xfrm>
            <a:custGeom>
              <a:avLst/>
              <a:gdLst/>
              <a:ahLst/>
              <a:cxnLst/>
              <a:rect l="l" t="t" r="r" b="b"/>
              <a:pathLst>
                <a:path w="15467" h="14421" extrusionOk="0">
                  <a:moveTo>
                    <a:pt x="10776" y="1"/>
                  </a:moveTo>
                  <a:cubicBezTo>
                    <a:pt x="10650" y="127"/>
                    <a:pt x="10650" y="254"/>
                    <a:pt x="10523" y="254"/>
                  </a:cubicBezTo>
                  <a:cubicBezTo>
                    <a:pt x="10523" y="381"/>
                    <a:pt x="10523" y="508"/>
                    <a:pt x="10523" y="635"/>
                  </a:cubicBezTo>
                  <a:cubicBezTo>
                    <a:pt x="10650" y="888"/>
                    <a:pt x="10903" y="1142"/>
                    <a:pt x="10903" y="1522"/>
                  </a:cubicBezTo>
                  <a:cubicBezTo>
                    <a:pt x="11030" y="1649"/>
                    <a:pt x="11030" y="1902"/>
                    <a:pt x="10903" y="2029"/>
                  </a:cubicBezTo>
                  <a:cubicBezTo>
                    <a:pt x="10903" y="2156"/>
                    <a:pt x="10776" y="2409"/>
                    <a:pt x="10650" y="2536"/>
                  </a:cubicBezTo>
                  <a:cubicBezTo>
                    <a:pt x="10396" y="2790"/>
                    <a:pt x="10269" y="2916"/>
                    <a:pt x="10016" y="3043"/>
                  </a:cubicBezTo>
                  <a:lnTo>
                    <a:pt x="3297" y="8241"/>
                  </a:lnTo>
                  <a:cubicBezTo>
                    <a:pt x="3043" y="8368"/>
                    <a:pt x="2790" y="8494"/>
                    <a:pt x="2536" y="8621"/>
                  </a:cubicBezTo>
                  <a:cubicBezTo>
                    <a:pt x="2410" y="8748"/>
                    <a:pt x="2283" y="8875"/>
                    <a:pt x="2029" y="8875"/>
                  </a:cubicBezTo>
                  <a:lnTo>
                    <a:pt x="1649" y="8875"/>
                  </a:lnTo>
                  <a:cubicBezTo>
                    <a:pt x="1522" y="8748"/>
                    <a:pt x="1269" y="8621"/>
                    <a:pt x="1142" y="8494"/>
                  </a:cubicBezTo>
                  <a:cubicBezTo>
                    <a:pt x="1015" y="8368"/>
                    <a:pt x="888" y="8241"/>
                    <a:pt x="762" y="8114"/>
                  </a:cubicBezTo>
                  <a:cubicBezTo>
                    <a:pt x="635" y="8114"/>
                    <a:pt x="508" y="7987"/>
                    <a:pt x="381" y="7987"/>
                  </a:cubicBezTo>
                  <a:cubicBezTo>
                    <a:pt x="381" y="7987"/>
                    <a:pt x="254" y="7987"/>
                    <a:pt x="254" y="8114"/>
                  </a:cubicBezTo>
                  <a:cubicBezTo>
                    <a:pt x="128" y="8114"/>
                    <a:pt x="128" y="8241"/>
                    <a:pt x="1" y="8368"/>
                  </a:cubicBezTo>
                  <a:cubicBezTo>
                    <a:pt x="1" y="8494"/>
                    <a:pt x="128" y="8621"/>
                    <a:pt x="128" y="8748"/>
                  </a:cubicBezTo>
                  <a:lnTo>
                    <a:pt x="254" y="8875"/>
                  </a:lnTo>
                  <a:lnTo>
                    <a:pt x="381" y="9128"/>
                  </a:lnTo>
                  <a:cubicBezTo>
                    <a:pt x="635" y="9255"/>
                    <a:pt x="635" y="9382"/>
                    <a:pt x="762" y="9508"/>
                  </a:cubicBezTo>
                  <a:lnTo>
                    <a:pt x="1269" y="10142"/>
                  </a:lnTo>
                  <a:cubicBezTo>
                    <a:pt x="1522" y="10396"/>
                    <a:pt x="1649" y="10649"/>
                    <a:pt x="1776" y="10776"/>
                  </a:cubicBezTo>
                  <a:lnTo>
                    <a:pt x="2283" y="11410"/>
                  </a:lnTo>
                  <a:lnTo>
                    <a:pt x="2790" y="12171"/>
                  </a:lnTo>
                  <a:lnTo>
                    <a:pt x="3297" y="12931"/>
                  </a:lnTo>
                  <a:lnTo>
                    <a:pt x="3931" y="13819"/>
                  </a:lnTo>
                  <a:lnTo>
                    <a:pt x="4184" y="14072"/>
                  </a:lnTo>
                  <a:cubicBezTo>
                    <a:pt x="4184" y="14199"/>
                    <a:pt x="4311" y="14326"/>
                    <a:pt x="4438" y="14326"/>
                  </a:cubicBezTo>
                  <a:cubicBezTo>
                    <a:pt x="4501" y="14389"/>
                    <a:pt x="4565" y="14421"/>
                    <a:pt x="4628" y="14421"/>
                  </a:cubicBezTo>
                  <a:cubicBezTo>
                    <a:pt x="4691" y="14421"/>
                    <a:pt x="4755" y="14389"/>
                    <a:pt x="4818" y="14326"/>
                  </a:cubicBezTo>
                  <a:cubicBezTo>
                    <a:pt x="4945" y="14326"/>
                    <a:pt x="4945" y="14199"/>
                    <a:pt x="4945" y="14072"/>
                  </a:cubicBezTo>
                  <a:cubicBezTo>
                    <a:pt x="4945" y="13945"/>
                    <a:pt x="4945" y="13819"/>
                    <a:pt x="4945" y="13819"/>
                  </a:cubicBezTo>
                  <a:cubicBezTo>
                    <a:pt x="4818" y="13438"/>
                    <a:pt x="4691" y="13185"/>
                    <a:pt x="4565" y="12931"/>
                  </a:cubicBezTo>
                  <a:cubicBezTo>
                    <a:pt x="4565" y="12804"/>
                    <a:pt x="4565" y="12551"/>
                    <a:pt x="4565" y="12424"/>
                  </a:cubicBezTo>
                  <a:cubicBezTo>
                    <a:pt x="4691" y="12171"/>
                    <a:pt x="4818" y="12044"/>
                    <a:pt x="4945" y="11917"/>
                  </a:cubicBezTo>
                  <a:cubicBezTo>
                    <a:pt x="5072" y="11664"/>
                    <a:pt x="5325" y="11537"/>
                    <a:pt x="5579" y="11283"/>
                  </a:cubicBezTo>
                  <a:lnTo>
                    <a:pt x="12298" y="6086"/>
                  </a:lnTo>
                  <a:cubicBezTo>
                    <a:pt x="12424" y="5959"/>
                    <a:pt x="12678" y="5832"/>
                    <a:pt x="12931" y="5705"/>
                  </a:cubicBezTo>
                  <a:cubicBezTo>
                    <a:pt x="13058" y="5579"/>
                    <a:pt x="13312" y="5452"/>
                    <a:pt x="13438" y="5452"/>
                  </a:cubicBezTo>
                  <a:cubicBezTo>
                    <a:pt x="13565" y="5452"/>
                    <a:pt x="13819" y="5452"/>
                    <a:pt x="13946" y="5579"/>
                  </a:cubicBezTo>
                  <a:cubicBezTo>
                    <a:pt x="14072" y="5705"/>
                    <a:pt x="14199" y="5705"/>
                    <a:pt x="14326" y="5959"/>
                  </a:cubicBezTo>
                  <a:cubicBezTo>
                    <a:pt x="14453" y="6086"/>
                    <a:pt x="14706" y="6212"/>
                    <a:pt x="14833" y="6339"/>
                  </a:cubicBezTo>
                  <a:cubicBezTo>
                    <a:pt x="14960" y="6339"/>
                    <a:pt x="14960" y="6466"/>
                    <a:pt x="15086" y="6466"/>
                  </a:cubicBezTo>
                  <a:cubicBezTo>
                    <a:pt x="15213" y="6466"/>
                    <a:pt x="15213" y="6339"/>
                    <a:pt x="15340" y="6339"/>
                  </a:cubicBezTo>
                  <a:cubicBezTo>
                    <a:pt x="15467" y="6212"/>
                    <a:pt x="15467" y="6086"/>
                    <a:pt x="15467" y="6086"/>
                  </a:cubicBezTo>
                  <a:cubicBezTo>
                    <a:pt x="15467" y="5832"/>
                    <a:pt x="15467" y="5705"/>
                    <a:pt x="15340" y="5705"/>
                  </a:cubicBezTo>
                  <a:lnTo>
                    <a:pt x="15213" y="5579"/>
                  </a:lnTo>
                  <a:lnTo>
                    <a:pt x="15086" y="5325"/>
                  </a:lnTo>
                  <a:lnTo>
                    <a:pt x="14706" y="4945"/>
                  </a:lnTo>
                  <a:lnTo>
                    <a:pt x="14199" y="4311"/>
                  </a:lnTo>
                  <a:cubicBezTo>
                    <a:pt x="14072" y="4057"/>
                    <a:pt x="13819" y="3804"/>
                    <a:pt x="13692" y="3550"/>
                  </a:cubicBezTo>
                  <a:lnTo>
                    <a:pt x="13312" y="3043"/>
                  </a:lnTo>
                  <a:lnTo>
                    <a:pt x="12678" y="2283"/>
                  </a:lnTo>
                  <a:cubicBezTo>
                    <a:pt x="12551" y="2029"/>
                    <a:pt x="12424" y="1776"/>
                    <a:pt x="12171" y="1522"/>
                  </a:cubicBezTo>
                  <a:lnTo>
                    <a:pt x="11664" y="635"/>
                  </a:lnTo>
                  <a:lnTo>
                    <a:pt x="11410" y="254"/>
                  </a:lnTo>
                  <a:cubicBezTo>
                    <a:pt x="11283" y="127"/>
                    <a:pt x="11157" y="127"/>
                    <a:pt x="110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66" name="Google Shape;113;p14"/>
            <p:cNvSpPr/>
            <p:nvPr/>
          </p:nvSpPr>
          <p:spPr>
            <a:xfrm>
              <a:off x="1553500" y="3711600"/>
              <a:ext cx="481750" cy="465100"/>
            </a:xfrm>
            <a:custGeom>
              <a:avLst/>
              <a:gdLst/>
              <a:ahLst/>
              <a:cxnLst/>
              <a:rect l="l" t="t" r="r" b="b"/>
              <a:pathLst>
                <a:path w="19270" h="18604" extrusionOk="0">
                  <a:moveTo>
                    <a:pt x="13058" y="0"/>
                  </a:moveTo>
                  <a:cubicBezTo>
                    <a:pt x="12931" y="0"/>
                    <a:pt x="12804" y="127"/>
                    <a:pt x="12677" y="254"/>
                  </a:cubicBezTo>
                  <a:lnTo>
                    <a:pt x="3170" y="5578"/>
                  </a:lnTo>
                  <a:cubicBezTo>
                    <a:pt x="2916" y="5832"/>
                    <a:pt x="2663" y="5959"/>
                    <a:pt x="2282" y="6085"/>
                  </a:cubicBezTo>
                  <a:lnTo>
                    <a:pt x="1775" y="6085"/>
                  </a:lnTo>
                  <a:cubicBezTo>
                    <a:pt x="1522" y="5959"/>
                    <a:pt x="1395" y="5832"/>
                    <a:pt x="1268" y="5578"/>
                  </a:cubicBezTo>
                  <a:lnTo>
                    <a:pt x="888" y="5071"/>
                  </a:lnTo>
                  <a:cubicBezTo>
                    <a:pt x="761" y="4944"/>
                    <a:pt x="634" y="4944"/>
                    <a:pt x="508" y="4818"/>
                  </a:cubicBezTo>
                  <a:lnTo>
                    <a:pt x="254" y="4818"/>
                  </a:lnTo>
                  <a:cubicBezTo>
                    <a:pt x="127" y="4944"/>
                    <a:pt x="1" y="5071"/>
                    <a:pt x="1" y="5198"/>
                  </a:cubicBezTo>
                  <a:cubicBezTo>
                    <a:pt x="1" y="5325"/>
                    <a:pt x="1" y="5451"/>
                    <a:pt x="127" y="5578"/>
                  </a:cubicBezTo>
                  <a:cubicBezTo>
                    <a:pt x="127" y="5705"/>
                    <a:pt x="254" y="5705"/>
                    <a:pt x="254" y="5832"/>
                  </a:cubicBezTo>
                  <a:lnTo>
                    <a:pt x="508" y="6212"/>
                  </a:lnTo>
                  <a:lnTo>
                    <a:pt x="761" y="6719"/>
                  </a:lnTo>
                  <a:cubicBezTo>
                    <a:pt x="888" y="6846"/>
                    <a:pt x="1015" y="6973"/>
                    <a:pt x="1015" y="7099"/>
                  </a:cubicBezTo>
                  <a:lnTo>
                    <a:pt x="1395" y="7733"/>
                  </a:lnTo>
                  <a:lnTo>
                    <a:pt x="1902" y="8747"/>
                  </a:lnTo>
                  <a:lnTo>
                    <a:pt x="1902" y="9001"/>
                  </a:lnTo>
                  <a:cubicBezTo>
                    <a:pt x="2029" y="9001"/>
                    <a:pt x="2029" y="9001"/>
                    <a:pt x="2029" y="9128"/>
                  </a:cubicBezTo>
                  <a:cubicBezTo>
                    <a:pt x="2156" y="9255"/>
                    <a:pt x="2282" y="9508"/>
                    <a:pt x="2409" y="9635"/>
                  </a:cubicBezTo>
                  <a:lnTo>
                    <a:pt x="2789" y="9635"/>
                  </a:lnTo>
                  <a:cubicBezTo>
                    <a:pt x="2916" y="9508"/>
                    <a:pt x="3043" y="9508"/>
                    <a:pt x="3043" y="9381"/>
                  </a:cubicBezTo>
                  <a:cubicBezTo>
                    <a:pt x="3043" y="9255"/>
                    <a:pt x="3043" y="9128"/>
                    <a:pt x="3043" y="9128"/>
                  </a:cubicBezTo>
                  <a:cubicBezTo>
                    <a:pt x="2916" y="8747"/>
                    <a:pt x="2789" y="8621"/>
                    <a:pt x="2789" y="8367"/>
                  </a:cubicBezTo>
                  <a:cubicBezTo>
                    <a:pt x="2789" y="8240"/>
                    <a:pt x="2663" y="8114"/>
                    <a:pt x="2663" y="7987"/>
                  </a:cubicBezTo>
                  <a:cubicBezTo>
                    <a:pt x="2663" y="7987"/>
                    <a:pt x="2663" y="7860"/>
                    <a:pt x="2663" y="7860"/>
                  </a:cubicBezTo>
                  <a:lnTo>
                    <a:pt x="2663" y="7607"/>
                  </a:lnTo>
                  <a:cubicBezTo>
                    <a:pt x="2789" y="7353"/>
                    <a:pt x="2916" y="7226"/>
                    <a:pt x="3043" y="7099"/>
                  </a:cubicBezTo>
                  <a:cubicBezTo>
                    <a:pt x="3297" y="6846"/>
                    <a:pt x="3550" y="6592"/>
                    <a:pt x="3930" y="6466"/>
                  </a:cubicBezTo>
                  <a:lnTo>
                    <a:pt x="8874" y="3550"/>
                  </a:lnTo>
                  <a:lnTo>
                    <a:pt x="4945" y="13311"/>
                  </a:lnTo>
                  <a:cubicBezTo>
                    <a:pt x="4945" y="13438"/>
                    <a:pt x="4945" y="13565"/>
                    <a:pt x="4818" y="13691"/>
                  </a:cubicBezTo>
                  <a:cubicBezTo>
                    <a:pt x="4818" y="13691"/>
                    <a:pt x="4818" y="13818"/>
                    <a:pt x="4818" y="13945"/>
                  </a:cubicBezTo>
                  <a:cubicBezTo>
                    <a:pt x="4945" y="13945"/>
                    <a:pt x="4945" y="14072"/>
                    <a:pt x="4945" y="14199"/>
                  </a:cubicBezTo>
                  <a:cubicBezTo>
                    <a:pt x="5071" y="14325"/>
                    <a:pt x="5071" y="14452"/>
                    <a:pt x="5198" y="14579"/>
                  </a:cubicBezTo>
                  <a:lnTo>
                    <a:pt x="5452" y="15086"/>
                  </a:lnTo>
                  <a:lnTo>
                    <a:pt x="5832" y="15720"/>
                  </a:lnTo>
                  <a:lnTo>
                    <a:pt x="6085" y="16354"/>
                  </a:lnTo>
                  <a:lnTo>
                    <a:pt x="6466" y="16861"/>
                  </a:lnTo>
                  <a:lnTo>
                    <a:pt x="6846" y="17748"/>
                  </a:lnTo>
                  <a:lnTo>
                    <a:pt x="6973" y="18002"/>
                  </a:lnTo>
                  <a:cubicBezTo>
                    <a:pt x="7100" y="18255"/>
                    <a:pt x="7226" y="18382"/>
                    <a:pt x="7353" y="18509"/>
                  </a:cubicBezTo>
                  <a:cubicBezTo>
                    <a:pt x="7417" y="18572"/>
                    <a:pt x="7480" y="18604"/>
                    <a:pt x="7543" y="18604"/>
                  </a:cubicBezTo>
                  <a:cubicBezTo>
                    <a:pt x="7607" y="18604"/>
                    <a:pt x="7670" y="18572"/>
                    <a:pt x="7733" y="18509"/>
                  </a:cubicBezTo>
                  <a:cubicBezTo>
                    <a:pt x="7860" y="18509"/>
                    <a:pt x="7860" y="18382"/>
                    <a:pt x="7987" y="18382"/>
                  </a:cubicBezTo>
                  <a:cubicBezTo>
                    <a:pt x="7987" y="18255"/>
                    <a:pt x="7987" y="18128"/>
                    <a:pt x="7987" y="18002"/>
                  </a:cubicBezTo>
                  <a:cubicBezTo>
                    <a:pt x="7860" y="17875"/>
                    <a:pt x="7860" y="17621"/>
                    <a:pt x="7733" y="17495"/>
                  </a:cubicBezTo>
                  <a:cubicBezTo>
                    <a:pt x="7733" y="17368"/>
                    <a:pt x="7607" y="17241"/>
                    <a:pt x="7607" y="16988"/>
                  </a:cubicBezTo>
                  <a:cubicBezTo>
                    <a:pt x="7607" y="16861"/>
                    <a:pt x="7607" y="16734"/>
                    <a:pt x="7607" y="16607"/>
                  </a:cubicBezTo>
                  <a:cubicBezTo>
                    <a:pt x="7733" y="16480"/>
                    <a:pt x="7860" y="16354"/>
                    <a:pt x="7987" y="16354"/>
                  </a:cubicBezTo>
                  <a:cubicBezTo>
                    <a:pt x="8241" y="16100"/>
                    <a:pt x="8494" y="15973"/>
                    <a:pt x="8748" y="15720"/>
                  </a:cubicBezTo>
                  <a:lnTo>
                    <a:pt x="10015" y="14959"/>
                  </a:lnTo>
                  <a:lnTo>
                    <a:pt x="15086" y="12170"/>
                  </a:lnTo>
                  <a:cubicBezTo>
                    <a:pt x="15593" y="11790"/>
                    <a:pt x="16100" y="11663"/>
                    <a:pt x="16354" y="11410"/>
                  </a:cubicBezTo>
                  <a:cubicBezTo>
                    <a:pt x="16607" y="11283"/>
                    <a:pt x="16988" y="11156"/>
                    <a:pt x="17241" y="11156"/>
                  </a:cubicBezTo>
                  <a:cubicBezTo>
                    <a:pt x="17495" y="11156"/>
                    <a:pt x="17621" y="11156"/>
                    <a:pt x="17875" y="11283"/>
                  </a:cubicBezTo>
                  <a:cubicBezTo>
                    <a:pt x="18002" y="11283"/>
                    <a:pt x="18128" y="11536"/>
                    <a:pt x="18255" y="11663"/>
                  </a:cubicBezTo>
                  <a:cubicBezTo>
                    <a:pt x="18255" y="11790"/>
                    <a:pt x="18382" y="12043"/>
                    <a:pt x="18509" y="12170"/>
                  </a:cubicBezTo>
                  <a:cubicBezTo>
                    <a:pt x="18636" y="12170"/>
                    <a:pt x="18762" y="12297"/>
                    <a:pt x="18762" y="12297"/>
                  </a:cubicBezTo>
                  <a:lnTo>
                    <a:pt x="19143" y="12297"/>
                  </a:lnTo>
                  <a:cubicBezTo>
                    <a:pt x="19143" y="12297"/>
                    <a:pt x="19269" y="12170"/>
                    <a:pt x="19269" y="12043"/>
                  </a:cubicBezTo>
                  <a:cubicBezTo>
                    <a:pt x="19269" y="11917"/>
                    <a:pt x="19269" y="11663"/>
                    <a:pt x="19269" y="11536"/>
                  </a:cubicBezTo>
                  <a:lnTo>
                    <a:pt x="19016" y="11283"/>
                  </a:lnTo>
                  <a:lnTo>
                    <a:pt x="18889" y="11029"/>
                  </a:lnTo>
                  <a:lnTo>
                    <a:pt x="18509" y="10522"/>
                  </a:lnTo>
                  <a:cubicBezTo>
                    <a:pt x="18382" y="10269"/>
                    <a:pt x="18255" y="10142"/>
                    <a:pt x="18128" y="9888"/>
                  </a:cubicBezTo>
                  <a:cubicBezTo>
                    <a:pt x="18128" y="9762"/>
                    <a:pt x="17875" y="9381"/>
                    <a:pt x="17748" y="9128"/>
                  </a:cubicBezTo>
                  <a:cubicBezTo>
                    <a:pt x="17621" y="8874"/>
                    <a:pt x="17495" y="8494"/>
                    <a:pt x="17368" y="8240"/>
                  </a:cubicBezTo>
                  <a:lnTo>
                    <a:pt x="17114" y="7733"/>
                  </a:lnTo>
                  <a:cubicBezTo>
                    <a:pt x="17022" y="7548"/>
                    <a:pt x="16861" y="7430"/>
                    <a:pt x="16682" y="7430"/>
                  </a:cubicBezTo>
                  <a:cubicBezTo>
                    <a:pt x="16616" y="7430"/>
                    <a:pt x="16548" y="7446"/>
                    <a:pt x="16480" y="7480"/>
                  </a:cubicBezTo>
                  <a:cubicBezTo>
                    <a:pt x="16354" y="7480"/>
                    <a:pt x="16227" y="7607"/>
                    <a:pt x="16227" y="7733"/>
                  </a:cubicBezTo>
                  <a:cubicBezTo>
                    <a:pt x="16227" y="7860"/>
                    <a:pt x="16227" y="7987"/>
                    <a:pt x="16227" y="8240"/>
                  </a:cubicBezTo>
                  <a:lnTo>
                    <a:pt x="16480" y="8747"/>
                  </a:lnTo>
                  <a:cubicBezTo>
                    <a:pt x="16480" y="8874"/>
                    <a:pt x="16607" y="9001"/>
                    <a:pt x="16607" y="9128"/>
                  </a:cubicBezTo>
                  <a:cubicBezTo>
                    <a:pt x="16607" y="9128"/>
                    <a:pt x="16607" y="9255"/>
                    <a:pt x="16607" y="9255"/>
                  </a:cubicBezTo>
                  <a:cubicBezTo>
                    <a:pt x="16607" y="9381"/>
                    <a:pt x="16607" y="9381"/>
                    <a:pt x="16607" y="9508"/>
                  </a:cubicBezTo>
                  <a:cubicBezTo>
                    <a:pt x="16607" y="9635"/>
                    <a:pt x="16480" y="9762"/>
                    <a:pt x="16480" y="9888"/>
                  </a:cubicBezTo>
                  <a:cubicBezTo>
                    <a:pt x="16227" y="10142"/>
                    <a:pt x="16100" y="10269"/>
                    <a:pt x="15847" y="10522"/>
                  </a:cubicBezTo>
                  <a:cubicBezTo>
                    <a:pt x="15593" y="10649"/>
                    <a:pt x="15213" y="10903"/>
                    <a:pt x="14706" y="11156"/>
                  </a:cubicBezTo>
                  <a:lnTo>
                    <a:pt x="8114" y="14832"/>
                  </a:lnTo>
                  <a:lnTo>
                    <a:pt x="8114" y="14832"/>
                  </a:lnTo>
                  <a:lnTo>
                    <a:pt x="13565" y="1522"/>
                  </a:lnTo>
                  <a:cubicBezTo>
                    <a:pt x="13692" y="1268"/>
                    <a:pt x="13692" y="1141"/>
                    <a:pt x="13692" y="1015"/>
                  </a:cubicBezTo>
                  <a:cubicBezTo>
                    <a:pt x="13818" y="888"/>
                    <a:pt x="13818" y="761"/>
                    <a:pt x="13692" y="634"/>
                  </a:cubicBezTo>
                  <a:cubicBezTo>
                    <a:pt x="13692" y="507"/>
                    <a:pt x="13692" y="381"/>
                    <a:pt x="13692" y="254"/>
                  </a:cubicBezTo>
                  <a:cubicBezTo>
                    <a:pt x="13565" y="127"/>
                    <a:pt x="13565" y="127"/>
                    <a:pt x="134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67" name="Google Shape;114;p14"/>
            <p:cNvSpPr/>
            <p:nvPr/>
          </p:nvSpPr>
          <p:spPr>
            <a:xfrm>
              <a:off x="1455250" y="3399700"/>
              <a:ext cx="374000" cy="289625"/>
            </a:xfrm>
            <a:custGeom>
              <a:avLst/>
              <a:gdLst/>
              <a:ahLst/>
              <a:cxnLst/>
              <a:rect l="l" t="t" r="r" b="b"/>
              <a:pathLst>
                <a:path w="14960" h="11585" extrusionOk="0">
                  <a:moveTo>
                    <a:pt x="9503" y="0"/>
                  </a:moveTo>
                  <a:cubicBezTo>
                    <a:pt x="9010" y="0"/>
                    <a:pt x="8562" y="90"/>
                    <a:pt x="8114" y="180"/>
                  </a:cubicBezTo>
                  <a:cubicBezTo>
                    <a:pt x="7227" y="433"/>
                    <a:pt x="6466" y="1067"/>
                    <a:pt x="5959" y="1828"/>
                  </a:cubicBezTo>
                  <a:cubicBezTo>
                    <a:pt x="5452" y="2842"/>
                    <a:pt x="5198" y="3983"/>
                    <a:pt x="5198" y="4997"/>
                  </a:cubicBezTo>
                  <a:lnTo>
                    <a:pt x="5198" y="6391"/>
                  </a:lnTo>
                  <a:lnTo>
                    <a:pt x="5198" y="7152"/>
                  </a:lnTo>
                  <a:lnTo>
                    <a:pt x="5198" y="7659"/>
                  </a:lnTo>
                  <a:lnTo>
                    <a:pt x="5071" y="7913"/>
                  </a:lnTo>
                  <a:lnTo>
                    <a:pt x="4945" y="8293"/>
                  </a:lnTo>
                  <a:cubicBezTo>
                    <a:pt x="4818" y="8547"/>
                    <a:pt x="4691" y="8673"/>
                    <a:pt x="4564" y="8800"/>
                  </a:cubicBezTo>
                  <a:cubicBezTo>
                    <a:pt x="4438" y="8927"/>
                    <a:pt x="4184" y="9054"/>
                    <a:pt x="4057" y="9054"/>
                  </a:cubicBezTo>
                  <a:cubicBezTo>
                    <a:pt x="3867" y="9117"/>
                    <a:pt x="3677" y="9149"/>
                    <a:pt x="3503" y="9149"/>
                  </a:cubicBezTo>
                  <a:cubicBezTo>
                    <a:pt x="3328" y="9149"/>
                    <a:pt x="3170" y="9117"/>
                    <a:pt x="3043" y="9054"/>
                  </a:cubicBezTo>
                  <a:cubicBezTo>
                    <a:pt x="2663" y="8927"/>
                    <a:pt x="2283" y="8673"/>
                    <a:pt x="2029" y="8420"/>
                  </a:cubicBezTo>
                  <a:cubicBezTo>
                    <a:pt x="1775" y="8166"/>
                    <a:pt x="1522" y="7786"/>
                    <a:pt x="1395" y="7279"/>
                  </a:cubicBezTo>
                  <a:cubicBezTo>
                    <a:pt x="1395" y="6899"/>
                    <a:pt x="1395" y="6518"/>
                    <a:pt x="1395" y="6138"/>
                  </a:cubicBezTo>
                  <a:cubicBezTo>
                    <a:pt x="1522" y="5758"/>
                    <a:pt x="1649" y="5377"/>
                    <a:pt x="1902" y="5124"/>
                  </a:cubicBezTo>
                  <a:cubicBezTo>
                    <a:pt x="2283" y="4743"/>
                    <a:pt x="2663" y="4363"/>
                    <a:pt x="3043" y="4110"/>
                  </a:cubicBezTo>
                  <a:cubicBezTo>
                    <a:pt x="3170" y="3983"/>
                    <a:pt x="3297" y="3856"/>
                    <a:pt x="3423" y="3729"/>
                  </a:cubicBezTo>
                  <a:cubicBezTo>
                    <a:pt x="3423" y="3603"/>
                    <a:pt x="3423" y="3476"/>
                    <a:pt x="3423" y="3349"/>
                  </a:cubicBezTo>
                  <a:cubicBezTo>
                    <a:pt x="3423" y="3222"/>
                    <a:pt x="3297" y="3095"/>
                    <a:pt x="3170" y="3095"/>
                  </a:cubicBezTo>
                  <a:cubicBezTo>
                    <a:pt x="3107" y="3032"/>
                    <a:pt x="3043" y="3000"/>
                    <a:pt x="2980" y="3000"/>
                  </a:cubicBezTo>
                  <a:cubicBezTo>
                    <a:pt x="2916" y="3000"/>
                    <a:pt x="2853" y="3032"/>
                    <a:pt x="2790" y="3095"/>
                  </a:cubicBezTo>
                  <a:lnTo>
                    <a:pt x="635" y="3729"/>
                  </a:lnTo>
                  <a:cubicBezTo>
                    <a:pt x="381" y="3729"/>
                    <a:pt x="254" y="3729"/>
                    <a:pt x="254" y="3856"/>
                  </a:cubicBezTo>
                  <a:cubicBezTo>
                    <a:pt x="127" y="3983"/>
                    <a:pt x="1" y="4110"/>
                    <a:pt x="1" y="4236"/>
                  </a:cubicBezTo>
                  <a:cubicBezTo>
                    <a:pt x="1" y="4363"/>
                    <a:pt x="1" y="4617"/>
                    <a:pt x="1" y="4870"/>
                  </a:cubicBezTo>
                  <a:lnTo>
                    <a:pt x="1" y="5631"/>
                  </a:lnTo>
                  <a:cubicBezTo>
                    <a:pt x="1" y="5884"/>
                    <a:pt x="1" y="6138"/>
                    <a:pt x="127" y="6391"/>
                  </a:cubicBezTo>
                  <a:cubicBezTo>
                    <a:pt x="254" y="6772"/>
                    <a:pt x="254" y="6899"/>
                    <a:pt x="381" y="7152"/>
                  </a:cubicBezTo>
                  <a:cubicBezTo>
                    <a:pt x="508" y="7913"/>
                    <a:pt x="888" y="8547"/>
                    <a:pt x="1268" y="9180"/>
                  </a:cubicBezTo>
                  <a:cubicBezTo>
                    <a:pt x="1649" y="9814"/>
                    <a:pt x="2156" y="10321"/>
                    <a:pt x="2663" y="10702"/>
                  </a:cubicBezTo>
                  <a:cubicBezTo>
                    <a:pt x="3170" y="11082"/>
                    <a:pt x="3804" y="11335"/>
                    <a:pt x="4438" y="11462"/>
                  </a:cubicBezTo>
                  <a:cubicBezTo>
                    <a:pt x="4719" y="11543"/>
                    <a:pt x="5025" y="11585"/>
                    <a:pt x="5337" y="11585"/>
                  </a:cubicBezTo>
                  <a:cubicBezTo>
                    <a:pt x="6009" y="11585"/>
                    <a:pt x="6707" y="11388"/>
                    <a:pt x="7227" y="10955"/>
                  </a:cubicBezTo>
                  <a:cubicBezTo>
                    <a:pt x="7480" y="10702"/>
                    <a:pt x="7734" y="10321"/>
                    <a:pt x="7987" y="10068"/>
                  </a:cubicBezTo>
                  <a:cubicBezTo>
                    <a:pt x="8241" y="9561"/>
                    <a:pt x="8367" y="9054"/>
                    <a:pt x="8494" y="8547"/>
                  </a:cubicBezTo>
                  <a:cubicBezTo>
                    <a:pt x="8621" y="7913"/>
                    <a:pt x="8748" y="7279"/>
                    <a:pt x="8748" y="6518"/>
                  </a:cubicBezTo>
                  <a:cubicBezTo>
                    <a:pt x="8748" y="6011"/>
                    <a:pt x="8748" y="5631"/>
                    <a:pt x="8875" y="5251"/>
                  </a:cubicBezTo>
                  <a:cubicBezTo>
                    <a:pt x="9001" y="4870"/>
                    <a:pt x="9001" y="4617"/>
                    <a:pt x="9001" y="4490"/>
                  </a:cubicBezTo>
                  <a:cubicBezTo>
                    <a:pt x="9001" y="4236"/>
                    <a:pt x="9128" y="4110"/>
                    <a:pt x="9128" y="3856"/>
                  </a:cubicBezTo>
                  <a:cubicBezTo>
                    <a:pt x="9255" y="3729"/>
                    <a:pt x="9255" y="3603"/>
                    <a:pt x="9382" y="3476"/>
                  </a:cubicBezTo>
                  <a:cubicBezTo>
                    <a:pt x="9508" y="3222"/>
                    <a:pt x="9635" y="2969"/>
                    <a:pt x="9762" y="2842"/>
                  </a:cubicBezTo>
                  <a:cubicBezTo>
                    <a:pt x="10015" y="2715"/>
                    <a:pt x="10269" y="2588"/>
                    <a:pt x="10523" y="2462"/>
                  </a:cubicBezTo>
                  <a:cubicBezTo>
                    <a:pt x="10713" y="2398"/>
                    <a:pt x="10935" y="2367"/>
                    <a:pt x="11156" y="2367"/>
                  </a:cubicBezTo>
                  <a:cubicBezTo>
                    <a:pt x="11378" y="2367"/>
                    <a:pt x="11600" y="2398"/>
                    <a:pt x="11790" y="2462"/>
                  </a:cubicBezTo>
                  <a:cubicBezTo>
                    <a:pt x="12171" y="2588"/>
                    <a:pt x="12551" y="2969"/>
                    <a:pt x="12931" y="3222"/>
                  </a:cubicBezTo>
                  <a:cubicBezTo>
                    <a:pt x="13185" y="3729"/>
                    <a:pt x="13438" y="4236"/>
                    <a:pt x="13565" y="4743"/>
                  </a:cubicBezTo>
                  <a:cubicBezTo>
                    <a:pt x="13818" y="5377"/>
                    <a:pt x="13818" y="6011"/>
                    <a:pt x="13692" y="6772"/>
                  </a:cubicBezTo>
                  <a:cubicBezTo>
                    <a:pt x="13565" y="7406"/>
                    <a:pt x="13058" y="7913"/>
                    <a:pt x="12551" y="8293"/>
                  </a:cubicBezTo>
                  <a:lnTo>
                    <a:pt x="12044" y="8547"/>
                  </a:lnTo>
                  <a:lnTo>
                    <a:pt x="11790" y="8800"/>
                  </a:lnTo>
                  <a:cubicBezTo>
                    <a:pt x="11663" y="8800"/>
                    <a:pt x="11663" y="8800"/>
                    <a:pt x="11663" y="8927"/>
                  </a:cubicBezTo>
                  <a:cubicBezTo>
                    <a:pt x="11537" y="8927"/>
                    <a:pt x="11410" y="9054"/>
                    <a:pt x="11410" y="9180"/>
                  </a:cubicBezTo>
                  <a:cubicBezTo>
                    <a:pt x="11410" y="9307"/>
                    <a:pt x="11410" y="9434"/>
                    <a:pt x="11410" y="9561"/>
                  </a:cubicBezTo>
                  <a:cubicBezTo>
                    <a:pt x="11410" y="9687"/>
                    <a:pt x="11537" y="9687"/>
                    <a:pt x="11537" y="9814"/>
                  </a:cubicBezTo>
                  <a:lnTo>
                    <a:pt x="11917" y="9814"/>
                  </a:lnTo>
                  <a:cubicBezTo>
                    <a:pt x="12171" y="9687"/>
                    <a:pt x="12424" y="9687"/>
                    <a:pt x="12678" y="9561"/>
                  </a:cubicBezTo>
                  <a:lnTo>
                    <a:pt x="13692" y="9307"/>
                  </a:lnTo>
                  <a:cubicBezTo>
                    <a:pt x="13945" y="9180"/>
                    <a:pt x="14072" y="9180"/>
                    <a:pt x="14326" y="9054"/>
                  </a:cubicBezTo>
                  <a:cubicBezTo>
                    <a:pt x="14452" y="9054"/>
                    <a:pt x="14579" y="8927"/>
                    <a:pt x="14706" y="8800"/>
                  </a:cubicBezTo>
                  <a:cubicBezTo>
                    <a:pt x="14706" y="8800"/>
                    <a:pt x="14706" y="8673"/>
                    <a:pt x="14833" y="8673"/>
                  </a:cubicBezTo>
                  <a:cubicBezTo>
                    <a:pt x="14833" y="8420"/>
                    <a:pt x="14959" y="8166"/>
                    <a:pt x="14959" y="7913"/>
                  </a:cubicBezTo>
                  <a:lnTo>
                    <a:pt x="14959" y="6772"/>
                  </a:lnTo>
                  <a:cubicBezTo>
                    <a:pt x="14959" y="6391"/>
                    <a:pt x="14833" y="6011"/>
                    <a:pt x="14833" y="5504"/>
                  </a:cubicBezTo>
                  <a:cubicBezTo>
                    <a:pt x="14706" y="5124"/>
                    <a:pt x="14579" y="4743"/>
                    <a:pt x="14579" y="4363"/>
                  </a:cubicBezTo>
                  <a:cubicBezTo>
                    <a:pt x="14326" y="3603"/>
                    <a:pt x="13945" y="2842"/>
                    <a:pt x="13565" y="2208"/>
                  </a:cubicBezTo>
                  <a:cubicBezTo>
                    <a:pt x="13058" y="1574"/>
                    <a:pt x="12551" y="1067"/>
                    <a:pt x="11917" y="687"/>
                  </a:cubicBezTo>
                  <a:cubicBezTo>
                    <a:pt x="11410" y="433"/>
                    <a:pt x="10776" y="180"/>
                    <a:pt x="10142" y="53"/>
                  </a:cubicBezTo>
                  <a:cubicBezTo>
                    <a:pt x="9919" y="16"/>
                    <a:pt x="9708" y="0"/>
                    <a:pt x="9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68" name="Google Shape;115;p14"/>
            <p:cNvSpPr/>
            <p:nvPr/>
          </p:nvSpPr>
          <p:spPr>
            <a:xfrm>
              <a:off x="1347500" y="3071400"/>
              <a:ext cx="402525" cy="323300"/>
            </a:xfrm>
            <a:custGeom>
              <a:avLst/>
              <a:gdLst/>
              <a:ahLst/>
              <a:cxnLst/>
              <a:rect l="l" t="t" r="r" b="b"/>
              <a:pathLst>
                <a:path w="16101" h="12932" extrusionOk="0">
                  <a:moveTo>
                    <a:pt x="3804" y="1"/>
                  </a:moveTo>
                  <a:lnTo>
                    <a:pt x="381" y="128"/>
                  </a:lnTo>
                  <a:cubicBezTo>
                    <a:pt x="254" y="128"/>
                    <a:pt x="127" y="254"/>
                    <a:pt x="1" y="381"/>
                  </a:cubicBezTo>
                  <a:cubicBezTo>
                    <a:pt x="1" y="381"/>
                    <a:pt x="1" y="508"/>
                    <a:pt x="1" y="635"/>
                  </a:cubicBezTo>
                  <a:cubicBezTo>
                    <a:pt x="1" y="762"/>
                    <a:pt x="127" y="888"/>
                    <a:pt x="127" y="888"/>
                  </a:cubicBezTo>
                  <a:cubicBezTo>
                    <a:pt x="254" y="1015"/>
                    <a:pt x="381" y="1015"/>
                    <a:pt x="508" y="1142"/>
                  </a:cubicBezTo>
                  <a:cubicBezTo>
                    <a:pt x="634" y="1142"/>
                    <a:pt x="761" y="1269"/>
                    <a:pt x="888" y="1395"/>
                  </a:cubicBezTo>
                  <a:cubicBezTo>
                    <a:pt x="1015" y="1522"/>
                    <a:pt x="1141" y="1649"/>
                    <a:pt x="1141" y="1776"/>
                  </a:cubicBezTo>
                  <a:cubicBezTo>
                    <a:pt x="1268" y="2029"/>
                    <a:pt x="1268" y="2156"/>
                    <a:pt x="1268" y="2410"/>
                  </a:cubicBezTo>
                  <a:lnTo>
                    <a:pt x="2663" y="10903"/>
                  </a:lnTo>
                  <a:cubicBezTo>
                    <a:pt x="2663" y="11030"/>
                    <a:pt x="2663" y="11157"/>
                    <a:pt x="2663" y="11283"/>
                  </a:cubicBezTo>
                  <a:cubicBezTo>
                    <a:pt x="2663" y="11283"/>
                    <a:pt x="2536" y="11410"/>
                    <a:pt x="2536" y="11410"/>
                  </a:cubicBezTo>
                  <a:cubicBezTo>
                    <a:pt x="2409" y="11537"/>
                    <a:pt x="2282" y="11537"/>
                    <a:pt x="2156" y="11664"/>
                  </a:cubicBezTo>
                  <a:cubicBezTo>
                    <a:pt x="2156" y="11664"/>
                    <a:pt x="2029" y="11791"/>
                    <a:pt x="2029" y="11917"/>
                  </a:cubicBezTo>
                  <a:cubicBezTo>
                    <a:pt x="1902" y="11917"/>
                    <a:pt x="1902" y="12044"/>
                    <a:pt x="2029" y="12171"/>
                  </a:cubicBezTo>
                  <a:cubicBezTo>
                    <a:pt x="2029" y="12298"/>
                    <a:pt x="2029" y="12424"/>
                    <a:pt x="2156" y="12424"/>
                  </a:cubicBezTo>
                  <a:cubicBezTo>
                    <a:pt x="2282" y="12551"/>
                    <a:pt x="2409" y="12551"/>
                    <a:pt x="2536" y="12551"/>
                  </a:cubicBezTo>
                  <a:lnTo>
                    <a:pt x="5705" y="12931"/>
                  </a:lnTo>
                  <a:lnTo>
                    <a:pt x="5959" y="12931"/>
                  </a:lnTo>
                  <a:cubicBezTo>
                    <a:pt x="6085" y="12931"/>
                    <a:pt x="6212" y="12931"/>
                    <a:pt x="6339" y="12805"/>
                  </a:cubicBezTo>
                  <a:cubicBezTo>
                    <a:pt x="6339" y="12805"/>
                    <a:pt x="6339" y="12678"/>
                    <a:pt x="6339" y="12551"/>
                  </a:cubicBezTo>
                  <a:cubicBezTo>
                    <a:pt x="6339" y="12424"/>
                    <a:pt x="6212" y="12171"/>
                    <a:pt x="6085" y="12171"/>
                  </a:cubicBezTo>
                  <a:cubicBezTo>
                    <a:pt x="5959" y="11917"/>
                    <a:pt x="5705" y="11791"/>
                    <a:pt x="5452" y="11664"/>
                  </a:cubicBezTo>
                  <a:cubicBezTo>
                    <a:pt x="5071" y="11537"/>
                    <a:pt x="4691" y="11283"/>
                    <a:pt x="4311" y="11030"/>
                  </a:cubicBezTo>
                  <a:cubicBezTo>
                    <a:pt x="4057" y="10776"/>
                    <a:pt x="3804" y="10523"/>
                    <a:pt x="3550" y="10143"/>
                  </a:cubicBezTo>
                  <a:cubicBezTo>
                    <a:pt x="3423" y="9889"/>
                    <a:pt x="3297" y="9509"/>
                    <a:pt x="3297" y="9128"/>
                  </a:cubicBezTo>
                  <a:cubicBezTo>
                    <a:pt x="3297" y="9002"/>
                    <a:pt x="3297" y="8875"/>
                    <a:pt x="3297" y="8748"/>
                  </a:cubicBezTo>
                  <a:lnTo>
                    <a:pt x="3297" y="8495"/>
                  </a:lnTo>
                  <a:lnTo>
                    <a:pt x="3550" y="8495"/>
                  </a:lnTo>
                  <a:lnTo>
                    <a:pt x="13185" y="6846"/>
                  </a:lnTo>
                  <a:lnTo>
                    <a:pt x="14199" y="6846"/>
                  </a:lnTo>
                  <a:cubicBezTo>
                    <a:pt x="14325" y="6973"/>
                    <a:pt x="14579" y="6973"/>
                    <a:pt x="14706" y="7100"/>
                  </a:cubicBezTo>
                  <a:cubicBezTo>
                    <a:pt x="14959" y="7354"/>
                    <a:pt x="15086" y="7607"/>
                    <a:pt x="15086" y="7734"/>
                  </a:cubicBezTo>
                  <a:cubicBezTo>
                    <a:pt x="15213" y="8114"/>
                    <a:pt x="15340" y="8241"/>
                    <a:pt x="15340" y="8368"/>
                  </a:cubicBezTo>
                  <a:cubicBezTo>
                    <a:pt x="15340" y="8495"/>
                    <a:pt x="15466" y="8621"/>
                    <a:pt x="15466" y="8621"/>
                  </a:cubicBezTo>
                  <a:lnTo>
                    <a:pt x="15720" y="8621"/>
                  </a:lnTo>
                  <a:cubicBezTo>
                    <a:pt x="15847" y="8621"/>
                    <a:pt x="15973" y="8495"/>
                    <a:pt x="16100" y="8368"/>
                  </a:cubicBezTo>
                  <a:cubicBezTo>
                    <a:pt x="16100" y="8241"/>
                    <a:pt x="16100" y="8114"/>
                    <a:pt x="16100" y="7987"/>
                  </a:cubicBezTo>
                  <a:cubicBezTo>
                    <a:pt x="16100" y="7987"/>
                    <a:pt x="16100" y="7861"/>
                    <a:pt x="16100" y="7861"/>
                  </a:cubicBezTo>
                  <a:cubicBezTo>
                    <a:pt x="16100" y="7734"/>
                    <a:pt x="16100" y="7734"/>
                    <a:pt x="16100" y="7607"/>
                  </a:cubicBezTo>
                  <a:lnTo>
                    <a:pt x="15847" y="6720"/>
                  </a:lnTo>
                  <a:cubicBezTo>
                    <a:pt x="15847" y="6466"/>
                    <a:pt x="15720" y="6213"/>
                    <a:pt x="15720" y="6086"/>
                  </a:cubicBezTo>
                  <a:cubicBezTo>
                    <a:pt x="15720" y="5832"/>
                    <a:pt x="15720" y="5706"/>
                    <a:pt x="15593" y="5579"/>
                  </a:cubicBezTo>
                  <a:cubicBezTo>
                    <a:pt x="15593" y="5452"/>
                    <a:pt x="15593" y="5325"/>
                    <a:pt x="15593" y="5198"/>
                  </a:cubicBezTo>
                  <a:cubicBezTo>
                    <a:pt x="15593" y="5072"/>
                    <a:pt x="15593" y="4945"/>
                    <a:pt x="15593" y="4691"/>
                  </a:cubicBezTo>
                  <a:cubicBezTo>
                    <a:pt x="15466" y="4565"/>
                    <a:pt x="15466" y="4058"/>
                    <a:pt x="15466" y="3804"/>
                  </a:cubicBezTo>
                  <a:cubicBezTo>
                    <a:pt x="15340" y="3424"/>
                    <a:pt x="15466" y="3170"/>
                    <a:pt x="15340" y="2917"/>
                  </a:cubicBezTo>
                  <a:lnTo>
                    <a:pt x="14959" y="1902"/>
                  </a:lnTo>
                  <a:cubicBezTo>
                    <a:pt x="14959" y="1776"/>
                    <a:pt x="14959" y="1649"/>
                    <a:pt x="14959" y="1522"/>
                  </a:cubicBezTo>
                  <a:cubicBezTo>
                    <a:pt x="14959" y="1395"/>
                    <a:pt x="14959" y="1395"/>
                    <a:pt x="14959" y="1269"/>
                  </a:cubicBezTo>
                  <a:lnTo>
                    <a:pt x="14959" y="1142"/>
                  </a:lnTo>
                  <a:cubicBezTo>
                    <a:pt x="14959" y="1015"/>
                    <a:pt x="14959" y="888"/>
                    <a:pt x="14833" y="762"/>
                  </a:cubicBezTo>
                  <a:cubicBezTo>
                    <a:pt x="14706" y="762"/>
                    <a:pt x="14579" y="635"/>
                    <a:pt x="14452" y="635"/>
                  </a:cubicBezTo>
                  <a:cubicBezTo>
                    <a:pt x="14325" y="762"/>
                    <a:pt x="14325" y="762"/>
                    <a:pt x="14199" y="888"/>
                  </a:cubicBezTo>
                  <a:cubicBezTo>
                    <a:pt x="14199" y="888"/>
                    <a:pt x="14072" y="1015"/>
                    <a:pt x="14199" y="1142"/>
                  </a:cubicBezTo>
                  <a:cubicBezTo>
                    <a:pt x="14199" y="1522"/>
                    <a:pt x="14199" y="1776"/>
                    <a:pt x="14199" y="2029"/>
                  </a:cubicBezTo>
                  <a:cubicBezTo>
                    <a:pt x="14072" y="2283"/>
                    <a:pt x="14072" y="2410"/>
                    <a:pt x="13945" y="2663"/>
                  </a:cubicBezTo>
                  <a:cubicBezTo>
                    <a:pt x="13818" y="2790"/>
                    <a:pt x="13692" y="2790"/>
                    <a:pt x="13438" y="2917"/>
                  </a:cubicBezTo>
                  <a:cubicBezTo>
                    <a:pt x="13185" y="2917"/>
                    <a:pt x="12931" y="3043"/>
                    <a:pt x="12551" y="3043"/>
                  </a:cubicBezTo>
                  <a:lnTo>
                    <a:pt x="2789" y="4691"/>
                  </a:lnTo>
                  <a:lnTo>
                    <a:pt x="2536" y="4691"/>
                  </a:lnTo>
                  <a:cubicBezTo>
                    <a:pt x="2536" y="4691"/>
                    <a:pt x="2409" y="4565"/>
                    <a:pt x="2409" y="4565"/>
                  </a:cubicBezTo>
                  <a:cubicBezTo>
                    <a:pt x="2409" y="4438"/>
                    <a:pt x="2282" y="4311"/>
                    <a:pt x="2282" y="4184"/>
                  </a:cubicBezTo>
                  <a:cubicBezTo>
                    <a:pt x="2282" y="3677"/>
                    <a:pt x="2282" y="3297"/>
                    <a:pt x="2282" y="2917"/>
                  </a:cubicBezTo>
                  <a:cubicBezTo>
                    <a:pt x="2282" y="2663"/>
                    <a:pt x="2409" y="2410"/>
                    <a:pt x="2536" y="2156"/>
                  </a:cubicBezTo>
                  <a:cubicBezTo>
                    <a:pt x="2663" y="2029"/>
                    <a:pt x="2663" y="2029"/>
                    <a:pt x="2789" y="1902"/>
                  </a:cubicBezTo>
                  <a:cubicBezTo>
                    <a:pt x="2789" y="1902"/>
                    <a:pt x="2916" y="1776"/>
                    <a:pt x="2916" y="1776"/>
                  </a:cubicBezTo>
                  <a:cubicBezTo>
                    <a:pt x="3043" y="1649"/>
                    <a:pt x="3170" y="1522"/>
                    <a:pt x="3297" y="1522"/>
                  </a:cubicBezTo>
                  <a:lnTo>
                    <a:pt x="3930" y="1142"/>
                  </a:lnTo>
                  <a:cubicBezTo>
                    <a:pt x="4057" y="1015"/>
                    <a:pt x="4311" y="888"/>
                    <a:pt x="4437" y="762"/>
                  </a:cubicBezTo>
                  <a:cubicBezTo>
                    <a:pt x="4437" y="635"/>
                    <a:pt x="4437" y="508"/>
                    <a:pt x="4437" y="381"/>
                  </a:cubicBezTo>
                  <a:cubicBezTo>
                    <a:pt x="4437" y="128"/>
                    <a:pt x="4437" y="1"/>
                    <a:pt x="4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69" name="Google Shape;116;p14"/>
            <p:cNvSpPr/>
            <p:nvPr/>
          </p:nvSpPr>
          <p:spPr>
            <a:xfrm>
              <a:off x="1360175" y="2789350"/>
              <a:ext cx="348650" cy="196525"/>
            </a:xfrm>
            <a:custGeom>
              <a:avLst/>
              <a:gdLst/>
              <a:ahLst/>
              <a:cxnLst/>
              <a:rect l="l" t="t" r="r" b="b"/>
              <a:pathLst>
                <a:path w="13946" h="7861" extrusionOk="0">
                  <a:moveTo>
                    <a:pt x="13438" y="0"/>
                  </a:moveTo>
                  <a:cubicBezTo>
                    <a:pt x="13311" y="0"/>
                    <a:pt x="13311" y="0"/>
                    <a:pt x="13185" y="127"/>
                  </a:cubicBezTo>
                  <a:cubicBezTo>
                    <a:pt x="13185" y="254"/>
                    <a:pt x="13058" y="254"/>
                    <a:pt x="13058" y="381"/>
                  </a:cubicBezTo>
                  <a:cubicBezTo>
                    <a:pt x="13058" y="761"/>
                    <a:pt x="12931" y="1015"/>
                    <a:pt x="12804" y="1268"/>
                  </a:cubicBezTo>
                  <a:cubicBezTo>
                    <a:pt x="12804" y="1522"/>
                    <a:pt x="12678" y="1648"/>
                    <a:pt x="12551" y="1775"/>
                  </a:cubicBezTo>
                  <a:cubicBezTo>
                    <a:pt x="12424" y="1902"/>
                    <a:pt x="12297" y="2029"/>
                    <a:pt x="12044" y="2029"/>
                  </a:cubicBezTo>
                  <a:lnTo>
                    <a:pt x="11156" y="2029"/>
                  </a:lnTo>
                  <a:lnTo>
                    <a:pt x="2790" y="2156"/>
                  </a:lnTo>
                  <a:cubicBezTo>
                    <a:pt x="2409" y="2156"/>
                    <a:pt x="2156" y="2029"/>
                    <a:pt x="1775" y="2029"/>
                  </a:cubicBezTo>
                  <a:cubicBezTo>
                    <a:pt x="1522" y="1902"/>
                    <a:pt x="1395" y="1902"/>
                    <a:pt x="1268" y="1648"/>
                  </a:cubicBezTo>
                  <a:cubicBezTo>
                    <a:pt x="1142" y="1522"/>
                    <a:pt x="1015" y="1268"/>
                    <a:pt x="1015" y="1015"/>
                  </a:cubicBezTo>
                  <a:cubicBezTo>
                    <a:pt x="1015" y="761"/>
                    <a:pt x="888" y="508"/>
                    <a:pt x="888" y="381"/>
                  </a:cubicBezTo>
                  <a:cubicBezTo>
                    <a:pt x="888" y="254"/>
                    <a:pt x="761" y="127"/>
                    <a:pt x="761" y="127"/>
                  </a:cubicBezTo>
                  <a:lnTo>
                    <a:pt x="508" y="127"/>
                  </a:lnTo>
                  <a:cubicBezTo>
                    <a:pt x="381" y="127"/>
                    <a:pt x="254" y="127"/>
                    <a:pt x="127" y="254"/>
                  </a:cubicBezTo>
                  <a:cubicBezTo>
                    <a:pt x="127" y="381"/>
                    <a:pt x="1" y="508"/>
                    <a:pt x="1" y="634"/>
                  </a:cubicBezTo>
                  <a:cubicBezTo>
                    <a:pt x="1" y="761"/>
                    <a:pt x="1" y="761"/>
                    <a:pt x="1" y="761"/>
                  </a:cubicBezTo>
                  <a:cubicBezTo>
                    <a:pt x="1" y="888"/>
                    <a:pt x="1" y="1015"/>
                    <a:pt x="1" y="1015"/>
                  </a:cubicBezTo>
                  <a:lnTo>
                    <a:pt x="1" y="1648"/>
                  </a:lnTo>
                  <a:lnTo>
                    <a:pt x="1" y="2409"/>
                  </a:lnTo>
                  <a:lnTo>
                    <a:pt x="1" y="3296"/>
                  </a:lnTo>
                  <a:lnTo>
                    <a:pt x="1" y="3930"/>
                  </a:lnTo>
                  <a:lnTo>
                    <a:pt x="1" y="4944"/>
                  </a:lnTo>
                  <a:lnTo>
                    <a:pt x="1" y="5832"/>
                  </a:lnTo>
                  <a:lnTo>
                    <a:pt x="1" y="6973"/>
                  </a:lnTo>
                  <a:lnTo>
                    <a:pt x="1" y="7353"/>
                  </a:lnTo>
                  <a:cubicBezTo>
                    <a:pt x="1" y="7480"/>
                    <a:pt x="127" y="7607"/>
                    <a:pt x="127" y="7733"/>
                  </a:cubicBezTo>
                  <a:cubicBezTo>
                    <a:pt x="254" y="7860"/>
                    <a:pt x="381" y="7860"/>
                    <a:pt x="508" y="7860"/>
                  </a:cubicBezTo>
                  <a:cubicBezTo>
                    <a:pt x="634" y="7860"/>
                    <a:pt x="634" y="7860"/>
                    <a:pt x="761" y="7733"/>
                  </a:cubicBezTo>
                  <a:cubicBezTo>
                    <a:pt x="888" y="7733"/>
                    <a:pt x="888" y="7607"/>
                    <a:pt x="888" y="7480"/>
                  </a:cubicBezTo>
                  <a:cubicBezTo>
                    <a:pt x="888" y="7226"/>
                    <a:pt x="1015" y="6846"/>
                    <a:pt x="1142" y="6592"/>
                  </a:cubicBezTo>
                  <a:cubicBezTo>
                    <a:pt x="1142" y="6466"/>
                    <a:pt x="1268" y="6212"/>
                    <a:pt x="1395" y="6085"/>
                  </a:cubicBezTo>
                  <a:cubicBezTo>
                    <a:pt x="1522" y="5959"/>
                    <a:pt x="1775" y="5959"/>
                    <a:pt x="1902" y="5959"/>
                  </a:cubicBezTo>
                  <a:cubicBezTo>
                    <a:pt x="2029" y="5895"/>
                    <a:pt x="2187" y="5864"/>
                    <a:pt x="2346" y="5864"/>
                  </a:cubicBezTo>
                  <a:cubicBezTo>
                    <a:pt x="2504" y="5864"/>
                    <a:pt x="2663" y="5895"/>
                    <a:pt x="2790" y="5959"/>
                  </a:cubicBezTo>
                  <a:lnTo>
                    <a:pt x="11156" y="5959"/>
                  </a:lnTo>
                  <a:cubicBezTo>
                    <a:pt x="11346" y="5895"/>
                    <a:pt x="11505" y="5864"/>
                    <a:pt x="11663" y="5864"/>
                  </a:cubicBezTo>
                  <a:cubicBezTo>
                    <a:pt x="11822" y="5864"/>
                    <a:pt x="11980" y="5895"/>
                    <a:pt x="12170" y="5959"/>
                  </a:cubicBezTo>
                  <a:cubicBezTo>
                    <a:pt x="12424" y="5959"/>
                    <a:pt x="12551" y="6085"/>
                    <a:pt x="12678" y="6212"/>
                  </a:cubicBezTo>
                  <a:cubicBezTo>
                    <a:pt x="12804" y="6466"/>
                    <a:pt x="12931" y="6719"/>
                    <a:pt x="12931" y="6973"/>
                  </a:cubicBezTo>
                  <a:cubicBezTo>
                    <a:pt x="12931" y="7100"/>
                    <a:pt x="13058" y="7353"/>
                    <a:pt x="13058" y="7607"/>
                  </a:cubicBezTo>
                  <a:cubicBezTo>
                    <a:pt x="13058" y="7733"/>
                    <a:pt x="13058" y="7733"/>
                    <a:pt x="13185" y="7733"/>
                  </a:cubicBezTo>
                  <a:cubicBezTo>
                    <a:pt x="13269" y="7776"/>
                    <a:pt x="13311" y="7790"/>
                    <a:pt x="13335" y="7790"/>
                  </a:cubicBezTo>
                  <a:cubicBezTo>
                    <a:pt x="13382" y="7790"/>
                    <a:pt x="13354" y="7733"/>
                    <a:pt x="13438" y="7733"/>
                  </a:cubicBezTo>
                  <a:cubicBezTo>
                    <a:pt x="13475" y="7771"/>
                    <a:pt x="13512" y="7786"/>
                    <a:pt x="13550" y="7786"/>
                  </a:cubicBezTo>
                  <a:cubicBezTo>
                    <a:pt x="13639" y="7786"/>
                    <a:pt x="13729" y="7696"/>
                    <a:pt x="13818" y="7607"/>
                  </a:cubicBezTo>
                  <a:cubicBezTo>
                    <a:pt x="13818" y="7607"/>
                    <a:pt x="13945" y="7353"/>
                    <a:pt x="13945" y="7226"/>
                  </a:cubicBezTo>
                  <a:lnTo>
                    <a:pt x="13945" y="7100"/>
                  </a:lnTo>
                  <a:cubicBezTo>
                    <a:pt x="13945" y="6973"/>
                    <a:pt x="13945" y="6973"/>
                    <a:pt x="13945" y="6846"/>
                  </a:cubicBezTo>
                  <a:lnTo>
                    <a:pt x="13945" y="6339"/>
                  </a:lnTo>
                  <a:lnTo>
                    <a:pt x="13945" y="5452"/>
                  </a:lnTo>
                  <a:lnTo>
                    <a:pt x="13945" y="4564"/>
                  </a:lnTo>
                  <a:lnTo>
                    <a:pt x="13945" y="3930"/>
                  </a:lnTo>
                  <a:lnTo>
                    <a:pt x="13945" y="2916"/>
                  </a:lnTo>
                  <a:lnTo>
                    <a:pt x="13945" y="2029"/>
                  </a:lnTo>
                  <a:lnTo>
                    <a:pt x="13945" y="888"/>
                  </a:lnTo>
                  <a:lnTo>
                    <a:pt x="13945" y="508"/>
                  </a:lnTo>
                  <a:cubicBezTo>
                    <a:pt x="13945" y="381"/>
                    <a:pt x="13818" y="254"/>
                    <a:pt x="13818" y="127"/>
                  </a:cubicBezTo>
                  <a:cubicBezTo>
                    <a:pt x="13692" y="127"/>
                    <a:pt x="13565" y="0"/>
                    <a:pt x="134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70" name="Google Shape;117;p14"/>
            <p:cNvSpPr/>
            <p:nvPr/>
          </p:nvSpPr>
          <p:spPr>
            <a:xfrm>
              <a:off x="1341175" y="2402700"/>
              <a:ext cx="373975" cy="342300"/>
            </a:xfrm>
            <a:custGeom>
              <a:avLst/>
              <a:gdLst/>
              <a:ahLst/>
              <a:cxnLst/>
              <a:rect l="l" t="t" r="r" b="b"/>
              <a:pathLst>
                <a:path w="14959" h="13692" extrusionOk="0">
                  <a:moveTo>
                    <a:pt x="1014" y="1"/>
                  </a:moveTo>
                  <a:cubicBezTo>
                    <a:pt x="887" y="127"/>
                    <a:pt x="887" y="254"/>
                    <a:pt x="761" y="381"/>
                  </a:cubicBezTo>
                  <a:cubicBezTo>
                    <a:pt x="761" y="381"/>
                    <a:pt x="761" y="508"/>
                    <a:pt x="761" y="634"/>
                  </a:cubicBezTo>
                  <a:cubicBezTo>
                    <a:pt x="887" y="761"/>
                    <a:pt x="1014" y="888"/>
                    <a:pt x="1141" y="888"/>
                  </a:cubicBezTo>
                  <a:cubicBezTo>
                    <a:pt x="1268" y="1015"/>
                    <a:pt x="1394" y="1142"/>
                    <a:pt x="1394" y="1268"/>
                  </a:cubicBezTo>
                  <a:cubicBezTo>
                    <a:pt x="1521" y="1395"/>
                    <a:pt x="1648" y="1522"/>
                    <a:pt x="1648" y="1649"/>
                  </a:cubicBezTo>
                  <a:cubicBezTo>
                    <a:pt x="1648" y="1902"/>
                    <a:pt x="1648" y="2156"/>
                    <a:pt x="1648" y="2409"/>
                  </a:cubicBezTo>
                  <a:lnTo>
                    <a:pt x="887" y="10903"/>
                  </a:lnTo>
                  <a:cubicBezTo>
                    <a:pt x="887" y="11030"/>
                    <a:pt x="887" y="11156"/>
                    <a:pt x="887" y="11283"/>
                  </a:cubicBezTo>
                  <a:cubicBezTo>
                    <a:pt x="887" y="11283"/>
                    <a:pt x="761" y="11410"/>
                    <a:pt x="761" y="11410"/>
                  </a:cubicBezTo>
                  <a:cubicBezTo>
                    <a:pt x="634" y="11537"/>
                    <a:pt x="507" y="11537"/>
                    <a:pt x="380" y="11537"/>
                  </a:cubicBezTo>
                  <a:cubicBezTo>
                    <a:pt x="254" y="11537"/>
                    <a:pt x="127" y="11663"/>
                    <a:pt x="127" y="11663"/>
                  </a:cubicBezTo>
                  <a:cubicBezTo>
                    <a:pt x="0" y="11790"/>
                    <a:pt x="0" y="11917"/>
                    <a:pt x="0" y="11917"/>
                  </a:cubicBezTo>
                  <a:cubicBezTo>
                    <a:pt x="0" y="12044"/>
                    <a:pt x="0" y="12170"/>
                    <a:pt x="127" y="12297"/>
                  </a:cubicBezTo>
                  <a:cubicBezTo>
                    <a:pt x="127" y="12424"/>
                    <a:pt x="254" y="12551"/>
                    <a:pt x="380" y="12551"/>
                  </a:cubicBezTo>
                  <a:lnTo>
                    <a:pt x="3423" y="13692"/>
                  </a:lnTo>
                  <a:lnTo>
                    <a:pt x="3930" y="13692"/>
                  </a:lnTo>
                  <a:cubicBezTo>
                    <a:pt x="4057" y="13565"/>
                    <a:pt x="4183" y="13565"/>
                    <a:pt x="4183" y="13438"/>
                  </a:cubicBezTo>
                  <a:cubicBezTo>
                    <a:pt x="4183" y="13185"/>
                    <a:pt x="4057" y="13058"/>
                    <a:pt x="3930" y="12931"/>
                  </a:cubicBezTo>
                  <a:cubicBezTo>
                    <a:pt x="3803" y="12804"/>
                    <a:pt x="3676" y="12551"/>
                    <a:pt x="3423" y="12424"/>
                  </a:cubicBezTo>
                  <a:cubicBezTo>
                    <a:pt x="3169" y="12170"/>
                    <a:pt x="2916" y="11917"/>
                    <a:pt x="2662" y="11663"/>
                  </a:cubicBezTo>
                  <a:cubicBezTo>
                    <a:pt x="2409" y="11410"/>
                    <a:pt x="2282" y="11156"/>
                    <a:pt x="2155" y="10903"/>
                  </a:cubicBezTo>
                  <a:cubicBezTo>
                    <a:pt x="2028" y="10776"/>
                    <a:pt x="2028" y="10522"/>
                    <a:pt x="1902" y="10269"/>
                  </a:cubicBezTo>
                  <a:cubicBezTo>
                    <a:pt x="1902" y="9889"/>
                    <a:pt x="1902" y="9635"/>
                    <a:pt x="1902" y="9382"/>
                  </a:cubicBezTo>
                  <a:cubicBezTo>
                    <a:pt x="1902" y="9255"/>
                    <a:pt x="1902" y="9001"/>
                    <a:pt x="1902" y="8874"/>
                  </a:cubicBezTo>
                  <a:cubicBezTo>
                    <a:pt x="1902" y="8874"/>
                    <a:pt x="2028" y="8748"/>
                    <a:pt x="2028" y="8748"/>
                  </a:cubicBezTo>
                  <a:lnTo>
                    <a:pt x="2282" y="8748"/>
                  </a:lnTo>
                  <a:lnTo>
                    <a:pt x="12043" y="9635"/>
                  </a:lnTo>
                  <a:cubicBezTo>
                    <a:pt x="12423" y="9635"/>
                    <a:pt x="12677" y="9635"/>
                    <a:pt x="13057" y="9762"/>
                  </a:cubicBezTo>
                  <a:cubicBezTo>
                    <a:pt x="13184" y="9889"/>
                    <a:pt x="13438" y="10015"/>
                    <a:pt x="13564" y="10142"/>
                  </a:cubicBezTo>
                  <a:cubicBezTo>
                    <a:pt x="13691" y="10396"/>
                    <a:pt x="13691" y="10649"/>
                    <a:pt x="13691" y="10903"/>
                  </a:cubicBezTo>
                  <a:cubicBezTo>
                    <a:pt x="13691" y="11030"/>
                    <a:pt x="13818" y="11283"/>
                    <a:pt x="13818" y="11537"/>
                  </a:cubicBezTo>
                  <a:cubicBezTo>
                    <a:pt x="13818" y="11537"/>
                    <a:pt x="13818" y="11663"/>
                    <a:pt x="13945" y="11790"/>
                  </a:cubicBezTo>
                  <a:lnTo>
                    <a:pt x="14198" y="11790"/>
                  </a:lnTo>
                  <a:cubicBezTo>
                    <a:pt x="14325" y="11790"/>
                    <a:pt x="14452" y="11790"/>
                    <a:pt x="14452" y="11663"/>
                  </a:cubicBezTo>
                  <a:cubicBezTo>
                    <a:pt x="14578" y="11537"/>
                    <a:pt x="14578" y="11410"/>
                    <a:pt x="14578" y="11283"/>
                  </a:cubicBezTo>
                  <a:lnTo>
                    <a:pt x="14705" y="11283"/>
                  </a:lnTo>
                  <a:lnTo>
                    <a:pt x="14705" y="11030"/>
                  </a:lnTo>
                  <a:lnTo>
                    <a:pt x="14705" y="10015"/>
                  </a:lnTo>
                  <a:lnTo>
                    <a:pt x="14705" y="9382"/>
                  </a:lnTo>
                  <a:lnTo>
                    <a:pt x="14705" y="8874"/>
                  </a:lnTo>
                  <a:lnTo>
                    <a:pt x="14705" y="8494"/>
                  </a:lnTo>
                  <a:lnTo>
                    <a:pt x="14705" y="7987"/>
                  </a:lnTo>
                  <a:cubicBezTo>
                    <a:pt x="14705" y="7860"/>
                    <a:pt x="14705" y="7353"/>
                    <a:pt x="14705" y="7100"/>
                  </a:cubicBezTo>
                  <a:cubicBezTo>
                    <a:pt x="14832" y="6846"/>
                    <a:pt x="14832" y="6466"/>
                    <a:pt x="14832" y="6212"/>
                  </a:cubicBezTo>
                  <a:lnTo>
                    <a:pt x="14959" y="5452"/>
                  </a:lnTo>
                  <a:cubicBezTo>
                    <a:pt x="14959" y="5325"/>
                    <a:pt x="14959" y="5198"/>
                    <a:pt x="14959" y="5071"/>
                  </a:cubicBezTo>
                  <a:lnTo>
                    <a:pt x="14959" y="4818"/>
                  </a:lnTo>
                  <a:cubicBezTo>
                    <a:pt x="14959" y="4818"/>
                    <a:pt x="14959" y="4691"/>
                    <a:pt x="14959" y="4691"/>
                  </a:cubicBezTo>
                  <a:cubicBezTo>
                    <a:pt x="14959" y="4564"/>
                    <a:pt x="14959" y="4438"/>
                    <a:pt x="14832" y="4311"/>
                  </a:cubicBezTo>
                  <a:cubicBezTo>
                    <a:pt x="14832" y="4184"/>
                    <a:pt x="14705" y="4184"/>
                    <a:pt x="14578" y="4184"/>
                  </a:cubicBezTo>
                  <a:cubicBezTo>
                    <a:pt x="14515" y="4121"/>
                    <a:pt x="14452" y="4089"/>
                    <a:pt x="14404" y="4089"/>
                  </a:cubicBezTo>
                  <a:cubicBezTo>
                    <a:pt x="14357" y="4089"/>
                    <a:pt x="14325" y="4121"/>
                    <a:pt x="14325" y="4184"/>
                  </a:cubicBezTo>
                  <a:cubicBezTo>
                    <a:pt x="14198" y="4184"/>
                    <a:pt x="14071" y="4311"/>
                    <a:pt x="14071" y="4438"/>
                  </a:cubicBezTo>
                  <a:cubicBezTo>
                    <a:pt x="14071" y="4691"/>
                    <a:pt x="13945" y="4945"/>
                    <a:pt x="13818" y="5325"/>
                  </a:cubicBezTo>
                  <a:cubicBezTo>
                    <a:pt x="13818" y="5452"/>
                    <a:pt x="13691" y="5578"/>
                    <a:pt x="13438" y="5705"/>
                  </a:cubicBezTo>
                  <a:cubicBezTo>
                    <a:pt x="13311" y="5832"/>
                    <a:pt x="13184" y="5959"/>
                    <a:pt x="12930" y="5959"/>
                  </a:cubicBezTo>
                  <a:lnTo>
                    <a:pt x="12043" y="5959"/>
                  </a:lnTo>
                  <a:lnTo>
                    <a:pt x="2662" y="5071"/>
                  </a:lnTo>
                  <a:lnTo>
                    <a:pt x="2409" y="5071"/>
                  </a:lnTo>
                  <a:cubicBezTo>
                    <a:pt x="2409" y="4945"/>
                    <a:pt x="2409" y="4945"/>
                    <a:pt x="2282" y="4818"/>
                  </a:cubicBezTo>
                  <a:cubicBezTo>
                    <a:pt x="2282" y="4691"/>
                    <a:pt x="2282" y="4564"/>
                    <a:pt x="2282" y="4438"/>
                  </a:cubicBezTo>
                  <a:cubicBezTo>
                    <a:pt x="2409" y="4057"/>
                    <a:pt x="2409" y="3677"/>
                    <a:pt x="2535" y="3297"/>
                  </a:cubicBezTo>
                  <a:cubicBezTo>
                    <a:pt x="2662" y="2916"/>
                    <a:pt x="2789" y="2663"/>
                    <a:pt x="3042" y="2536"/>
                  </a:cubicBezTo>
                  <a:lnTo>
                    <a:pt x="3169" y="2409"/>
                  </a:lnTo>
                  <a:lnTo>
                    <a:pt x="3423" y="2282"/>
                  </a:lnTo>
                  <a:cubicBezTo>
                    <a:pt x="3550" y="2156"/>
                    <a:pt x="3676" y="2156"/>
                    <a:pt x="3930" y="2029"/>
                  </a:cubicBezTo>
                  <a:lnTo>
                    <a:pt x="4564" y="1902"/>
                  </a:lnTo>
                  <a:cubicBezTo>
                    <a:pt x="4690" y="1775"/>
                    <a:pt x="4944" y="1649"/>
                    <a:pt x="5071" y="1649"/>
                  </a:cubicBezTo>
                  <a:cubicBezTo>
                    <a:pt x="5198" y="1522"/>
                    <a:pt x="5198" y="1395"/>
                    <a:pt x="5198" y="1268"/>
                  </a:cubicBezTo>
                  <a:cubicBezTo>
                    <a:pt x="5324" y="1142"/>
                    <a:pt x="5198" y="1015"/>
                    <a:pt x="5198" y="888"/>
                  </a:cubicBezTo>
                  <a:cubicBezTo>
                    <a:pt x="5071" y="761"/>
                    <a:pt x="4817" y="761"/>
                    <a:pt x="4690" y="634"/>
                  </a:cubicBezTo>
                  <a:lnTo>
                    <a:pt x="13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71" name="Google Shape;118;p14"/>
            <p:cNvSpPr/>
            <p:nvPr/>
          </p:nvSpPr>
          <p:spPr>
            <a:xfrm>
              <a:off x="1417225" y="1920975"/>
              <a:ext cx="393000" cy="412025"/>
            </a:xfrm>
            <a:custGeom>
              <a:avLst/>
              <a:gdLst/>
              <a:ahLst/>
              <a:cxnLst/>
              <a:rect l="l" t="t" r="r" b="b"/>
              <a:pathLst>
                <a:path w="15720" h="16481" extrusionOk="0">
                  <a:moveTo>
                    <a:pt x="4057" y="1"/>
                  </a:moveTo>
                  <a:cubicBezTo>
                    <a:pt x="4057" y="127"/>
                    <a:pt x="3930" y="254"/>
                    <a:pt x="3930" y="381"/>
                  </a:cubicBezTo>
                  <a:cubicBezTo>
                    <a:pt x="3930" y="508"/>
                    <a:pt x="3930" y="508"/>
                    <a:pt x="3930" y="634"/>
                  </a:cubicBezTo>
                  <a:lnTo>
                    <a:pt x="3930" y="888"/>
                  </a:lnTo>
                  <a:cubicBezTo>
                    <a:pt x="3930" y="1015"/>
                    <a:pt x="3804" y="1268"/>
                    <a:pt x="3804" y="1522"/>
                  </a:cubicBezTo>
                  <a:cubicBezTo>
                    <a:pt x="3677" y="1649"/>
                    <a:pt x="3677" y="1775"/>
                    <a:pt x="3677" y="1902"/>
                  </a:cubicBezTo>
                  <a:cubicBezTo>
                    <a:pt x="3677" y="2029"/>
                    <a:pt x="3550" y="2156"/>
                    <a:pt x="3550" y="2156"/>
                  </a:cubicBezTo>
                  <a:cubicBezTo>
                    <a:pt x="3550" y="2282"/>
                    <a:pt x="3423" y="2536"/>
                    <a:pt x="3423" y="2790"/>
                  </a:cubicBezTo>
                  <a:cubicBezTo>
                    <a:pt x="3296" y="3043"/>
                    <a:pt x="3170" y="3297"/>
                    <a:pt x="3043" y="3550"/>
                  </a:cubicBezTo>
                  <a:lnTo>
                    <a:pt x="2916" y="4184"/>
                  </a:lnTo>
                  <a:cubicBezTo>
                    <a:pt x="2789" y="4311"/>
                    <a:pt x="2789" y="4564"/>
                    <a:pt x="2916" y="4691"/>
                  </a:cubicBezTo>
                  <a:cubicBezTo>
                    <a:pt x="2916" y="4945"/>
                    <a:pt x="3043" y="4945"/>
                    <a:pt x="3170" y="5071"/>
                  </a:cubicBezTo>
                  <a:lnTo>
                    <a:pt x="3550" y="5071"/>
                  </a:lnTo>
                  <a:cubicBezTo>
                    <a:pt x="3677" y="4945"/>
                    <a:pt x="3677" y="4818"/>
                    <a:pt x="3804" y="4691"/>
                  </a:cubicBezTo>
                  <a:cubicBezTo>
                    <a:pt x="3804" y="4438"/>
                    <a:pt x="3930" y="4311"/>
                    <a:pt x="4057" y="4057"/>
                  </a:cubicBezTo>
                  <a:cubicBezTo>
                    <a:pt x="4057" y="3930"/>
                    <a:pt x="4057" y="3930"/>
                    <a:pt x="4184" y="3804"/>
                  </a:cubicBezTo>
                  <a:cubicBezTo>
                    <a:pt x="4184" y="3677"/>
                    <a:pt x="4311" y="3677"/>
                    <a:pt x="4311" y="3550"/>
                  </a:cubicBezTo>
                  <a:lnTo>
                    <a:pt x="4437" y="3550"/>
                  </a:lnTo>
                  <a:cubicBezTo>
                    <a:pt x="4564" y="3423"/>
                    <a:pt x="4691" y="3423"/>
                    <a:pt x="4944" y="3423"/>
                  </a:cubicBezTo>
                  <a:lnTo>
                    <a:pt x="5452" y="3423"/>
                  </a:lnTo>
                  <a:cubicBezTo>
                    <a:pt x="5705" y="3423"/>
                    <a:pt x="5959" y="3550"/>
                    <a:pt x="6212" y="3550"/>
                  </a:cubicBezTo>
                  <a:lnTo>
                    <a:pt x="12044" y="5452"/>
                  </a:lnTo>
                  <a:cubicBezTo>
                    <a:pt x="12424" y="5578"/>
                    <a:pt x="12804" y="5705"/>
                    <a:pt x="13184" y="5832"/>
                  </a:cubicBezTo>
                  <a:cubicBezTo>
                    <a:pt x="13438" y="5959"/>
                    <a:pt x="13692" y="6086"/>
                    <a:pt x="13818" y="6212"/>
                  </a:cubicBezTo>
                  <a:cubicBezTo>
                    <a:pt x="14072" y="6339"/>
                    <a:pt x="14199" y="6593"/>
                    <a:pt x="14452" y="6719"/>
                  </a:cubicBezTo>
                  <a:cubicBezTo>
                    <a:pt x="14706" y="7226"/>
                    <a:pt x="14959" y="7734"/>
                    <a:pt x="15086" y="8241"/>
                  </a:cubicBezTo>
                  <a:cubicBezTo>
                    <a:pt x="15086" y="9001"/>
                    <a:pt x="15086" y="9635"/>
                    <a:pt x="14832" y="10269"/>
                  </a:cubicBezTo>
                  <a:cubicBezTo>
                    <a:pt x="14706" y="10776"/>
                    <a:pt x="14452" y="11283"/>
                    <a:pt x="14199" y="11790"/>
                  </a:cubicBezTo>
                  <a:cubicBezTo>
                    <a:pt x="13945" y="12044"/>
                    <a:pt x="13565" y="12424"/>
                    <a:pt x="13058" y="12551"/>
                  </a:cubicBezTo>
                  <a:cubicBezTo>
                    <a:pt x="12931" y="12678"/>
                    <a:pt x="12677" y="12804"/>
                    <a:pt x="12424" y="12804"/>
                  </a:cubicBezTo>
                  <a:lnTo>
                    <a:pt x="11663" y="12804"/>
                  </a:lnTo>
                  <a:cubicBezTo>
                    <a:pt x="11283" y="12678"/>
                    <a:pt x="10903" y="12678"/>
                    <a:pt x="10522" y="12551"/>
                  </a:cubicBezTo>
                  <a:cubicBezTo>
                    <a:pt x="10142" y="12424"/>
                    <a:pt x="9635" y="12297"/>
                    <a:pt x="9128" y="12170"/>
                  </a:cubicBezTo>
                  <a:lnTo>
                    <a:pt x="3930" y="10522"/>
                  </a:lnTo>
                  <a:cubicBezTo>
                    <a:pt x="3550" y="10522"/>
                    <a:pt x="3296" y="10396"/>
                    <a:pt x="3043" y="10142"/>
                  </a:cubicBezTo>
                  <a:cubicBezTo>
                    <a:pt x="2789" y="10015"/>
                    <a:pt x="2663" y="9889"/>
                    <a:pt x="2536" y="9635"/>
                  </a:cubicBezTo>
                  <a:cubicBezTo>
                    <a:pt x="2536" y="9508"/>
                    <a:pt x="2536" y="9255"/>
                    <a:pt x="2536" y="9001"/>
                  </a:cubicBezTo>
                  <a:lnTo>
                    <a:pt x="2536" y="8367"/>
                  </a:lnTo>
                  <a:cubicBezTo>
                    <a:pt x="2536" y="8241"/>
                    <a:pt x="2536" y="8114"/>
                    <a:pt x="2536" y="7987"/>
                  </a:cubicBezTo>
                  <a:cubicBezTo>
                    <a:pt x="2536" y="7987"/>
                    <a:pt x="2409" y="7987"/>
                    <a:pt x="2409" y="7860"/>
                  </a:cubicBezTo>
                  <a:lnTo>
                    <a:pt x="2029" y="7860"/>
                  </a:lnTo>
                  <a:cubicBezTo>
                    <a:pt x="1902" y="7987"/>
                    <a:pt x="1775" y="8114"/>
                    <a:pt x="1775" y="8241"/>
                  </a:cubicBezTo>
                  <a:cubicBezTo>
                    <a:pt x="1775" y="8367"/>
                    <a:pt x="1775" y="8367"/>
                    <a:pt x="1775" y="8367"/>
                  </a:cubicBezTo>
                  <a:lnTo>
                    <a:pt x="1775" y="8621"/>
                  </a:lnTo>
                  <a:cubicBezTo>
                    <a:pt x="1775" y="8874"/>
                    <a:pt x="1775" y="9001"/>
                    <a:pt x="1648" y="9255"/>
                  </a:cubicBezTo>
                  <a:cubicBezTo>
                    <a:pt x="1648" y="9382"/>
                    <a:pt x="1522" y="9762"/>
                    <a:pt x="1395" y="10015"/>
                  </a:cubicBezTo>
                  <a:cubicBezTo>
                    <a:pt x="1395" y="10269"/>
                    <a:pt x="1268" y="10522"/>
                    <a:pt x="1268" y="10776"/>
                  </a:cubicBezTo>
                  <a:cubicBezTo>
                    <a:pt x="1141" y="11156"/>
                    <a:pt x="1141" y="11283"/>
                    <a:pt x="1015" y="11537"/>
                  </a:cubicBezTo>
                  <a:lnTo>
                    <a:pt x="761" y="12424"/>
                  </a:lnTo>
                  <a:lnTo>
                    <a:pt x="508" y="13311"/>
                  </a:lnTo>
                  <a:lnTo>
                    <a:pt x="127" y="14326"/>
                  </a:lnTo>
                  <a:lnTo>
                    <a:pt x="0" y="14706"/>
                  </a:lnTo>
                  <a:cubicBezTo>
                    <a:pt x="0" y="14833"/>
                    <a:pt x="0" y="14959"/>
                    <a:pt x="0" y="15086"/>
                  </a:cubicBezTo>
                  <a:cubicBezTo>
                    <a:pt x="0" y="15213"/>
                    <a:pt x="127" y="15340"/>
                    <a:pt x="254" y="15340"/>
                  </a:cubicBezTo>
                  <a:lnTo>
                    <a:pt x="508" y="15340"/>
                  </a:lnTo>
                  <a:cubicBezTo>
                    <a:pt x="634" y="15340"/>
                    <a:pt x="761" y="15213"/>
                    <a:pt x="761" y="15086"/>
                  </a:cubicBezTo>
                  <a:cubicBezTo>
                    <a:pt x="888" y="14833"/>
                    <a:pt x="1015" y="14579"/>
                    <a:pt x="1141" y="14326"/>
                  </a:cubicBezTo>
                  <a:cubicBezTo>
                    <a:pt x="1268" y="14072"/>
                    <a:pt x="1395" y="13945"/>
                    <a:pt x="1648" y="13945"/>
                  </a:cubicBezTo>
                  <a:cubicBezTo>
                    <a:pt x="1712" y="13882"/>
                    <a:pt x="1807" y="13850"/>
                    <a:pt x="1902" y="13850"/>
                  </a:cubicBezTo>
                  <a:cubicBezTo>
                    <a:pt x="1997" y="13850"/>
                    <a:pt x="2092" y="13882"/>
                    <a:pt x="2156" y="13945"/>
                  </a:cubicBezTo>
                  <a:cubicBezTo>
                    <a:pt x="2409" y="13945"/>
                    <a:pt x="2789" y="14072"/>
                    <a:pt x="3043" y="14199"/>
                  </a:cubicBezTo>
                  <a:lnTo>
                    <a:pt x="9381" y="16100"/>
                  </a:lnTo>
                  <a:cubicBezTo>
                    <a:pt x="9888" y="16354"/>
                    <a:pt x="10522" y="16354"/>
                    <a:pt x="11029" y="16481"/>
                  </a:cubicBezTo>
                  <a:cubicBezTo>
                    <a:pt x="11410" y="16354"/>
                    <a:pt x="11790" y="16354"/>
                    <a:pt x="12044" y="16227"/>
                  </a:cubicBezTo>
                  <a:cubicBezTo>
                    <a:pt x="12551" y="15974"/>
                    <a:pt x="12931" y="15720"/>
                    <a:pt x="13311" y="15340"/>
                  </a:cubicBezTo>
                  <a:cubicBezTo>
                    <a:pt x="13692" y="14833"/>
                    <a:pt x="14199" y="14326"/>
                    <a:pt x="14452" y="13818"/>
                  </a:cubicBezTo>
                  <a:cubicBezTo>
                    <a:pt x="14832" y="13058"/>
                    <a:pt x="15086" y="12297"/>
                    <a:pt x="15339" y="11537"/>
                  </a:cubicBezTo>
                  <a:cubicBezTo>
                    <a:pt x="15593" y="10649"/>
                    <a:pt x="15720" y="9762"/>
                    <a:pt x="15720" y="9001"/>
                  </a:cubicBezTo>
                  <a:cubicBezTo>
                    <a:pt x="15720" y="8241"/>
                    <a:pt x="15593" y="7480"/>
                    <a:pt x="15339" y="6846"/>
                  </a:cubicBezTo>
                  <a:cubicBezTo>
                    <a:pt x="15213" y="6466"/>
                    <a:pt x="14959" y="6086"/>
                    <a:pt x="14706" y="5832"/>
                  </a:cubicBezTo>
                  <a:cubicBezTo>
                    <a:pt x="14452" y="5452"/>
                    <a:pt x="14199" y="5198"/>
                    <a:pt x="13818" y="5071"/>
                  </a:cubicBezTo>
                  <a:cubicBezTo>
                    <a:pt x="13311" y="4818"/>
                    <a:pt x="12677" y="4564"/>
                    <a:pt x="12170" y="4438"/>
                  </a:cubicBezTo>
                  <a:lnTo>
                    <a:pt x="6212" y="2663"/>
                  </a:lnTo>
                  <a:cubicBezTo>
                    <a:pt x="5832" y="2536"/>
                    <a:pt x="5325" y="2282"/>
                    <a:pt x="4944" y="2029"/>
                  </a:cubicBezTo>
                  <a:cubicBezTo>
                    <a:pt x="4818" y="1902"/>
                    <a:pt x="4691" y="1649"/>
                    <a:pt x="4691" y="1395"/>
                  </a:cubicBezTo>
                  <a:cubicBezTo>
                    <a:pt x="4691" y="1142"/>
                    <a:pt x="4691" y="888"/>
                    <a:pt x="4818" y="634"/>
                  </a:cubicBezTo>
                  <a:cubicBezTo>
                    <a:pt x="4818" y="508"/>
                    <a:pt x="4818" y="381"/>
                    <a:pt x="4818" y="254"/>
                  </a:cubicBezTo>
                  <a:cubicBezTo>
                    <a:pt x="4691" y="254"/>
                    <a:pt x="4691" y="127"/>
                    <a:pt x="4691" y="127"/>
                  </a:cubicBezTo>
                  <a:lnTo>
                    <a:pt x="44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72" name="Google Shape;119;p14"/>
            <p:cNvSpPr/>
            <p:nvPr/>
          </p:nvSpPr>
          <p:spPr>
            <a:xfrm>
              <a:off x="1553500" y="1531950"/>
              <a:ext cx="418375" cy="400925"/>
            </a:xfrm>
            <a:custGeom>
              <a:avLst/>
              <a:gdLst/>
              <a:ahLst/>
              <a:cxnLst/>
              <a:rect l="l" t="t" r="r" b="b"/>
              <a:pathLst>
                <a:path w="16735" h="16037" extrusionOk="0">
                  <a:moveTo>
                    <a:pt x="5515" y="1"/>
                  </a:moveTo>
                  <a:cubicBezTo>
                    <a:pt x="5452" y="1"/>
                    <a:pt x="5388" y="32"/>
                    <a:pt x="5325" y="96"/>
                  </a:cubicBezTo>
                  <a:cubicBezTo>
                    <a:pt x="5325" y="96"/>
                    <a:pt x="5198" y="96"/>
                    <a:pt x="5198" y="223"/>
                  </a:cubicBezTo>
                  <a:cubicBezTo>
                    <a:pt x="5071" y="349"/>
                    <a:pt x="5071" y="476"/>
                    <a:pt x="5198" y="476"/>
                  </a:cubicBezTo>
                  <a:cubicBezTo>
                    <a:pt x="5198" y="730"/>
                    <a:pt x="5198" y="856"/>
                    <a:pt x="5325" y="983"/>
                  </a:cubicBezTo>
                  <a:cubicBezTo>
                    <a:pt x="5452" y="1110"/>
                    <a:pt x="5452" y="1237"/>
                    <a:pt x="5452" y="1363"/>
                  </a:cubicBezTo>
                  <a:cubicBezTo>
                    <a:pt x="5452" y="1490"/>
                    <a:pt x="5452" y="1744"/>
                    <a:pt x="5452" y="1871"/>
                  </a:cubicBezTo>
                  <a:cubicBezTo>
                    <a:pt x="5452" y="1997"/>
                    <a:pt x="5325" y="2251"/>
                    <a:pt x="5198" y="2504"/>
                  </a:cubicBezTo>
                  <a:lnTo>
                    <a:pt x="1268" y="9984"/>
                  </a:lnTo>
                  <a:lnTo>
                    <a:pt x="1141" y="10364"/>
                  </a:lnTo>
                  <a:cubicBezTo>
                    <a:pt x="1015" y="10364"/>
                    <a:pt x="1015" y="10364"/>
                    <a:pt x="888" y="10491"/>
                  </a:cubicBezTo>
                  <a:lnTo>
                    <a:pt x="508" y="10491"/>
                  </a:lnTo>
                  <a:cubicBezTo>
                    <a:pt x="444" y="10427"/>
                    <a:pt x="413" y="10396"/>
                    <a:pt x="381" y="10396"/>
                  </a:cubicBezTo>
                  <a:cubicBezTo>
                    <a:pt x="349" y="10396"/>
                    <a:pt x="317" y="10427"/>
                    <a:pt x="254" y="10491"/>
                  </a:cubicBezTo>
                  <a:cubicBezTo>
                    <a:pt x="127" y="10491"/>
                    <a:pt x="127" y="10491"/>
                    <a:pt x="1" y="10618"/>
                  </a:cubicBezTo>
                  <a:cubicBezTo>
                    <a:pt x="1" y="10744"/>
                    <a:pt x="1" y="10871"/>
                    <a:pt x="1" y="10998"/>
                  </a:cubicBezTo>
                  <a:cubicBezTo>
                    <a:pt x="127" y="11125"/>
                    <a:pt x="127" y="11251"/>
                    <a:pt x="254" y="11378"/>
                  </a:cubicBezTo>
                  <a:lnTo>
                    <a:pt x="2536" y="13533"/>
                  </a:lnTo>
                  <a:lnTo>
                    <a:pt x="2663" y="13660"/>
                  </a:lnTo>
                  <a:lnTo>
                    <a:pt x="2789" y="13660"/>
                  </a:lnTo>
                  <a:cubicBezTo>
                    <a:pt x="2916" y="13787"/>
                    <a:pt x="3043" y="13787"/>
                    <a:pt x="3170" y="13787"/>
                  </a:cubicBezTo>
                  <a:cubicBezTo>
                    <a:pt x="3170" y="13660"/>
                    <a:pt x="3297" y="13660"/>
                    <a:pt x="3423" y="13533"/>
                  </a:cubicBezTo>
                  <a:cubicBezTo>
                    <a:pt x="3423" y="13407"/>
                    <a:pt x="3423" y="13280"/>
                    <a:pt x="3423" y="13026"/>
                  </a:cubicBezTo>
                  <a:cubicBezTo>
                    <a:pt x="3297" y="12899"/>
                    <a:pt x="3170" y="12646"/>
                    <a:pt x="3043" y="12392"/>
                  </a:cubicBezTo>
                  <a:cubicBezTo>
                    <a:pt x="2916" y="12012"/>
                    <a:pt x="2663" y="11632"/>
                    <a:pt x="2536" y="11251"/>
                  </a:cubicBezTo>
                  <a:cubicBezTo>
                    <a:pt x="2409" y="10871"/>
                    <a:pt x="2409" y="10618"/>
                    <a:pt x="2282" y="10364"/>
                  </a:cubicBezTo>
                  <a:cubicBezTo>
                    <a:pt x="2282" y="10111"/>
                    <a:pt x="2282" y="9857"/>
                    <a:pt x="2409" y="9603"/>
                  </a:cubicBezTo>
                  <a:cubicBezTo>
                    <a:pt x="2536" y="9350"/>
                    <a:pt x="2663" y="8970"/>
                    <a:pt x="2789" y="8716"/>
                  </a:cubicBezTo>
                  <a:cubicBezTo>
                    <a:pt x="2789" y="8589"/>
                    <a:pt x="2916" y="8463"/>
                    <a:pt x="2916" y="8463"/>
                  </a:cubicBezTo>
                  <a:cubicBezTo>
                    <a:pt x="2916" y="8336"/>
                    <a:pt x="3043" y="8336"/>
                    <a:pt x="3170" y="8336"/>
                  </a:cubicBezTo>
                  <a:cubicBezTo>
                    <a:pt x="3170" y="8272"/>
                    <a:pt x="3201" y="8241"/>
                    <a:pt x="3233" y="8241"/>
                  </a:cubicBezTo>
                  <a:cubicBezTo>
                    <a:pt x="3265" y="8241"/>
                    <a:pt x="3297" y="8272"/>
                    <a:pt x="3297" y="8336"/>
                  </a:cubicBezTo>
                  <a:lnTo>
                    <a:pt x="11917" y="13026"/>
                  </a:lnTo>
                  <a:cubicBezTo>
                    <a:pt x="12297" y="13153"/>
                    <a:pt x="12551" y="13407"/>
                    <a:pt x="12804" y="13660"/>
                  </a:cubicBezTo>
                  <a:cubicBezTo>
                    <a:pt x="13058" y="13787"/>
                    <a:pt x="13058" y="13914"/>
                    <a:pt x="13184" y="14167"/>
                  </a:cubicBezTo>
                  <a:cubicBezTo>
                    <a:pt x="13184" y="14421"/>
                    <a:pt x="13184" y="14674"/>
                    <a:pt x="13058" y="14928"/>
                  </a:cubicBezTo>
                  <a:cubicBezTo>
                    <a:pt x="12931" y="15055"/>
                    <a:pt x="12931" y="15308"/>
                    <a:pt x="12931" y="15562"/>
                  </a:cubicBezTo>
                  <a:cubicBezTo>
                    <a:pt x="12804" y="15562"/>
                    <a:pt x="12804" y="15688"/>
                    <a:pt x="12931" y="15815"/>
                  </a:cubicBezTo>
                  <a:cubicBezTo>
                    <a:pt x="12931" y="15815"/>
                    <a:pt x="13058" y="15942"/>
                    <a:pt x="13058" y="15942"/>
                  </a:cubicBezTo>
                  <a:cubicBezTo>
                    <a:pt x="13121" y="16005"/>
                    <a:pt x="13184" y="16037"/>
                    <a:pt x="13248" y="16037"/>
                  </a:cubicBezTo>
                  <a:cubicBezTo>
                    <a:pt x="13311" y="16037"/>
                    <a:pt x="13375" y="16005"/>
                    <a:pt x="13438" y="15942"/>
                  </a:cubicBezTo>
                  <a:cubicBezTo>
                    <a:pt x="13565" y="15942"/>
                    <a:pt x="13692" y="15815"/>
                    <a:pt x="13692" y="15688"/>
                  </a:cubicBezTo>
                  <a:lnTo>
                    <a:pt x="13692" y="15562"/>
                  </a:lnTo>
                  <a:cubicBezTo>
                    <a:pt x="13692" y="15435"/>
                    <a:pt x="13818" y="15435"/>
                    <a:pt x="13818" y="15308"/>
                  </a:cubicBezTo>
                  <a:cubicBezTo>
                    <a:pt x="13945" y="14928"/>
                    <a:pt x="14072" y="14674"/>
                    <a:pt x="14199" y="14421"/>
                  </a:cubicBezTo>
                  <a:lnTo>
                    <a:pt x="14452" y="13787"/>
                  </a:lnTo>
                  <a:cubicBezTo>
                    <a:pt x="14579" y="13660"/>
                    <a:pt x="14579" y="13533"/>
                    <a:pt x="14706" y="13407"/>
                  </a:cubicBezTo>
                  <a:lnTo>
                    <a:pt x="14832" y="13026"/>
                  </a:lnTo>
                  <a:cubicBezTo>
                    <a:pt x="14832" y="13026"/>
                    <a:pt x="14959" y="12773"/>
                    <a:pt x="15086" y="12646"/>
                  </a:cubicBezTo>
                  <a:cubicBezTo>
                    <a:pt x="15213" y="12519"/>
                    <a:pt x="15340" y="12139"/>
                    <a:pt x="15466" y="11885"/>
                  </a:cubicBezTo>
                  <a:cubicBezTo>
                    <a:pt x="15720" y="11632"/>
                    <a:pt x="15847" y="11251"/>
                    <a:pt x="15973" y="10998"/>
                  </a:cubicBezTo>
                  <a:lnTo>
                    <a:pt x="16354" y="10364"/>
                  </a:lnTo>
                  <a:lnTo>
                    <a:pt x="16480" y="10111"/>
                  </a:lnTo>
                  <a:lnTo>
                    <a:pt x="16607" y="9857"/>
                  </a:lnTo>
                  <a:lnTo>
                    <a:pt x="16607" y="9730"/>
                  </a:lnTo>
                  <a:cubicBezTo>
                    <a:pt x="16734" y="9603"/>
                    <a:pt x="16734" y="9477"/>
                    <a:pt x="16734" y="9350"/>
                  </a:cubicBezTo>
                  <a:cubicBezTo>
                    <a:pt x="16734" y="9223"/>
                    <a:pt x="16607" y="9096"/>
                    <a:pt x="16480" y="9096"/>
                  </a:cubicBezTo>
                  <a:cubicBezTo>
                    <a:pt x="16480" y="9033"/>
                    <a:pt x="16449" y="9001"/>
                    <a:pt x="16401" y="9001"/>
                  </a:cubicBezTo>
                  <a:cubicBezTo>
                    <a:pt x="16354" y="9001"/>
                    <a:pt x="16290" y="9033"/>
                    <a:pt x="16227" y="9096"/>
                  </a:cubicBezTo>
                  <a:cubicBezTo>
                    <a:pt x="16100" y="9096"/>
                    <a:pt x="15973" y="9096"/>
                    <a:pt x="15973" y="9223"/>
                  </a:cubicBezTo>
                  <a:cubicBezTo>
                    <a:pt x="15847" y="9477"/>
                    <a:pt x="15593" y="9730"/>
                    <a:pt x="15340" y="9984"/>
                  </a:cubicBezTo>
                  <a:cubicBezTo>
                    <a:pt x="15213" y="10111"/>
                    <a:pt x="15086" y="10237"/>
                    <a:pt x="14959" y="10237"/>
                  </a:cubicBezTo>
                  <a:cubicBezTo>
                    <a:pt x="14706" y="10237"/>
                    <a:pt x="14579" y="10237"/>
                    <a:pt x="14325" y="10111"/>
                  </a:cubicBezTo>
                  <a:cubicBezTo>
                    <a:pt x="14072" y="10111"/>
                    <a:pt x="13818" y="9984"/>
                    <a:pt x="13565" y="9730"/>
                  </a:cubicBezTo>
                  <a:lnTo>
                    <a:pt x="5071" y="5167"/>
                  </a:lnTo>
                  <a:cubicBezTo>
                    <a:pt x="4945" y="5167"/>
                    <a:pt x="4945" y="5040"/>
                    <a:pt x="4818" y="5040"/>
                  </a:cubicBezTo>
                  <a:cubicBezTo>
                    <a:pt x="4818" y="4913"/>
                    <a:pt x="4818" y="4913"/>
                    <a:pt x="4818" y="4786"/>
                  </a:cubicBezTo>
                  <a:cubicBezTo>
                    <a:pt x="4945" y="4659"/>
                    <a:pt x="4945" y="4533"/>
                    <a:pt x="5071" y="4406"/>
                  </a:cubicBezTo>
                  <a:cubicBezTo>
                    <a:pt x="5198" y="4026"/>
                    <a:pt x="5452" y="3645"/>
                    <a:pt x="5705" y="3392"/>
                  </a:cubicBezTo>
                  <a:cubicBezTo>
                    <a:pt x="5832" y="3138"/>
                    <a:pt x="6085" y="3011"/>
                    <a:pt x="6339" y="2885"/>
                  </a:cubicBezTo>
                  <a:lnTo>
                    <a:pt x="7987" y="2885"/>
                  </a:lnTo>
                  <a:cubicBezTo>
                    <a:pt x="8114" y="2948"/>
                    <a:pt x="8209" y="2980"/>
                    <a:pt x="8304" y="2980"/>
                  </a:cubicBezTo>
                  <a:cubicBezTo>
                    <a:pt x="8399" y="2980"/>
                    <a:pt x="8494" y="2948"/>
                    <a:pt x="8621" y="2885"/>
                  </a:cubicBezTo>
                  <a:cubicBezTo>
                    <a:pt x="8748" y="2885"/>
                    <a:pt x="8874" y="2758"/>
                    <a:pt x="8874" y="2631"/>
                  </a:cubicBezTo>
                  <a:cubicBezTo>
                    <a:pt x="9001" y="2504"/>
                    <a:pt x="9001" y="2378"/>
                    <a:pt x="8874" y="2251"/>
                  </a:cubicBezTo>
                  <a:cubicBezTo>
                    <a:pt x="8874" y="2124"/>
                    <a:pt x="8748" y="1997"/>
                    <a:pt x="8621" y="1997"/>
                  </a:cubicBezTo>
                  <a:lnTo>
                    <a:pt x="5832" y="96"/>
                  </a:lnTo>
                  <a:lnTo>
                    <a:pt x="5705" y="96"/>
                  </a:lnTo>
                  <a:cubicBezTo>
                    <a:pt x="5642" y="32"/>
                    <a:pt x="5578" y="1"/>
                    <a:pt x="5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73" name="Google Shape;120;p14"/>
            <p:cNvSpPr/>
            <p:nvPr/>
          </p:nvSpPr>
          <p:spPr>
            <a:xfrm>
              <a:off x="1841900" y="1109650"/>
              <a:ext cx="370825" cy="443725"/>
            </a:xfrm>
            <a:custGeom>
              <a:avLst/>
              <a:gdLst/>
              <a:ahLst/>
              <a:cxnLst/>
              <a:rect l="l" t="t" r="r" b="b"/>
              <a:pathLst>
                <a:path w="14833" h="17749" extrusionOk="0">
                  <a:moveTo>
                    <a:pt x="6719" y="3043"/>
                  </a:moveTo>
                  <a:cubicBezTo>
                    <a:pt x="7100" y="3043"/>
                    <a:pt x="7480" y="3170"/>
                    <a:pt x="7860" y="3297"/>
                  </a:cubicBezTo>
                  <a:cubicBezTo>
                    <a:pt x="8240" y="3423"/>
                    <a:pt x="8621" y="3677"/>
                    <a:pt x="8874" y="3930"/>
                  </a:cubicBezTo>
                  <a:cubicBezTo>
                    <a:pt x="9381" y="4311"/>
                    <a:pt x="9635" y="4818"/>
                    <a:pt x="9888" y="5325"/>
                  </a:cubicBezTo>
                  <a:cubicBezTo>
                    <a:pt x="10015" y="5705"/>
                    <a:pt x="10142" y="6212"/>
                    <a:pt x="10142" y="6593"/>
                  </a:cubicBezTo>
                  <a:cubicBezTo>
                    <a:pt x="10015" y="7100"/>
                    <a:pt x="9762" y="7607"/>
                    <a:pt x="9508" y="7860"/>
                  </a:cubicBezTo>
                  <a:cubicBezTo>
                    <a:pt x="9381" y="8114"/>
                    <a:pt x="9128" y="8241"/>
                    <a:pt x="9001" y="8367"/>
                  </a:cubicBezTo>
                  <a:cubicBezTo>
                    <a:pt x="8874" y="8494"/>
                    <a:pt x="8621" y="8621"/>
                    <a:pt x="8494" y="8621"/>
                  </a:cubicBezTo>
                  <a:lnTo>
                    <a:pt x="8240" y="8621"/>
                  </a:lnTo>
                  <a:cubicBezTo>
                    <a:pt x="8114" y="8494"/>
                    <a:pt x="7987" y="8494"/>
                    <a:pt x="7860" y="8367"/>
                  </a:cubicBezTo>
                  <a:lnTo>
                    <a:pt x="5705" y="6466"/>
                  </a:lnTo>
                  <a:cubicBezTo>
                    <a:pt x="5452" y="6086"/>
                    <a:pt x="5198" y="5832"/>
                    <a:pt x="4944" y="5578"/>
                  </a:cubicBezTo>
                  <a:cubicBezTo>
                    <a:pt x="4818" y="5452"/>
                    <a:pt x="4691" y="5325"/>
                    <a:pt x="4564" y="5071"/>
                  </a:cubicBezTo>
                  <a:cubicBezTo>
                    <a:pt x="4564" y="4945"/>
                    <a:pt x="4437" y="4691"/>
                    <a:pt x="4564" y="4438"/>
                  </a:cubicBezTo>
                  <a:cubicBezTo>
                    <a:pt x="4564" y="4184"/>
                    <a:pt x="4691" y="3930"/>
                    <a:pt x="4944" y="3804"/>
                  </a:cubicBezTo>
                  <a:cubicBezTo>
                    <a:pt x="5071" y="3550"/>
                    <a:pt x="5452" y="3297"/>
                    <a:pt x="5705" y="3170"/>
                  </a:cubicBezTo>
                  <a:cubicBezTo>
                    <a:pt x="6085" y="3043"/>
                    <a:pt x="6466" y="3043"/>
                    <a:pt x="6719" y="3043"/>
                  </a:cubicBezTo>
                  <a:close/>
                  <a:moveTo>
                    <a:pt x="8114" y="1"/>
                  </a:moveTo>
                  <a:cubicBezTo>
                    <a:pt x="7733" y="127"/>
                    <a:pt x="7480" y="254"/>
                    <a:pt x="7100" y="381"/>
                  </a:cubicBezTo>
                  <a:cubicBezTo>
                    <a:pt x="6719" y="634"/>
                    <a:pt x="6339" y="888"/>
                    <a:pt x="6085" y="1015"/>
                  </a:cubicBezTo>
                  <a:cubicBezTo>
                    <a:pt x="5705" y="1395"/>
                    <a:pt x="5325" y="1775"/>
                    <a:pt x="5071" y="2156"/>
                  </a:cubicBezTo>
                  <a:lnTo>
                    <a:pt x="4564" y="2536"/>
                  </a:lnTo>
                  <a:lnTo>
                    <a:pt x="4184" y="3297"/>
                  </a:lnTo>
                  <a:lnTo>
                    <a:pt x="3677" y="4057"/>
                  </a:lnTo>
                  <a:lnTo>
                    <a:pt x="2789" y="5198"/>
                  </a:lnTo>
                  <a:cubicBezTo>
                    <a:pt x="2536" y="5452"/>
                    <a:pt x="2282" y="5705"/>
                    <a:pt x="2156" y="5959"/>
                  </a:cubicBezTo>
                  <a:lnTo>
                    <a:pt x="1775" y="6339"/>
                  </a:lnTo>
                  <a:lnTo>
                    <a:pt x="1268" y="6846"/>
                  </a:lnTo>
                  <a:lnTo>
                    <a:pt x="761" y="7353"/>
                  </a:lnTo>
                  <a:lnTo>
                    <a:pt x="381" y="7734"/>
                  </a:lnTo>
                  <a:lnTo>
                    <a:pt x="254" y="7860"/>
                  </a:lnTo>
                  <a:lnTo>
                    <a:pt x="127" y="7987"/>
                  </a:lnTo>
                  <a:cubicBezTo>
                    <a:pt x="0" y="8114"/>
                    <a:pt x="0" y="8241"/>
                    <a:pt x="0" y="8367"/>
                  </a:cubicBezTo>
                  <a:cubicBezTo>
                    <a:pt x="0" y="8494"/>
                    <a:pt x="0" y="8621"/>
                    <a:pt x="127" y="8748"/>
                  </a:cubicBezTo>
                  <a:lnTo>
                    <a:pt x="381" y="8748"/>
                  </a:lnTo>
                  <a:cubicBezTo>
                    <a:pt x="508" y="8748"/>
                    <a:pt x="634" y="8748"/>
                    <a:pt x="634" y="8621"/>
                  </a:cubicBezTo>
                  <a:cubicBezTo>
                    <a:pt x="1015" y="8494"/>
                    <a:pt x="1268" y="8241"/>
                    <a:pt x="1395" y="8114"/>
                  </a:cubicBezTo>
                  <a:cubicBezTo>
                    <a:pt x="1522" y="7987"/>
                    <a:pt x="1775" y="7987"/>
                    <a:pt x="1902" y="7987"/>
                  </a:cubicBezTo>
                  <a:cubicBezTo>
                    <a:pt x="2156" y="7987"/>
                    <a:pt x="2282" y="8114"/>
                    <a:pt x="2409" y="8241"/>
                  </a:cubicBezTo>
                  <a:cubicBezTo>
                    <a:pt x="2663" y="8367"/>
                    <a:pt x="2916" y="8494"/>
                    <a:pt x="3170" y="8748"/>
                  </a:cubicBezTo>
                  <a:lnTo>
                    <a:pt x="9381" y="14579"/>
                  </a:lnTo>
                  <a:cubicBezTo>
                    <a:pt x="9635" y="14706"/>
                    <a:pt x="9762" y="14833"/>
                    <a:pt x="9888" y="15086"/>
                  </a:cubicBezTo>
                  <a:cubicBezTo>
                    <a:pt x="10015" y="15213"/>
                    <a:pt x="10142" y="15466"/>
                    <a:pt x="10269" y="15593"/>
                  </a:cubicBezTo>
                  <a:cubicBezTo>
                    <a:pt x="10269" y="15720"/>
                    <a:pt x="10269" y="15847"/>
                    <a:pt x="10269" y="16100"/>
                  </a:cubicBezTo>
                  <a:cubicBezTo>
                    <a:pt x="10142" y="16227"/>
                    <a:pt x="10142" y="16354"/>
                    <a:pt x="10015" y="16607"/>
                  </a:cubicBezTo>
                  <a:cubicBezTo>
                    <a:pt x="9888" y="16734"/>
                    <a:pt x="9762" y="16988"/>
                    <a:pt x="9635" y="17115"/>
                  </a:cubicBezTo>
                  <a:cubicBezTo>
                    <a:pt x="9635" y="17241"/>
                    <a:pt x="9635" y="17368"/>
                    <a:pt x="9635" y="17368"/>
                  </a:cubicBezTo>
                  <a:cubicBezTo>
                    <a:pt x="9762" y="17495"/>
                    <a:pt x="9762" y="17622"/>
                    <a:pt x="9888" y="17622"/>
                  </a:cubicBezTo>
                  <a:cubicBezTo>
                    <a:pt x="9888" y="17748"/>
                    <a:pt x="10015" y="17748"/>
                    <a:pt x="10142" y="17748"/>
                  </a:cubicBezTo>
                  <a:cubicBezTo>
                    <a:pt x="10269" y="17748"/>
                    <a:pt x="10396" y="17622"/>
                    <a:pt x="10522" y="17495"/>
                  </a:cubicBezTo>
                  <a:cubicBezTo>
                    <a:pt x="10522" y="17495"/>
                    <a:pt x="10522" y="17368"/>
                    <a:pt x="10649" y="17368"/>
                  </a:cubicBezTo>
                  <a:lnTo>
                    <a:pt x="10776" y="17241"/>
                  </a:lnTo>
                  <a:cubicBezTo>
                    <a:pt x="11029" y="16861"/>
                    <a:pt x="11283" y="16481"/>
                    <a:pt x="11410" y="16354"/>
                  </a:cubicBezTo>
                  <a:lnTo>
                    <a:pt x="11917" y="15720"/>
                  </a:lnTo>
                  <a:cubicBezTo>
                    <a:pt x="11917" y="15593"/>
                    <a:pt x="12044" y="15466"/>
                    <a:pt x="12044" y="15466"/>
                  </a:cubicBezTo>
                  <a:lnTo>
                    <a:pt x="12424" y="14959"/>
                  </a:lnTo>
                  <a:cubicBezTo>
                    <a:pt x="12551" y="14706"/>
                    <a:pt x="12804" y="14579"/>
                    <a:pt x="13058" y="14326"/>
                  </a:cubicBezTo>
                  <a:cubicBezTo>
                    <a:pt x="13184" y="14072"/>
                    <a:pt x="13438" y="13818"/>
                    <a:pt x="13692" y="13692"/>
                  </a:cubicBezTo>
                  <a:lnTo>
                    <a:pt x="14199" y="13185"/>
                  </a:lnTo>
                  <a:lnTo>
                    <a:pt x="14452" y="12804"/>
                  </a:lnTo>
                  <a:lnTo>
                    <a:pt x="14706" y="12551"/>
                  </a:lnTo>
                  <a:cubicBezTo>
                    <a:pt x="14706" y="12551"/>
                    <a:pt x="14832" y="12297"/>
                    <a:pt x="14832" y="12170"/>
                  </a:cubicBezTo>
                  <a:cubicBezTo>
                    <a:pt x="14832" y="12044"/>
                    <a:pt x="14832" y="11917"/>
                    <a:pt x="14706" y="11917"/>
                  </a:cubicBezTo>
                  <a:cubicBezTo>
                    <a:pt x="14579" y="11790"/>
                    <a:pt x="14452" y="11790"/>
                    <a:pt x="14452" y="11790"/>
                  </a:cubicBezTo>
                  <a:cubicBezTo>
                    <a:pt x="14325" y="11790"/>
                    <a:pt x="14199" y="11790"/>
                    <a:pt x="14072" y="11917"/>
                  </a:cubicBezTo>
                  <a:cubicBezTo>
                    <a:pt x="13945" y="12044"/>
                    <a:pt x="13692" y="12297"/>
                    <a:pt x="13438" y="12424"/>
                  </a:cubicBezTo>
                  <a:cubicBezTo>
                    <a:pt x="13184" y="12551"/>
                    <a:pt x="13058" y="12551"/>
                    <a:pt x="12804" y="12551"/>
                  </a:cubicBezTo>
                  <a:cubicBezTo>
                    <a:pt x="12677" y="12551"/>
                    <a:pt x="12424" y="12551"/>
                    <a:pt x="12297" y="12424"/>
                  </a:cubicBezTo>
                  <a:cubicBezTo>
                    <a:pt x="12044" y="12297"/>
                    <a:pt x="11917" y="12044"/>
                    <a:pt x="11663" y="11790"/>
                  </a:cubicBezTo>
                  <a:lnTo>
                    <a:pt x="9255" y="9635"/>
                  </a:lnTo>
                  <a:cubicBezTo>
                    <a:pt x="9255" y="9635"/>
                    <a:pt x="9128" y="9382"/>
                    <a:pt x="9128" y="9382"/>
                  </a:cubicBezTo>
                  <a:cubicBezTo>
                    <a:pt x="9128" y="9255"/>
                    <a:pt x="9128" y="9255"/>
                    <a:pt x="9255" y="9128"/>
                  </a:cubicBezTo>
                  <a:lnTo>
                    <a:pt x="9508" y="8874"/>
                  </a:lnTo>
                  <a:lnTo>
                    <a:pt x="9888" y="8621"/>
                  </a:lnTo>
                  <a:lnTo>
                    <a:pt x="10522" y="8241"/>
                  </a:lnTo>
                  <a:lnTo>
                    <a:pt x="11029" y="7860"/>
                  </a:lnTo>
                  <a:lnTo>
                    <a:pt x="11283" y="7607"/>
                  </a:lnTo>
                  <a:lnTo>
                    <a:pt x="11663" y="7226"/>
                  </a:lnTo>
                  <a:cubicBezTo>
                    <a:pt x="12044" y="6846"/>
                    <a:pt x="12297" y="6212"/>
                    <a:pt x="12551" y="5705"/>
                  </a:cubicBezTo>
                  <a:cubicBezTo>
                    <a:pt x="12931" y="4564"/>
                    <a:pt x="12804" y="3423"/>
                    <a:pt x="12297" y="2409"/>
                  </a:cubicBezTo>
                  <a:cubicBezTo>
                    <a:pt x="12044" y="1902"/>
                    <a:pt x="11790" y="1395"/>
                    <a:pt x="11283" y="1015"/>
                  </a:cubicBezTo>
                  <a:cubicBezTo>
                    <a:pt x="11029" y="761"/>
                    <a:pt x="10776" y="508"/>
                    <a:pt x="10396" y="381"/>
                  </a:cubicBezTo>
                  <a:cubicBezTo>
                    <a:pt x="10015" y="127"/>
                    <a:pt x="9635" y="127"/>
                    <a:pt x="92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74" name="Google Shape;121;p14"/>
            <p:cNvSpPr/>
            <p:nvPr/>
          </p:nvSpPr>
          <p:spPr>
            <a:xfrm>
              <a:off x="2111275" y="840275"/>
              <a:ext cx="494425" cy="440550"/>
            </a:xfrm>
            <a:custGeom>
              <a:avLst/>
              <a:gdLst/>
              <a:ahLst/>
              <a:cxnLst/>
              <a:rect l="l" t="t" r="r" b="b"/>
              <a:pathLst>
                <a:path w="19777" h="17622" extrusionOk="0">
                  <a:moveTo>
                    <a:pt x="7353" y="2662"/>
                  </a:moveTo>
                  <a:cubicBezTo>
                    <a:pt x="7734" y="2789"/>
                    <a:pt x="7987" y="2789"/>
                    <a:pt x="8368" y="3043"/>
                  </a:cubicBezTo>
                  <a:cubicBezTo>
                    <a:pt x="8621" y="3169"/>
                    <a:pt x="8875" y="3423"/>
                    <a:pt x="9128" y="3677"/>
                  </a:cubicBezTo>
                  <a:cubicBezTo>
                    <a:pt x="9509" y="4057"/>
                    <a:pt x="9762" y="4564"/>
                    <a:pt x="9762" y="5071"/>
                  </a:cubicBezTo>
                  <a:cubicBezTo>
                    <a:pt x="9889" y="5578"/>
                    <a:pt x="9762" y="6085"/>
                    <a:pt x="9635" y="6465"/>
                  </a:cubicBezTo>
                  <a:cubicBezTo>
                    <a:pt x="9382" y="6973"/>
                    <a:pt x="9128" y="7480"/>
                    <a:pt x="8621" y="7733"/>
                  </a:cubicBezTo>
                  <a:cubicBezTo>
                    <a:pt x="8494" y="7860"/>
                    <a:pt x="8494" y="7987"/>
                    <a:pt x="8368" y="7987"/>
                  </a:cubicBezTo>
                  <a:lnTo>
                    <a:pt x="7987" y="7987"/>
                  </a:lnTo>
                  <a:cubicBezTo>
                    <a:pt x="7861" y="7860"/>
                    <a:pt x="7734" y="7860"/>
                    <a:pt x="7734" y="7733"/>
                  </a:cubicBezTo>
                  <a:lnTo>
                    <a:pt x="5325" y="4817"/>
                  </a:lnTo>
                  <a:cubicBezTo>
                    <a:pt x="5198" y="4691"/>
                    <a:pt x="5198" y="4564"/>
                    <a:pt x="5072" y="4437"/>
                  </a:cubicBezTo>
                  <a:cubicBezTo>
                    <a:pt x="5072" y="4310"/>
                    <a:pt x="5072" y="4184"/>
                    <a:pt x="5072" y="4057"/>
                  </a:cubicBezTo>
                  <a:cubicBezTo>
                    <a:pt x="5072" y="3930"/>
                    <a:pt x="5072" y="3677"/>
                    <a:pt x="5198" y="3550"/>
                  </a:cubicBezTo>
                  <a:cubicBezTo>
                    <a:pt x="5325" y="3423"/>
                    <a:pt x="5452" y="3296"/>
                    <a:pt x="5579" y="3169"/>
                  </a:cubicBezTo>
                  <a:cubicBezTo>
                    <a:pt x="5832" y="2916"/>
                    <a:pt x="6086" y="2789"/>
                    <a:pt x="6466" y="2662"/>
                  </a:cubicBezTo>
                  <a:close/>
                  <a:moveTo>
                    <a:pt x="9255" y="0"/>
                  </a:moveTo>
                  <a:cubicBezTo>
                    <a:pt x="8748" y="0"/>
                    <a:pt x="8241" y="0"/>
                    <a:pt x="7861" y="254"/>
                  </a:cubicBezTo>
                  <a:cubicBezTo>
                    <a:pt x="7353" y="507"/>
                    <a:pt x="6846" y="761"/>
                    <a:pt x="6466" y="1141"/>
                  </a:cubicBezTo>
                  <a:lnTo>
                    <a:pt x="5705" y="1775"/>
                  </a:lnTo>
                  <a:lnTo>
                    <a:pt x="4818" y="2662"/>
                  </a:lnTo>
                  <a:cubicBezTo>
                    <a:pt x="4311" y="3043"/>
                    <a:pt x="3931" y="3423"/>
                    <a:pt x="3677" y="3803"/>
                  </a:cubicBezTo>
                  <a:cubicBezTo>
                    <a:pt x="3297" y="4184"/>
                    <a:pt x="2917" y="4437"/>
                    <a:pt x="2663" y="4691"/>
                  </a:cubicBezTo>
                  <a:lnTo>
                    <a:pt x="2156" y="5198"/>
                  </a:lnTo>
                  <a:lnTo>
                    <a:pt x="1395" y="5705"/>
                  </a:lnTo>
                  <a:lnTo>
                    <a:pt x="635" y="6212"/>
                  </a:lnTo>
                  <a:lnTo>
                    <a:pt x="381" y="6465"/>
                  </a:lnTo>
                  <a:cubicBezTo>
                    <a:pt x="254" y="6465"/>
                    <a:pt x="128" y="6592"/>
                    <a:pt x="128" y="6719"/>
                  </a:cubicBezTo>
                  <a:cubicBezTo>
                    <a:pt x="1" y="6846"/>
                    <a:pt x="1" y="6973"/>
                    <a:pt x="128" y="7099"/>
                  </a:cubicBezTo>
                  <a:cubicBezTo>
                    <a:pt x="128" y="7226"/>
                    <a:pt x="254" y="7226"/>
                    <a:pt x="381" y="7226"/>
                  </a:cubicBezTo>
                  <a:lnTo>
                    <a:pt x="635" y="7226"/>
                  </a:lnTo>
                  <a:cubicBezTo>
                    <a:pt x="888" y="7099"/>
                    <a:pt x="1142" y="6973"/>
                    <a:pt x="1522" y="6846"/>
                  </a:cubicBezTo>
                  <a:cubicBezTo>
                    <a:pt x="1619" y="6749"/>
                    <a:pt x="1753" y="6708"/>
                    <a:pt x="1895" y="6708"/>
                  </a:cubicBezTo>
                  <a:cubicBezTo>
                    <a:pt x="2126" y="6708"/>
                    <a:pt x="2380" y="6816"/>
                    <a:pt x="2536" y="6973"/>
                  </a:cubicBezTo>
                  <a:cubicBezTo>
                    <a:pt x="2790" y="7226"/>
                    <a:pt x="2917" y="7480"/>
                    <a:pt x="3170" y="7733"/>
                  </a:cubicBezTo>
                  <a:lnTo>
                    <a:pt x="8494" y="14325"/>
                  </a:lnTo>
                  <a:cubicBezTo>
                    <a:pt x="8621" y="14452"/>
                    <a:pt x="8875" y="14705"/>
                    <a:pt x="9001" y="14959"/>
                  </a:cubicBezTo>
                  <a:cubicBezTo>
                    <a:pt x="9128" y="15086"/>
                    <a:pt x="9128" y="15213"/>
                    <a:pt x="9255" y="15466"/>
                  </a:cubicBezTo>
                  <a:cubicBezTo>
                    <a:pt x="9255" y="15593"/>
                    <a:pt x="9255" y="15720"/>
                    <a:pt x="9255" y="15973"/>
                  </a:cubicBezTo>
                  <a:cubicBezTo>
                    <a:pt x="9128" y="16100"/>
                    <a:pt x="9001" y="16227"/>
                    <a:pt x="8875" y="16353"/>
                  </a:cubicBezTo>
                  <a:lnTo>
                    <a:pt x="8494" y="16861"/>
                  </a:lnTo>
                  <a:cubicBezTo>
                    <a:pt x="8494" y="16987"/>
                    <a:pt x="8368" y="17114"/>
                    <a:pt x="8368" y="17241"/>
                  </a:cubicBezTo>
                  <a:cubicBezTo>
                    <a:pt x="8368" y="17241"/>
                    <a:pt x="8494" y="17368"/>
                    <a:pt x="8494" y="17368"/>
                  </a:cubicBezTo>
                  <a:cubicBezTo>
                    <a:pt x="8621" y="17494"/>
                    <a:pt x="8748" y="17494"/>
                    <a:pt x="8875" y="17621"/>
                  </a:cubicBezTo>
                  <a:cubicBezTo>
                    <a:pt x="9001" y="17494"/>
                    <a:pt x="9128" y="17494"/>
                    <a:pt x="9128" y="17368"/>
                  </a:cubicBezTo>
                  <a:lnTo>
                    <a:pt x="9255" y="17241"/>
                  </a:lnTo>
                  <a:lnTo>
                    <a:pt x="9509" y="17114"/>
                  </a:lnTo>
                  <a:lnTo>
                    <a:pt x="10269" y="16353"/>
                  </a:lnTo>
                  <a:lnTo>
                    <a:pt x="10776" y="15846"/>
                  </a:lnTo>
                  <a:lnTo>
                    <a:pt x="11157" y="15593"/>
                  </a:lnTo>
                  <a:lnTo>
                    <a:pt x="11537" y="15213"/>
                  </a:lnTo>
                  <a:lnTo>
                    <a:pt x="12171" y="14705"/>
                  </a:lnTo>
                  <a:lnTo>
                    <a:pt x="12931" y="14072"/>
                  </a:lnTo>
                  <a:lnTo>
                    <a:pt x="13438" y="13565"/>
                  </a:lnTo>
                  <a:lnTo>
                    <a:pt x="13819" y="13311"/>
                  </a:lnTo>
                  <a:lnTo>
                    <a:pt x="14072" y="13184"/>
                  </a:lnTo>
                  <a:cubicBezTo>
                    <a:pt x="14199" y="13057"/>
                    <a:pt x="14199" y="12931"/>
                    <a:pt x="14326" y="12804"/>
                  </a:cubicBezTo>
                  <a:cubicBezTo>
                    <a:pt x="14326" y="12677"/>
                    <a:pt x="14199" y="12550"/>
                    <a:pt x="14199" y="12550"/>
                  </a:cubicBezTo>
                  <a:cubicBezTo>
                    <a:pt x="14072" y="12424"/>
                    <a:pt x="14072" y="12297"/>
                    <a:pt x="13945" y="12297"/>
                  </a:cubicBezTo>
                  <a:cubicBezTo>
                    <a:pt x="13819" y="12297"/>
                    <a:pt x="13692" y="12424"/>
                    <a:pt x="13565" y="12424"/>
                  </a:cubicBezTo>
                  <a:cubicBezTo>
                    <a:pt x="13312" y="12550"/>
                    <a:pt x="13058" y="12677"/>
                    <a:pt x="12805" y="12804"/>
                  </a:cubicBezTo>
                  <a:cubicBezTo>
                    <a:pt x="12678" y="12931"/>
                    <a:pt x="12424" y="12931"/>
                    <a:pt x="12297" y="12931"/>
                  </a:cubicBezTo>
                  <a:cubicBezTo>
                    <a:pt x="12044" y="12931"/>
                    <a:pt x="11917" y="12804"/>
                    <a:pt x="11790" y="12677"/>
                  </a:cubicBezTo>
                  <a:cubicBezTo>
                    <a:pt x="11537" y="12424"/>
                    <a:pt x="11410" y="12170"/>
                    <a:pt x="11157" y="12043"/>
                  </a:cubicBezTo>
                  <a:lnTo>
                    <a:pt x="9001" y="9254"/>
                  </a:lnTo>
                  <a:cubicBezTo>
                    <a:pt x="8875" y="9128"/>
                    <a:pt x="8875" y="9128"/>
                    <a:pt x="8748" y="9001"/>
                  </a:cubicBezTo>
                  <a:cubicBezTo>
                    <a:pt x="8748" y="9001"/>
                    <a:pt x="8748" y="8874"/>
                    <a:pt x="8748" y="8874"/>
                  </a:cubicBezTo>
                  <a:cubicBezTo>
                    <a:pt x="8748" y="8747"/>
                    <a:pt x="8875" y="8621"/>
                    <a:pt x="8875" y="8621"/>
                  </a:cubicBezTo>
                  <a:cubicBezTo>
                    <a:pt x="9001" y="8494"/>
                    <a:pt x="9128" y="8494"/>
                    <a:pt x="9255" y="8367"/>
                  </a:cubicBezTo>
                  <a:lnTo>
                    <a:pt x="9762" y="8367"/>
                  </a:lnTo>
                  <a:cubicBezTo>
                    <a:pt x="10016" y="8367"/>
                    <a:pt x="10142" y="8494"/>
                    <a:pt x="10396" y="8494"/>
                  </a:cubicBezTo>
                  <a:lnTo>
                    <a:pt x="11283" y="8874"/>
                  </a:lnTo>
                  <a:lnTo>
                    <a:pt x="15847" y="11029"/>
                  </a:lnTo>
                  <a:lnTo>
                    <a:pt x="16227" y="11156"/>
                  </a:lnTo>
                  <a:lnTo>
                    <a:pt x="16481" y="11156"/>
                  </a:lnTo>
                  <a:lnTo>
                    <a:pt x="16608" y="10902"/>
                  </a:lnTo>
                  <a:lnTo>
                    <a:pt x="16734" y="10902"/>
                  </a:lnTo>
                  <a:lnTo>
                    <a:pt x="16861" y="10776"/>
                  </a:lnTo>
                  <a:lnTo>
                    <a:pt x="17368" y="10269"/>
                  </a:lnTo>
                  <a:lnTo>
                    <a:pt x="17749" y="9888"/>
                  </a:lnTo>
                  <a:cubicBezTo>
                    <a:pt x="17875" y="9761"/>
                    <a:pt x="18002" y="9761"/>
                    <a:pt x="18129" y="9635"/>
                  </a:cubicBezTo>
                  <a:lnTo>
                    <a:pt x="18382" y="9254"/>
                  </a:lnTo>
                  <a:lnTo>
                    <a:pt x="18763" y="9001"/>
                  </a:lnTo>
                  <a:cubicBezTo>
                    <a:pt x="18889" y="8874"/>
                    <a:pt x="19143" y="8874"/>
                    <a:pt x="19270" y="8747"/>
                  </a:cubicBezTo>
                  <a:lnTo>
                    <a:pt x="19523" y="8494"/>
                  </a:lnTo>
                  <a:cubicBezTo>
                    <a:pt x="19650" y="8367"/>
                    <a:pt x="19650" y="8240"/>
                    <a:pt x="19777" y="8113"/>
                  </a:cubicBezTo>
                  <a:cubicBezTo>
                    <a:pt x="19777" y="7987"/>
                    <a:pt x="19777" y="7860"/>
                    <a:pt x="19650" y="7733"/>
                  </a:cubicBezTo>
                  <a:cubicBezTo>
                    <a:pt x="19650" y="7733"/>
                    <a:pt x="19523" y="7606"/>
                    <a:pt x="19397" y="7606"/>
                  </a:cubicBezTo>
                  <a:cubicBezTo>
                    <a:pt x="19270" y="7606"/>
                    <a:pt x="19143" y="7606"/>
                    <a:pt x="19016" y="7733"/>
                  </a:cubicBezTo>
                  <a:cubicBezTo>
                    <a:pt x="18889" y="7860"/>
                    <a:pt x="18763" y="7860"/>
                    <a:pt x="18509" y="7987"/>
                  </a:cubicBezTo>
                  <a:lnTo>
                    <a:pt x="18256" y="7987"/>
                  </a:lnTo>
                  <a:cubicBezTo>
                    <a:pt x="18002" y="7860"/>
                    <a:pt x="17875" y="7860"/>
                    <a:pt x="17749" y="7860"/>
                  </a:cubicBezTo>
                  <a:lnTo>
                    <a:pt x="17115" y="7480"/>
                  </a:lnTo>
                  <a:lnTo>
                    <a:pt x="13692" y="5958"/>
                  </a:lnTo>
                  <a:cubicBezTo>
                    <a:pt x="13438" y="5832"/>
                    <a:pt x="13185" y="5832"/>
                    <a:pt x="12931" y="5705"/>
                  </a:cubicBezTo>
                  <a:lnTo>
                    <a:pt x="12171" y="5705"/>
                  </a:lnTo>
                  <a:cubicBezTo>
                    <a:pt x="12044" y="5705"/>
                    <a:pt x="11790" y="5705"/>
                    <a:pt x="11537" y="5832"/>
                  </a:cubicBezTo>
                  <a:cubicBezTo>
                    <a:pt x="11410" y="5958"/>
                    <a:pt x="11157" y="5958"/>
                    <a:pt x="11030" y="6085"/>
                  </a:cubicBezTo>
                  <a:cubicBezTo>
                    <a:pt x="11157" y="5958"/>
                    <a:pt x="11410" y="5705"/>
                    <a:pt x="11537" y="5451"/>
                  </a:cubicBezTo>
                  <a:cubicBezTo>
                    <a:pt x="11664" y="5198"/>
                    <a:pt x="11790" y="5071"/>
                    <a:pt x="11917" y="4817"/>
                  </a:cubicBezTo>
                  <a:cubicBezTo>
                    <a:pt x="12044" y="4691"/>
                    <a:pt x="12171" y="4437"/>
                    <a:pt x="12171" y="4184"/>
                  </a:cubicBezTo>
                  <a:cubicBezTo>
                    <a:pt x="12424" y="3677"/>
                    <a:pt x="12424" y="3169"/>
                    <a:pt x="12424" y="2662"/>
                  </a:cubicBezTo>
                  <a:cubicBezTo>
                    <a:pt x="12297" y="2155"/>
                    <a:pt x="12044" y="1648"/>
                    <a:pt x="11664" y="1141"/>
                  </a:cubicBezTo>
                  <a:cubicBezTo>
                    <a:pt x="11410" y="761"/>
                    <a:pt x="11030" y="507"/>
                    <a:pt x="10649" y="254"/>
                  </a:cubicBezTo>
                  <a:cubicBezTo>
                    <a:pt x="10142" y="0"/>
                    <a:pt x="9762" y="0"/>
                    <a:pt x="9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75" name="Google Shape;122;p14"/>
            <p:cNvSpPr/>
            <p:nvPr/>
          </p:nvSpPr>
          <p:spPr>
            <a:xfrm>
              <a:off x="2532800" y="593850"/>
              <a:ext cx="389825" cy="373200"/>
            </a:xfrm>
            <a:custGeom>
              <a:avLst/>
              <a:gdLst/>
              <a:ahLst/>
              <a:cxnLst/>
              <a:rect l="l" t="t" r="r" b="b"/>
              <a:pathLst>
                <a:path w="15593" h="14928" extrusionOk="0">
                  <a:moveTo>
                    <a:pt x="5804" y="1441"/>
                  </a:moveTo>
                  <a:cubicBezTo>
                    <a:pt x="5940" y="1441"/>
                    <a:pt x="6076" y="1456"/>
                    <a:pt x="6212" y="1490"/>
                  </a:cubicBezTo>
                  <a:cubicBezTo>
                    <a:pt x="6846" y="1490"/>
                    <a:pt x="7479" y="1744"/>
                    <a:pt x="7987" y="1997"/>
                  </a:cubicBezTo>
                  <a:cubicBezTo>
                    <a:pt x="8494" y="2251"/>
                    <a:pt x="9001" y="2631"/>
                    <a:pt x="9381" y="3012"/>
                  </a:cubicBezTo>
                  <a:cubicBezTo>
                    <a:pt x="9888" y="3519"/>
                    <a:pt x="10268" y="3899"/>
                    <a:pt x="10649" y="4533"/>
                  </a:cubicBezTo>
                  <a:cubicBezTo>
                    <a:pt x="11029" y="5040"/>
                    <a:pt x="11283" y="5547"/>
                    <a:pt x="11663" y="6181"/>
                  </a:cubicBezTo>
                  <a:cubicBezTo>
                    <a:pt x="11790" y="6688"/>
                    <a:pt x="12043" y="7068"/>
                    <a:pt x="12170" y="7575"/>
                  </a:cubicBezTo>
                  <a:cubicBezTo>
                    <a:pt x="12297" y="7956"/>
                    <a:pt x="12423" y="8463"/>
                    <a:pt x="12550" y="8970"/>
                  </a:cubicBezTo>
                  <a:cubicBezTo>
                    <a:pt x="12550" y="9350"/>
                    <a:pt x="12550" y="9857"/>
                    <a:pt x="12550" y="10238"/>
                  </a:cubicBezTo>
                  <a:cubicBezTo>
                    <a:pt x="12550" y="10745"/>
                    <a:pt x="12550" y="11125"/>
                    <a:pt x="12297" y="11505"/>
                  </a:cubicBezTo>
                  <a:cubicBezTo>
                    <a:pt x="12170" y="11886"/>
                    <a:pt x="12043" y="12139"/>
                    <a:pt x="11790" y="12519"/>
                  </a:cubicBezTo>
                  <a:cubicBezTo>
                    <a:pt x="11536" y="12773"/>
                    <a:pt x="11156" y="13026"/>
                    <a:pt x="10902" y="13153"/>
                  </a:cubicBezTo>
                  <a:cubicBezTo>
                    <a:pt x="10395" y="13407"/>
                    <a:pt x="10015" y="13534"/>
                    <a:pt x="9508" y="13534"/>
                  </a:cubicBezTo>
                  <a:cubicBezTo>
                    <a:pt x="8874" y="13407"/>
                    <a:pt x="8367" y="13280"/>
                    <a:pt x="7860" y="13153"/>
                  </a:cubicBezTo>
                  <a:cubicBezTo>
                    <a:pt x="7353" y="12900"/>
                    <a:pt x="6846" y="12519"/>
                    <a:pt x="6339" y="12139"/>
                  </a:cubicBezTo>
                  <a:cubicBezTo>
                    <a:pt x="5831" y="11759"/>
                    <a:pt x="5451" y="11252"/>
                    <a:pt x="5071" y="10745"/>
                  </a:cubicBezTo>
                  <a:cubicBezTo>
                    <a:pt x="4564" y="10111"/>
                    <a:pt x="4183" y="9477"/>
                    <a:pt x="3930" y="8843"/>
                  </a:cubicBezTo>
                  <a:cubicBezTo>
                    <a:pt x="3550" y="8082"/>
                    <a:pt x="3296" y="7322"/>
                    <a:pt x="3043" y="6434"/>
                  </a:cubicBezTo>
                  <a:cubicBezTo>
                    <a:pt x="2916" y="5801"/>
                    <a:pt x="2789" y="5040"/>
                    <a:pt x="2916" y="4406"/>
                  </a:cubicBezTo>
                  <a:cubicBezTo>
                    <a:pt x="3043" y="3772"/>
                    <a:pt x="3169" y="3265"/>
                    <a:pt x="3423" y="2758"/>
                  </a:cubicBezTo>
                  <a:cubicBezTo>
                    <a:pt x="3676" y="2251"/>
                    <a:pt x="4183" y="1871"/>
                    <a:pt x="4564" y="1617"/>
                  </a:cubicBezTo>
                  <a:lnTo>
                    <a:pt x="4691" y="1744"/>
                  </a:lnTo>
                  <a:cubicBezTo>
                    <a:pt x="5062" y="1558"/>
                    <a:pt x="5433" y="1441"/>
                    <a:pt x="5804" y="1441"/>
                  </a:cubicBezTo>
                  <a:close/>
                  <a:moveTo>
                    <a:pt x="8129" y="1"/>
                  </a:moveTo>
                  <a:cubicBezTo>
                    <a:pt x="7733" y="1"/>
                    <a:pt x="7353" y="33"/>
                    <a:pt x="6972" y="96"/>
                  </a:cubicBezTo>
                  <a:cubicBezTo>
                    <a:pt x="6085" y="349"/>
                    <a:pt x="5198" y="603"/>
                    <a:pt x="4437" y="983"/>
                  </a:cubicBezTo>
                  <a:lnTo>
                    <a:pt x="4310" y="983"/>
                  </a:lnTo>
                  <a:cubicBezTo>
                    <a:pt x="2662" y="1744"/>
                    <a:pt x="1268" y="3265"/>
                    <a:pt x="507" y="5040"/>
                  </a:cubicBezTo>
                  <a:cubicBezTo>
                    <a:pt x="254" y="5674"/>
                    <a:pt x="127" y="6308"/>
                    <a:pt x="0" y="7068"/>
                  </a:cubicBezTo>
                  <a:cubicBezTo>
                    <a:pt x="0" y="7702"/>
                    <a:pt x="0" y="8463"/>
                    <a:pt x="0" y="9097"/>
                  </a:cubicBezTo>
                  <a:cubicBezTo>
                    <a:pt x="254" y="10491"/>
                    <a:pt x="888" y="11759"/>
                    <a:pt x="1902" y="12773"/>
                  </a:cubicBezTo>
                  <a:cubicBezTo>
                    <a:pt x="2282" y="13280"/>
                    <a:pt x="2789" y="13787"/>
                    <a:pt x="3423" y="14041"/>
                  </a:cubicBezTo>
                  <a:cubicBezTo>
                    <a:pt x="4057" y="14421"/>
                    <a:pt x="4691" y="14674"/>
                    <a:pt x="5324" y="14801"/>
                  </a:cubicBezTo>
                  <a:cubicBezTo>
                    <a:pt x="5705" y="14928"/>
                    <a:pt x="6212" y="14928"/>
                    <a:pt x="6719" y="14928"/>
                  </a:cubicBezTo>
                  <a:cubicBezTo>
                    <a:pt x="7099" y="14928"/>
                    <a:pt x="7606" y="14928"/>
                    <a:pt x="8113" y="14801"/>
                  </a:cubicBezTo>
                  <a:cubicBezTo>
                    <a:pt x="8620" y="14674"/>
                    <a:pt x="9127" y="14674"/>
                    <a:pt x="9508" y="14421"/>
                  </a:cubicBezTo>
                  <a:cubicBezTo>
                    <a:pt x="10015" y="14294"/>
                    <a:pt x="10395" y="14167"/>
                    <a:pt x="10902" y="13914"/>
                  </a:cubicBezTo>
                  <a:cubicBezTo>
                    <a:pt x="11663" y="13534"/>
                    <a:pt x="12297" y="13153"/>
                    <a:pt x="12931" y="12519"/>
                  </a:cubicBezTo>
                  <a:cubicBezTo>
                    <a:pt x="13564" y="12012"/>
                    <a:pt x="14071" y="11378"/>
                    <a:pt x="14579" y="10745"/>
                  </a:cubicBezTo>
                  <a:cubicBezTo>
                    <a:pt x="14959" y="9984"/>
                    <a:pt x="15212" y="9223"/>
                    <a:pt x="15339" y="8590"/>
                  </a:cubicBezTo>
                  <a:cubicBezTo>
                    <a:pt x="15466" y="7829"/>
                    <a:pt x="15593" y="6942"/>
                    <a:pt x="15466" y="6181"/>
                  </a:cubicBezTo>
                  <a:cubicBezTo>
                    <a:pt x="15339" y="5420"/>
                    <a:pt x="15212" y="4660"/>
                    <a:pt x="14832" y="4026"/>
                  </a:cubicBezTo>
                  <a:cubicBezTo>
                    <a:pt x="14452" y="3265"/>
                    <a:pt x="14071" y="2631"/>
                    <a:pt x="13438" y="1997"/>
                  </a:cubicBezTo>
                  <a:cubicBezTo>
                    <a:pt x="12931" y="1490"/>
                    <a:pt x="12297" y="983"/>
                    <a:pt x="11536" y="730"/>
                  </a:cubicBezTo>
                  <a:cubicBezTo>
                    <a:pt x="10902" y="349"/>
                    <a:pt x="10142" y="96"/>
                    <a:pt x="9381" y="96"/>
                  </a:cubicBezTo>
                  <a:cubicBezTo>
                    <a:pt x="8937" y="33"/>
                    <a:pt x="8525" y="1"/>
                    <a:pt x="8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76" name="Google Shape;123;p14"/>
            <p:cNvSpPr/>
            <p:nvPr/>
          </p:nvSpPr>
          <p:spPr>
            <a:xfrm>
              <a:off x="3055700" y="358550"/>
              <a:ext cx="374000" cy="389825"/>
            </a:xfrm>
            <a:custGeom>
              <a:avLst/>
              <a:gdLst/>
              <a:ahLst/>
              <a:cxnLst/>
              <a:rect l="l" t="t" r="r" b="b"/>
              <a:pathLst>
                <a:path w="14960" h="15593" extrusionOk="0">
                  <a:moveTo>
                    <a:pt x="14072" y="0"/>
                  </a:moveTo>
                  <a:lnTo>
                    <a:pt x="13692" y="127"/>
                  </a:lnTo>
                  <a:lnTo>
                    <a:pt x="13312" y="254"/>
                  </a:lnTo>
                  <a:lnTo>
                    <a:pt x="13058" y="254"/>
                  </a:lnTo>
                  <a:lnTo>
                    <a:pt x="12551" y="381"/>
                  </a:lnTo>
                  <a:lnTo>
                    <a:pt x="12044" y="507"/>
                  </a:lnTo>
                  <a:lnTo>
                    <a:pt x="11537" y="634"/>
                  </a:lnTo>
                  <a:lnTo>
                    <a:pt x="10650" y="634"/>
                  </a:lnTo>
                  <a:cubicBezTo>
                    <a:pt x="10396" y="634"/>
                    <a:pt x="10269" y="634"/>
                    <a:pt x="10143" y="761"/>
                  </a:cubicBezTo>
                  <a:cubicBezTo>
                    <a:pt x="10016" y="888"/>
                    <a:pt x="10016" y="1014"/>
                    <a:pt x="10016" y="1141"/>
                  </a:cubicBezTo>
                  <a:cubicBezTo>
                    <a:pt x="10143" y="1268"/>
                    <a:pt x="10143" y="1395"/>
                    <a:pt x="10143" y="1395"/>
                  </a:cubicBezTo>
                  <a:cubicBezTo>
                    <a:pt x="10269" y="1521"/>
                    <a:pt x="10396" y="1521"/>
                    <a:pt x="10523" y="1521"/>
                  </a:cubicBezTo>
                  <a:lnTo>
                    <a:pt x="11791" y="1521"/>
                  </a:lnTo>
                  <a:cubicBezTo>
                    <a:pt x="11917" y="1648"/>
                    <a:pt x="12044" y="1775"/>
                    <a:pt x="12044" y="1902"/>
                  </a:cubicBezTo>
                  <a:cubicBezTo>
                    <a:pt x="12044" y="2155"/>
                    <a:pt x="12044" y="2282"/>
                    <a:pt x="12044" y="2409"/>
                  </a:cubicBezTo>
                  <a:cubicBezTo>
                    <a:pt x="12044" y="2662"/>
                    <a:pt x="12044" y="2916"/>
                    <a:pt x="11917" y="3169"/>
                  </a:cubicBezTo>
                  <a:lnTo>
                    <a:pt x="10650" y="10522"/>
                  </a:lnTo>
                  <a:lnTo>
                    <a:pt x="6086" y="3930"/>
                  </a:lnTo>
                  <a:lnTo>
                    <a:pt x="5832" y="3550"/>
                  </a:lnTo>
                  <a:cubicBezTo>
                    <a:pt x="5832" y="3423"/>
                    <a:pt x="5832" y="3423"/>
                    <a:pt x="5832" y="3296"/>
                  </a:cubicBezTo>
                  <a:cubicBezTo>
                    <a:pt x="5706" y="3169"/>
                    <a:pt x="5706" y="3043"/>
                    <a:pt x="5832" y="2916"/>
                  </a:cubicBezTo>
                  <a:cubicBezTo>
                    <a:pt x="5959" y="2789"/>
                    <a:pt x="6086" y="2662"/>
                    <a:pt x="6339" y="2662"/>
                  </a:cubicBezTo>
                  <a:lnTo>
                    <a:pt x="6847" y="2536"/>
                  </a:lnTo>
                  <a:lnTo>
                    <a:pt x="7100" y="2409"/>
                  </a:lnTo>
                  <a:cubicBezTo>
                    <a:pt x="7100" y="2282"/>
                    <a:pt x="7227" y="2282"/>
                    <a:pt x="7227" y="2282"/>
                  </a:cubicBezTo>
                  <a:cubicBezTo>
                    <a:pt x="7227" y="2155"/>
                    <a:pt x="7227" y="2155"/>
                    <a:pt x="7354" y="2029"/>
                  </a:cubicBezTo>
                  <a:lnTo>
                    <a:pt x="7354" y="1902"/>
                  </a:lnTo>
                  <a:cubicBezTo>
                    <a:pt x="7227" y="1775"/>
                    <a:pt x="7100" y="1648"/>
                    <a:pt x="6973" y="1521"/>
                  </a:cubicBezTo>
                  <a:lnTo>
                    <a:pt x="6466" y="1521"/>
                  </a:lnTo>
                  <a:lnTo>
                    <a:pt x="6086" y="1648"/>
                  </a:lnTo>
                  <a:lnTo>
                    <a:pt x="5579" y="1775"/>
                  </a:lnTo>
                  <a:lnTo>
                    <a:pt x="4818" y="2029"/>
                  </a:lnTo>
                  <a:lnTo>
                    <a:pt x="3804" y="2282"/>
                  </a:lnTo>
                  <a:cubicBezTo>
                    <a:pt x="3551" y="2282"/>
                    <a:pt x="3170" y="2409"/>
                    <a:pt x="2790" y="2409"/>
                  </a:cubicBezTo>
                  <a:lnTo>
                    <a:pt x="1522" y="2662"/>
                  </a:lnTo>
                  <a:lnTo>
                    <a:pt x="762" y="2662"/>
                  </a:lnTo>
                  <a:cubicBezTo>
                    <a:pt x="508" y="2662"/>
                    <a:pt x="381" y="2789"/>
                    <a:pt x="255" y="2916"/>
                  </a:cubicBezTo>
                  <a:cubicBezTo>
                    <a:pt x="128" y="3043"/>
                    <a:pt x="1" y="3169"/>
                    <a:pt x="128" y="3296"/>
                  </a:cubicBezTo>
                  <a:cubicBezTo>
                    <a:pt x="128" y="3423"/>
                    <a:pt x="255" y="3550"/>
                    <a:pt x="255" y="3677"/>
                  </a:cubicBezTo>
                  <a:lnTo>
                    <a:pt x="762" y="3677"/>
                  </a:lnTo>
                  <a:cubicBezTo>
                    <a:pt x="825" y="3613"/>
                    <a:pt x="888" y="3581"/>
                    <a:pt x="968" y="3581"/>
                  </a:cubicBezTo>
                  <a:cubicBezTo>
                    <a:pt x="1047" y="3581"/>
                    <a:pt x="1142" y="3613"/>
                    <a:pt x="1269" y="3677"/>
                  </a:cubicBezTo>
                  <a:cubicBezTo>
                    <a:pt x="1395" y="3677"/>
                    <a:pt x="1395" y="3677"/>
                    <a:pt x="1522" y="3803"/>
                  </a:cubicBezTo>
                  <a:cubicBezTo>
                    <a:pt x="1649" y="3803"/>
                    <a:pt x="1903" y="3930"/>
                    <a:pt x="1903" y="4057"/>
                  </a:cubicBezTo>
                  <a:lnTo>
                    <a:pt x="2410" y="4817"/>
                  </a:lnTo>
                  <a:lnTo>
                    <a:pt x="9509" y="15086"/>
                  </a:lnTo>
                  <a:cubicBezTo>
                    <a:pt x="9509" y="15339"/>
                    <a:pt x="9635" y="15339"/>
                    <a:pt x="9762" y="15466"/>
                  </a:cubicBezTo>
                  <a:cubicBezTo>
                    <a:pt x="9762" y="15593"/>
                    <a:pt x="9889" y="15593"/>
                    <a:pt x="10016" y="15593"/>
                  </a:cubicBezTo>
                  <a:lnTo>
                    <a:pt x="10396" y="15593"/>
                  </a:lnTo>
                  <a:cubicBezTo>
                    <a:pt x="10396" y="15593"/>
                    <a:pt x="10523" y="15593"/>
                    <a:pt x="10650" y="15466"/>
                  </a:cubicBezTo>
                  <a:cubicBezTo>
                    <a:pt x="10650" y="15466"/>
                    <a:pt x="10650" y="15466"/>
                    <a:pt x="10776" y="15339"/>
                  </a:cubicBezTo>
                  <a:cubicBezTo>
                    <a:pt x="10776" y="15213"/>
                    <a:pt x="10776" y="15086"/>
                    <a:pt x="10776" y="14959"/>
                  </a:cubicBezTo>
                  <a:cubicBezTo>
                    <a:pt x="11030" y="13438"/>
                    <a:pt x="11283" y="12170"/>
                    <a:pt x="11537" y="10902"/>
                  </a:cubicBezTo>
                  <a:cubicBezTo>
                    <a:pt x="11664" y="9761"/>
                    <a:pt x="11917" y="8621"/>
                    <a:pt x="12044" y="7606"/>
                  </a:cubicBezTo>
                  <a:cubicBezTo>
                    <a:pt x="12298" y="6592"/>
                    <a:pt x="12424" y="5705"/>
                    <a:pt x="12678" y="4817"/>
                  </a:cubicBezTo>
                  <a:cubicBezTo>
                    <a:pt x="12805" y="3930"/>
                    <a:pt x="13058" y="3043"/>
                    <a:pt x="13185" y="2282"/>
                  </a:cubicBezTo>
                  <a:cubicBezTo>
                    <a:pt x="13185" y="2029"/>
                    <a:pt x="13312" y="1902"/>
                    <a:pt x="13439" y="1648"/>
                  </a:cubicBezTo>
                  <a:cubicBezTo>
                    <a:pt x="13439" y="1521"/>
                    <a:pt x="13565" y="1395"/>
                    <a:pt x="13692" y="1395"/>
                  </a:cubicBezTo>
                  <a:cubicBezTo>
                    <a:pt x="13819" y="1268"/>
                    <a:pt x="14072" y="1141"/>
                    <a:pt x="14199" y="1141"/>
                  </a:cubicBezTo>
                  <a:lnTo>
                    <a:pt x="14706" y="761"/>
                  </a:lnTo>
                  <a:cubicBezTo>
                    <a:pt x="14833" y="761"/>
                    <a:pt x="14960" y="761"/>
                    <a:pt x="14960" y="634"/>
                  </a:cubicBezTo>
                  <a:cubicBezTo>
                    <a:pt x="14960" y="507"/>
                    <a:pt x="14960" y="507"/>
                    <a:pt x="14960" y="381"/>
                  </a:cubicBezTo>
                  <a:cubicBezTo>
                    <a:pt x="14960" y="254"/>
                    <a:pt x="14833" y="127"/>
                    <a:pt x="14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77" name="Google Shape;124;p14"/>
            <p:cNvSpPr/>
            <p:nvPr/>
          </p:nvSpPr>
          <p:spPr>
            <a:xfrm>
              <a:off x="3499400" y="330025"/>
              <a:ext cx="316950" cy="370825"/>
            </a:xfrm>
            <a:custGeom>
              <a:avLst/>
              <a:gdLst/>
              <a:ahLst/>
              <a:cxnLst/>
              <a:rect l="l" t="t" r="r" b="b"/>
              <a:pathLst>
                <a:path w="12678" h="14833" extrusionOk="0">
                  <a:moveTo>
                    <a:pt x="11156" y="0"/>
                  </a:moveTo>
                  <a:lnTo>
                    <a:pt x="9128" y="127"/>
                  </a:lnTo>
                  <a:lnTo>
                    <a:pt x="7607" y="254"/>
                  </a:lnTo>
                  <a:lnTo>
                    <a:pt x="6466" y="381"/>
                  </a:lnTo>
                  <a:lnTo>
                    <a:pt x="3423" y="381"/>
                  </a:lnTo>
                  <a:lnTo>
                    <a:pt x="2663" y="634"/>
                  </a:lnTo>
                  <a:lnTo>
                    <a:pt x="508" y="634"/>
                  </a:lnTo>
                  <a:cubicBezTo>
                    <a:pt x="381" y="634"/>
                    <a:pt x="254" y="634"/>
                    <a:pt x="127" y="761"/>
                  </a:cubicBezTo>
                  <a:cubicBezTo>
                    <a:pt x="127" y="888"/>
                    <a:pt x="1" y="1014"/>
                    <a:pt x="1" y="1141"/>
                  </a:cubicBezTo>
                  <a:cubicBezTo>
                    <a:pt x="1" y="1141"/>
                    <a:pt x="127" y="1268"/>
                    <a:pt x="127" y="1395"/>
                  </a:cubicBezTo>
                  <a:cubicBezTo>
                    <a:pt x="254" y="1395"/>
                    <a:pt x="381" y="1522"/>
                    <a:pt x="508" y="1522"/>
                  </a:cubicBezTo>
                  <a:cubicBezTo>
                    <a:pt x="761" y="1522"/>
                    <a:pt x="1015" y="1522"/>
                    <a:pt x="1395" y="1648"/>
                  </a:cubicBezTo>
                  <a:cubicBezTo>
                    <a:pt x="1522" y="1648"/>
                    <a:pt x="1649" y="1775"/>
                    <a:pt x="1775" y="1902"/>
                  </a:cubicBezTo>
                  <a:cubicBezTo>
                    <a:pt x="1902" y="2029"/>
                    <a:pt x="2029" y="2282"/>
                    <a:pt x="2029" y="2409"/>
                  </a:cubicBezTo>
                  <a:lnTo>
                    <a:pt x="2029" y="3296"/>
                  </a:lnTo>
                  <a:lnTo>
                    <a:pt x="2536" y="11917"/>
                  </a:lnTo>
                  <a:cubicBezTo>
                    <a:pt x="2536" y="12297"/>
                    <a:pt x="2536" y="12677"/>
                    <a:pt x="2536" y="12931"/>
                  </a:cubicBezTo>
                  <a:cubicBezTo>
                    <a:pt x="2536" y="13184"/>
                    <a:pt x="2409" y="13438"/>
                    <a:pt x="2156" y="13565"/>
                  </a:cubicBezTo>
                  <a:cubicBezTo>
                    <a:pt x="2029" y="13691"/>
                    <a:pt x="1775" y="13818"/>
                    <a:pt x="1522" y="13818"/>
                  </a:cubicBezTo>
                  <a:lnTo>
                    <a:pt x="1015" y="13945"/>
                  </a:lnTo>
                  <a:cubicBezTo>
                    <a:pt x="888" y="14072"/>
                    <a:pt x="761" y="14072"/>
                    <a:pt x="761" y="14199"/>
                  </a:cubicBezTo>
                  <a:cubicBezTo>
                    <a:pt x="634" y="14199"/>
                    <a:pt x="634" y="14325"/>
                    <a:pt x="761" y="14452"/>
                  </a:cubicBezTo>
                  <a:cubicBezTo>
                    <a:pt x="761" y="14579"/>
                    <a:pt x="761" y="14706"/>
                    <a:pt x="888" y="14706"/>
                  </a:cubicBezTo>
                  <a:cubicBezTo>
                    <a:pt x="1015" y="14832"/>
                    <a:pt x="1142" y="14832"/>
                    <a:pt x="1268" y="14832"/>
                  </a:cubicBezTo>
                  <a:lnTo>
                    <a:pt x="1649" y="14832"/>
                  </a:lnTo>
                  <a:lnTo>
                    <a:pt x="2536" y="14706"/>
                  </a:lnTo>
                  <a:lnTo>
                    <a:pt x="5071" y="14706"/>
                  </a:lnTo>
                  <a:lnTo>
                    <a:pt x="6339" y="14579"/>
                  </a:lnTo>
                  <a:lnTo>
                    <a:pt x="7987" y="14452"/>
                  </a:lnTo>
                  <a:lnTo>
                    <a:pt x="12297" y="14452"/>
                  </a:lnTo>
                  <a:cubicBezTo>
                    <a:pt x="12424" y="14452"/>
                    <a:pt x="12551" y="14452"/>
                    <a:pt x="12551" y="14325"/>
                  </a:cubicBezTo>
                  <a:cubicBezTo>
                    <a:pt x="12551" y="14325"/>
                    <a:pt x="12551" y="14199"/>
                    <a:pt x="12551" y="14072"/>
                  </a:cubicBezTo>
                  <a:lnTo>
                    <a:pt x="12551" y="13438"/>
                  </a:lnTo>
                  <a:lnTo>
                    <a:pt x="12551" y="13058"/>
                  </a:lnTo>
                  <a:lnTo>
                    <a:pt x="12551" y="12677"/>
                  </a:lnTo>
                  <a:lnTo>
                    <a:pt x="12551" y="12170"/>
                  </a:lnTo>
                  <a:cubicBezTo>
                    <a:pt x="12551" y="12043"/>
                    <a:pt x="12551" y="11663"/>
                    <a:pt x="12678" y="11536"/>
                  </a:cubicBezTo>
                  <a:cubicBezTo>
                    <a:pt x="12678" y="11410"/>
                    <a:pt x="12678" y="11283"/>
                    <a:pt x="12678" y="11156"/>
                  </a:cubicBezTo>
                  <a:cubicBezTo>
                    <a:pt x="12678" y="11029"/>
                    <a:pt x="12551" y="10902"/>
                    <a:pt x="12551" y="10776"/>
                  </a:cubicBezTo>
                  <a:cubicBezTo>
                    <a:pt x="12424" y="10776"/>
                    <a:pt x="12297" y="10649"/>
                    <a:pt x="12170" y="10649"/>
                  </a:cubicBezTo>
                  <a:cubicBezTo>
                    <a:pt x="12044" y="10649"/>
                    <a:pt x="11917" y="10776"/>
                    <a:pt x="11790" y="10902"/>
                  </a:cubicBezTo>
                  <a:cubicBezTo>
                    <a:pt x="11663" y="11029"/>
                    <a:pt x="11537" y="11283"/>
                    <a:pt x="11410" y="11536"/>
                  </a:cubicBezTo>
                  <a:cubicBezTo>
                    <a:pt x="11283" y="11917"/>
                    <a:pt x="11030" y="12170"/>
                    <a:pt x="10903" y="12550"/>
                  </a:cubicBezTo>
                  <a:cubicBezTo>
                    <a:pt x="10649" y="12804"/>
                    <a:pt x="10396" y="12931"/>
                    <a:pt x="10142" y="13184"/>
                  </a:cubicBezTo>
                  <a:cubicBezTo>
                    <a:pt x="9762" y="13311"/>
                    <a:pt x="9508" y="13565"/>
                    <a:pt x="9128" y="13565"/>
                  </a:cubicBezTo>
                  <a:cubicBezTo>
                    <a:pt x="8748" y="13691"/>
                    <a:pt x="8367" y="13818"/>
                    <a:pt x="8114" y="13818"/>
                  </a:cubicBezTo>
                  <a:cubicBezTo>
                    <a:pt x="7734" y="13818"/>
                    <a:pt x="7480" y="13818"/>
                    <a:pt x="7100" y="13691"/>
                  </a:cubicBezTo>
                  <a:cubicBezTo>
                    <a:pt x="6846" y="13691"/>
                    <a:pt x="6593" y="13565"/>
                    <a:pt x="6466" y="13311"/>
                  </a:cubicBezTo>
                  <a:cubicBezTo>
                    <a:pt x="6212" y="13184"/>
                    <a:pt x="6086" y="12931"/>
                    <a:pt x="6086" y="12804"/>
                  </a:cubicBezTo>
                  <a:cubicBezTo>
                    <a:pt x="5959" y="12424"/>
                    <a:pt x="5832" y="12043"/>
                    <a:pt x="5832" y="11663"/>
                  </a:cubicBezTo>
                  <a:lnTo>
                    <a:pt x="5959" y="8114"/>
                  </a:lnTo>
                  <a:cubicBezTo>
                    <a:pt x="5959" y="7987"/>
                    <a:pt x="5959" y="7860"/>
                    <a:pt x="5959" y="7733"/>
                  </a:cubicBezTo>
                  <a:cubicBezTo>
                    <a:pt x="5959" y="7733"/>
                    <a:pt x="5959" y="7606"/>
                    <a:pt x="5959" y="7480"/>
                  </a:cubicBezTo>
                  <a:cubicBezTo>
                    <a:pt x="6086" y="7480"/>
                    <a:pt x="6086" y="7480"/>
                    <a:pt x="6212" y="7353"/>
                  </a:cubicBezTo>
                  <a:lnTo>
                    <a:pt x="6719" y="7353"/>
                  </a:lnTo>
                  <a:lnTo>
                    <a:pt x="7607" y="7226"/>
                  </a:lnTo>
                  <a:cubicBezTo>
                    <a:pt x="7860" y="7226"/>
                    <a:pt x="8114" y="7226"/>
                    <a:pt x="8367" y="7353"/>
                  </a:cubicBezTo>
                  <a:cubicBezTo>
                    <a:pt x="8621" y="7480"/>
                    <a:pt x="8874" y="7606"/>
                    <a:pt x="9001" y="7733"/>
                  </a:cubicBezTo>
                  <a:cubicBezTo>
                    <a:pt x="9128" y="8114"/>
                    <a:pt x="9382" y="8367"/>
                    <a:pt x="9508" y="8747"/>
                  </a:cubicBezTo>
                  <a:cubicBezTo>
                    <a:pt x="9508" y="8874"/>
                    <a:pt x="9635" y="9001"/>
                    <a:pt x="9762" y="9128"/>
                  </a:cubicBezTo>
                  <a:cubicBezTo>
                    <a:pt x="9889" y="9254"/>
                    <a:pt x="10015" y="9254"/>
                    <a:pt x="10142" y="9254"/>
                  </a:cubicBezTo>
                  <a:cubicBezTo>
                    <a:pt x="10269" y="9254"/>
                    <a:pt x="10396" y="9254"/>
                    <a:pt x="10396" y="9128"/>
                  </a:cubicBezTo>
                  <a:cubicBezTo>
                    <a:pt x="10522" y="9001"/>
                    <a:pt x="10522" y="8747"/>
                    <a:pt x="10522" y="8621"/>
                  </a:cubicBezTo>
                  <a:lnTo>
                    <a:pt x="10396" y="6719"/>
                  </a:lnTo>
                  <a:lnTo>
                    <a:pt x="10396" y="4691"/>
                  </a:lnTo>
                  <a:cubicBezTo>
                    <a:pt x="10396" y="4564"/>
                    <a:pt x="10396" y="4437"/>
                    <a:pt x="10269" y="4310"/>
                  </a:cubicBezTo>
                  <a:cubicBezTo>
                    <a:pt x="10142" y="4184"/>
                    <a:pt x="10015" y="4184"/>
                    <a:pt x="9889" y="4184"/>
                  </a:cubicBezTo>
                  <a:cubicBezTo>
                    <a:pt x="9762" y="4184"/>
                    <a:pt x="9635" y="4184"/>
                    <a:pt x="9635" y="4310"/>
                  </a:cubicBezTo>
                  <a:cubicBezTo>
                    <a:pt x="9382" y="4564"/>
                    <a:pt x="9382" y="4691"/>
                    <a:pt x="9255" y="4944"/>
                  </a:cubicBezTo>
                  <a:cubicBezTo>
                    <a:pt x="9255" y="5325"/>
                    <a:pt x="9128" y="5578"/>
                    <a:pt x="8874" y="5832"/>
                  </a:cubicBezTo>
                  <a:cubicBezTo>
                    <a:pt x="8748" y="6085"/>
                    <a:pt x="8494" y="6212"/>
                    <a:pt x="8241" y="6212"/>
                  </a:cubicBezTo>
                  <a:lnTo>
                    <a:pt x="6086" y="6212"/>
                  </a:lnTo>
                  <a:cubicBezTo>
                    <a:pt x="5959" y="6212"/>
                    <a:pt x="5832" y="6085"/>
                    <a:pt x="5832" y="5958"/>
                  </a:cubicBezTo>
                  <a:cubicBezTo>
                    <a:pt x="5832" y="5832"/>
                    <a:pt x="5832" y="5705"/>
                    <a:pt x="5832" y="5451"/>
                  </a:cubicBezTo>
                  <a:lnTo>
                    <a:pt x="5705" y="2155"/>
                  </a:lnTo>
                  <a:cubicBezTo>
                    <a:pt x="5705" y="1902"/>
                    <a:pt x="5705" y="1775"/>
                    <a:pt x="5705" y="1648"/>
                  </a:cubicBezTo>
                  <a:cubicBezTo>
                    <a:pt x="5705" y="1522"/>
                    <a:pt x="5832" y="1522"/>
                    <a:pt x="5959" y="1522"/>
                  </a:cubicBezTo>
                  <a:cubicBezTo>
                    <a:pt x="6212" y="1395"/>
                    <a:pt x="6339" y="1395"/>
                    <a:pt x="6593" y="1395"/>
                  </a:cubicBezTo>
                  <a:cubicBezTo>
                    <a:pt x="6973" y="1395"/>
                    <a:pt x="7353" y="1395"/>
                    <a:pt x="7860" y="1268"/>
                  </a:cubicBezTo>
                  <a:lnTo>
                    <a:pt x="8621" y="1268"/>
                  </a:lnTo>
                  <a:cubicBezTo>
                    <a:pt x="8874" y="1268"/>
                    <a:pt x="9001" y="1268"/>
                    <a:pt x="9128" y="1395"/>
                  </a:cubicBezTo>
                  <a:cubicBezTo>
                    <a:pt x="9382" y="1395"/>
                    <a:pt x="9508" y="1522"/>
                    <a:pt x="9635" y="1648"/>
                  </a:cubicBezTo>
                  <a:lnTo>
                    <a:pt x="10142" y="2155"/>
                  </a:lnTo>
                  <a:cubicBezTo>
                    <a:pt x="10396" y="2282"/>
                    <a:pt x="10522" y="2536"/>
                    <a:pt x="10649" y="2662"/>
                  </a:cubicBezTo>
                  <a:lnTo>
                    <a:pt x="10903" y="3043"/>
                  </a:lnTo>
                  <a:cubicBezTo>
                    <a:pt x="11030" y="3170"/>
                    <a:pt x="11030" y="3170"/>
                    <a:pt x="11156" y="3296"/>
                  </a:cubicBezTo>
                  <a:lnTo>
                    <a:pt x="11663" y="3296"/>
                  </a:lnTo>
                  <a:cubicBezTo>
                    <a:pt x="11663" y="3170"/>
                    <a:pt x="11790" y="3043"/>
                    <a:pt x="11790" y="3043"/>
                  </a:cubicBezTo>
                  <a:cubicBezTo>
                    <a:pt x="11790" y="2916"/>
                    <a:pt x="11790" y="2662"/>
                    <a:pt x="11790" y="2536"/>
                  </a:cubicBezTo>
                  <a:lnTo>
                    <a:pt x="11790" y="2282"/>
                  </a:lnTo>
                  <a:lnTo>
                    <a:pt x="11790" y="1395"/>
                  </a:lnTo>
                  <a:lnTo>
                    <a:pt x="11790" y="1014"/>
                  </a:lnTo>
                  <a:lnTo>
                    <a:pt x="11790" y="254"/>
                  </a:lnTo>
                  <a:cubicBezTo>
                    <a:pt x="11790" y="127"/>
                    <a:pt x="11790" y="0"/>
                    <a:pt x="116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78" name="Google Shape;125;p14"/>
            <p:cNvSpPr/>
            <p:nvPr/>
          </p:nvSpPr>
          <p:spPr>
            <a:xfrm>
              <a:off x="3863875" y="241275"/>
              <a:ext cx="364475" cy="469075"/>
            </a:xfrm>
            <a:custGeom>
              <a:avLst/>
              <a:gdLst/>
              <a:ahLst/>
              <a:cxnLst/>
              <a:rect l="l" t="t" r="r" b="b"/>
              <a:pathLst>
                <a:path w="14579" h="18763" extrusionOk="0">
                  <a:moveTo>
                    <a:pt x="5451" y="1"/>
                  </a:moveTo>
                  <a:lnTo>
                    <a:pt x="5198" y="254"/>
                  </a:lnTo>
                  <a:lnTo>
                    <a:pt x="5071" y="254"/>
                  </a:lnTo>
                  <a:cubicBezTo>
                    <a:pt x="5071" y="381"/>
                    <a:pt x="5071" y="381"/>
                    <a:pt x="5071" y="381"/>
                  </a:cubicBezTo>
                  <a:cubicBezTo>
                    <a:pt x="5071" y="508"/>
                    <a:pt x="5198" y="508"/>
                    <a:pt x="5198" y="635"/>
                  </a:cubicBezTo>
                  <a:lnTo>
                    <a:pt x="7226" y="2790"/>
                  </a:lnTo>
                  <a:lnTo>
                    <a:pt x="7479" y="3043"/>
                  </a:lnTo>
                  <a:cubicBezTo>
                    <a:pt x="7479" y="3170"/>
                    <a:pt x="7606" y="3170"/>
                    <a:pt x="7606" y="3297"/>
                  </a:cubicBezTo>
                  <a:lnTo>
                    <a:pt x="8874" y="3297"/>
                  </a:lnTo>
                  <a:cubicBezTo>
                    <a:pt x="9001" y="3297"/>
                    <a:pt x="9001" y="3170"/>
                    <a:pt x="9127" y="3170"/>
                  </a:cubicBezTo>
                  <a:lnTo>
                    <a:pt x="11663" y="1522"/>
                  </a:lnTo>
                  <a:cubicBezTo>
                    <a:pt x="11790" y="1395"/>
                    <a:pt x="11790" y="1395"/>
                    <a:pt x="11790" y="1268"/>
                  </a:cubicBezTo>
                  <a:lnTo>
                    <a:pt x="11790" y="1142"/>
                  </a:lnTo>
                  <a:lnTo>
                    <a:pt x="11663" y="761"/>
                  </a:lnTo>
                  <a:lnTo>
                    <a:pt x="11536" y="761"/>
                  </a:lnTo>
                  <a:lnTo>
                    <a:pt x="8240" y="1776"/>
                  </a:lnTo>
                  <a:lnTo>
                    <a:pt x="5705" y="1"/>
                  </a:lnTo>
                  <a:close/>
                  <a:moveTo>
                    <a:pt x="8113" y="5452"/>
                  </a:moveTo>
                  <a:cubicBezTo>
                    <a:pt x="8367" y="5579"/>
                    <a:pt x="8747" y="5705"/>
                    <a:pt x="9001" y="5832"/>
                  </a:cubicBezTo>
                  <a:cubicBezTo>
                    <a:pt x="9254" y="6086"/>
                    <a:pt x="9508" y="6212"/>
                    <a:pt x="9761" y="6593"/>
                  </a:cubicBezTo>
                  <a:cubicBezTo>
                    <a:pt x="9888" y="6846"/>
                    <a:pt x="10015" y="7100"/>
                    <a:pt x="10142" y="7480"/>
                  </a:cubicBezTo>
                  <a:cubicBezTo>
                    <a:pt x="10142" y="7860"/>
                    <a:pt x="10142" y="8241"/>
                    <a:pt x="10142" y="8621"/>
                  </a:cubicBezTo>
                  <a:cubicBezTo>
                    <a:pt x="10015" y="9128"/>
                    <a:pt x="9888" y="9508"/>
                    <a:pt x="9508" y="10016"/>
                  </a:cubicBezTo>
                  <a:cubicBezTo>
                    <a:pt x="9254" y="10396"/>
                    <a:pt x="8874" y="10649"/>
                    <a:pt x="8494" y="10776"/>
                  </a:cubicBezTo>
                  <a:cubicBezTo>
                    <a:pt x="8197" y="10925"/>
                    <a:pt x="7856" y="10986"/>
                    <a:pt x="7523" y="10986"/>
                  </a:cubicBezTo>
                  <a:cubicBezTo>
                    <a:pt x="7287" y="10986"/>
                    <a:pt x="7056" y="10955"/>
                    <a:pt x="6846" y="10903"/>
                  </a:cubicBezTo>
                  <a:lnTo>
                    <a:pt x="6465" y="10903"/>
                  </a:lnTo>
                  <a:cubicBezTo>
                    <a:pt x="6339" y="10776"/>
                    <a:pt x="6339" y="10776"/>
                    <a:pt x="6339" y="10649"/>
                  </a:cubicBezTo>
                  <a:cubicBezTo>
                    <a:pt x="6339" y="10396"/>
                    <a:pt x="6339" y="10269"/>
                    <a:pt x="6339" y="10142"/>
                  </a:cubicBezTo>
                  <a:lnTo>
                    <a:pt x="6846" y="6593"/>
                  </a:lnTo>
                  <a:cubicBezTo>
                    <a:pt x="6846" y="6339"/>
                    <a:pt x="6846" y="6212"/>
                    <a:pt x="6972" y="5959"/>
                  </a:cubicBezTo>
                  <a:cubicBezTo>
                    <a:pt x="6972" y="5959"/>
                    <a:pt x="6972" y="5832"/>
                    <a:pt x="7099" y="5705"/>
                  </a:cubicBezTo>
                  <a:cubicBezTo>
                    <a:pt x="7226" y="5579"/>
                    <a:pt x="7353" y="5579"/>
                    <a:pt x="7606" y="5452"/>
                  </a:cubicBezTo>
                  <a:close/>
                  <a:moveTo>
                    <a:pt x="2066" y="3874"/>
                  </a:moveTo>
                  <a:cubicBezTo>
                    <a:pt x="1944" y="3874"/>
                    <a:pt x="1859" y="3931"/>
                    <a:pt x="1775" y="3931"/>
                  </a:cubicBezTo>
                  <a:cubicBezTo>
                    <a:pt x="1648" y="4057"/>
                    <a:pt x="1648" y="4184"/>
                    <a:pt x="1648" y="4311"/>
                  </a:cubicBezTo>
                  <a:cubicBezTo>
                    <a:pt x="1648" y="4311"/>
                    <a:pt x="1648" y="4438"/>
                    <a:pt x="1648" y="4564"/>
                  </a:cubicBezTo>
                  <a:cubicBezTo>
                    <a:pt x="1775" y="4691"/>
                    <a:pt x="1902" y="4691"/>
                    <a:pt x="2028" y="4691"/>
                  </a:cubicBezTo>
                  <a:cubicBezTo>
                    <a:pt x="2282" y="4818"/>
                    <a:pt x="2535" y="4945"/>
                    <a:pt x="2789" y="5072"/>
                  </a:cubicBezTo>
                  <a:cubicBezTo>
                    <a:pt x="3043" y="5072"/>
                    <a:pt x="3169" y="5198"/>
                    <a:pt x="3296" y="5325"/>
                  </a:cubicBezTo>
                  <a:cubicBezTo>
                    <a:pt x="3296" y="5579"/>
                    <a:pt x="3423" y="5705"/>
                    <a:pt x="3423" y="5959"/>
                  </a:cubicBezTo>
                  <a:cubicBezTo>
                    <a:pt x="3423" y="6212"/>
                    <a:pt x="3423" y="6593"/>
                    <a:pt x="3423" y="6846"/>
                  </a:cubicBezTo>
                  <a:lnTo>
                    <a:pt x="2282" y="15213"/>
                  </a:lnTo>
                  <a:cubicBezTo>
                    <a:pt x="2282" y="15593"/>
                    <a:pt x="2155" y="15974"/>
                    <a:pt x="2155" y="16354"/>
                  </a:cubicBezTo>
                  <a:cubicBezTo>
                    <a:pt x="2028" y="16481"/>
                    <a:pt x="1902" y="16734"/>
                    <a:pt x="1648" y="16861"/>
                  </a:cubicBezTo>
                  <a:cubicBezTo>
                    <a:pt x="1521" y="16861"/>
                    <a:pt x="1268" y="16988"/>
                    <a:pt x="1014" y="16988"/>
                  </a:cubicBezTo>
                  <a:lnTo>
                    <a:pt x="380" y="16988"/>
                  </a:lnTo>
                  <a:cubicBezTo>
                    <a:pt x="254" y="16988"/>
                    <a:pt x="0" y="17115"/>
                    <a:pt x="127" y="17368"/>
                  </a:cubicBezTo>
                  <a:cubicBezTo>
                    <a:pt x="0" y="17368"/>
                    <a:pt x="0" y="17495"/>
                    <a:pt x="127" y="17622"/>
                  </a:cubicBezTo>
                  <a:cubicBezTo>
                    <a:pt x="127" y="17749"/>
                    <a:pt x="254" y="17749"/>
                    <a:pt x="380" y="17875"/>
                  </a:cubicBezTo>
                  <a:lnTo>
                    <a:pt x="4564" y="17875"/>
                  </a:lnTo>
                  <a:lnTo>
                    <a:pt x="5451" y="18129"/>
                  </a:lnTo>
                  <a:lnTo>
                    <a:pt x="6846" y="18129"/>
                  </a:lnTo>
                  <a:cubicBezTo>
                    <a:pt x="6909" y="18192"/>
                    <a:pt x="6972" y="18224"/>
                    <a:pt x="7036" y="18224"/>
                  </a:cubicBezTo>
                  <a:cubicBezTo>
                    <a:pt x="7099" y="18224"/>
                    <a:pt x="7163" y="18192"/>
                    <a:pt x="7226" y="18129"/>
                  </a:cubicBezTo>
                  <a:cubicBezTo>
                    <a:pt x="7353" y="18129"/>
                    <a:pt x="7353" y="18002"/>
                    <a:pt x="7479" y="17875"/>
                  </a:cubicBezTo>
                  <a:cubicBezTo>
                    <a:pt x="7479" y="17749"/>
                    <a:pt x="7479" y="17749"/>
                    <a:pt x="7479" y="17622"/>
                  </a:cubicBezTo>
                  <a:cubicBezTo>
                    <a:pt x="7353" y="17495"/>
                    <a:pt x="7226" y="17495"/>
                    <a:pt x="7226" y="17368"/>
                  </a:cubicBezTo>
                  <a:cubicBezTo>
                    <a:pt x="6846" y="17368"/>
                    <a:pt x="6592" y="17241"/>
                    <a:pt x="6339" y="17115"/>
                  </a:cubicBezTo>
                  <a:cubicBezTo>
                    <a:pt x="6085" y="16988"/>
                    <a:pt x="5958" y="16861"/>
                    <a:pt x="5831" y="16734"/>
                  </a:cubicBezTo>
                  <a:cubicBezTo>
                    <a:pt x="5831" y="16608"/>
                    <a:pt x="5705" y="16354"/>
                    <a:pt x="5705" y="16227"/>
                  </a:cubicBezTo>
                  <a:lnTo>
                    <a:pt x="5705" y="15340"/>
                  </a:lnTo>
                  <a:lnTo>
                    <a:pt x="6212" y="11790"/>
                  </a:lnTo>
                  <a:cubicBezTo>
                    <a:pt x="6212" y="11664"/>
                    <a:pt x="6212" y="11537"/>
                    <a:pt x="6212" y="11410"/>
                  </a:cubicBezTo>
                  <a:cubicBezTo>
                    <a:pt x="6212" y="11410"/>
                    <a:pt x="6324" y="11354"/>
                    <a:pt x="6437" y="11354"/>
                  </a:cubicBezTo>
                  <a:cubicBezTo>
                    <a:pt x="6493" y="11354"/>
                    <a:pt x="6550" y="11368"/>
                    <a:pt x="6592" y="11410"/>
                  </a:cubicBezTo>
                  <a:cubicBezTo>
                    <a:pt x="6719" y="11410"/>
                    <a:pt x="6846" y="11410"/>
                    <a:pt x="6972" y="11537"/>
                  </a:cubicBezTo>
                  <a:cubicBezTo>
                    <a:pt x="7099" y="11537"/>
                    <a:pt x="7226" y="11664"/>
                    <a:pt x="7353" y="11790"/>
                  </a:cubicBezTo>
                  <a:cubicBezTo>
                    <a:pt x="7479" y="11917"/>
                    <a:pt x="7606" y="12171"/>
                    <a:pt x="7606" y="12297"/>
                  </a:cubicBezTo>
                  <a:cubicBezTo>
                    <a:pt x="7733" y="12551"/>
                    <a:pt x="7860" y="12931"/>
                    <a:pt x="7987" y="13185"/>
                  </a:cubicBezTo>
                  <a:lnTo>
                    <a:pt x="9635" y="18129"/>
                  </a:lnTo>
                  <a:cubicBezTo>
                    <a:pt x="9761" y="18256"/>
                    <a:pt x="9761" y="18382"/>
                    <a:pt x="9761" y="18509"/>
                  </a:cubicBezTo>
                  <a:cubicBezTo>
                    <a:pt x="9888" y="18509"/>
                    <a:pt x="9888" y="18636"/>
                    <a:pt x="10015" y="18636"/>
                  </a:cubicBezTo>
                  <a:lnTo>
                    <a:pt x="13057" y="18636"/>
                  </a:lnTo>
                  <a:lnTo>
                    <a:pt x="13564" y="18763"/>
                  </a:lnTo>
                  <a:lnTo>
                    <a:pt x="14325" y="18763"/>
                  </a:lnTo>
                  <a:cubicBezTo>
                    <a:pt x="14452" y="18763"/>
                    <a:pt x="14579" y="18636"/>
                    <a:pt x="14579" y="18382"/>
                  </a:cubicBezTo>
                  <a:cubicBezTo>
                    <a:pt x="14579" y="18382"/>
                    <a:pt x="14579" y="18256"/>
                    <a:pt x="14579" y="18129"/>
                  </a:cubicBezTo>
                  <a:cubicBezTo>
                    <a:pt x="14452" y="18002"/>
                    <a:pt x="14325" y="18002"/>
                    <a:pt x="14198" y="18002"/>
                  </a:cubicBezTo>
                  <a:cubicBezTo>
                    <a:pt x="14071" y="17875"/>
                    <a:pt x="13945" y="17875"/>
                    <a:pt x="13818" y="17749"/>
                  </a:cubicBezTo>
                  <a:cubicBezTo>
                    <a:pt x="13691" y="17749"/>
                    <a:pt x="13564" y="17622"/>
                    <a:pt x="13564" y="17495"/>
                  </a:cubicBezTo>
                  <a:cubicBezTo>
                    <a:pt x="13438" y="17368"/>
                    <a:pt x="13311" y="17241"/>
                    <a:pt x="13311" y="17115"/>
                  </a:cubicBezTo>
                  <a:lnTo>
                    <a:pt x="13057" y="16481"/>
                  </a:lnTo>
                  <a:lnTo>
                    <a:pt x="11663" y="13692"/>
                  </a:lnTo>
                  <a:cubicBezTo>
                    <a:pt x="11536" y="13312"/>
                    <a:pt x="11409" y="12931"/>
                    <a:pt x="11156" y="12678"/>
                  </a:cubicBezTo>
                  <a:cubicBezTo>
                    <a:pt x="11029" y="12424"/>
                    <a:pt x="10775" y="12171"/>
                    <a:pt x="10649" y="12044"/>
                  </a:cubicBezTo>
                  <a:cubicBezTo>
                    <a:pt x="10268" y="11917"/>
                    <a:pt x="10015" y="11790"/>
                    <a:pt x="9761" y="11664"/>
                  </a:cubicBezTo>
                  <a:lnTo>
                    <a:pt x="10649" y="11664"/>
                  </a:lnTo>
                  <a:cubicBezTo>
                    <a:pt x="10902" y="11664"/>
                    <a:pt x="11156" y="11664"/>
                    <a:pt x="11409" y="11537"/>
                  </a:cubicBezTo>
                  <a:cubicBezTo>
                    <a:pt x="11536" y="11537"/>
                    <a:pt x="11790" y="11410"/>
                    <a:pt x="11916" y="11283"/>
                  </a:cubicBezTo>
                  <a:cubicBezTo>
                    <a:pt x="12423" y="11156"/>
                    <a:pt x="12931" y="10776"/>
                    <a:pt x="13311" y="10396"/>
                  </a:cubicBezTo>
                  <a:cubicBezTo>
                    <a:pt x="13564" y="9889"/>
                    <a:pt x="13818" y="9382"/>
                    <a:pt x="13818" y="8748"/>
                  </a:cubicBezTo>
                  <a:cubicBezTo>
                    <a:pt x="13945" y="8114"/>
                    <a:pt x="13818" y="7480"/>
                    <a:pt x="13564" y="6846"/>
                  </a:cubicBezTo>
                  <a:cubicBezTo>
                    <a:pt x="13311" y="6339"/>
                    <a:pt x="12804" y="5832"/>
                    <a:pt x="12297" y="5452"/>
                  </a:cubicBezTo>
                  <a:cubicBezTo>
                    <a:pt x="11663" y="5072"/>
                    <a:pt x="11029" y="4818"/>
                    <a:pt x="10268" y="4818"/>
                  </a:cubicBezTo>
                  <a:lnTo>
                    <a:pt x="9254" y="4691"/>
                  </a:lnTo>
                  <a:lnTo>
                    <a:pt x="7987" y="4564"/>
                  </a:lnTo>
                  <a:cubicBezTo>
                    <a:pt x="7479" y="4564"/>
                    <a:pt x="6972" y="4564"/>
                    <a:pt x="6465" y="4438"/>
                  </a:cubicBezTo>
                  <a:lnTo>
                    <a:pt x="5198" y="4311"/>
                  </a:lnTo>
                  <a:lnTo>
                    <a:pt x="4437" y="4184"/>
                  </a:lnTo>
                  <a:lnTo>
                    <a:pt x="3676" y="4057"/>
                  </a:lnTo>
                  <a:lnTo>
                    <a:pt x="2535" y="3931"/>
                  </a:lnTo>
                  <a:lnTo>
                    <a:pt x="2282" y="3931"/>
                  </a:lnTo>
                  <a:cubicBezTo>
                    <a:pt x="2197" y="3888"/>
                    <a:pt x="2127" y="3874"/>
                    <a:pt x="2066" y="38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79" name="Google Shape;126;p14"/>
            <p:cNvSpPr/>
            <p:nvPr/>
          </p:nvSpPr>
          <p:spPr>
            <a:xfrm>
              <a:off x="4253675" y="416375"/>
              <a:ext cx="377175" cy="423925"/>
            </a:xfrm>
            <a:custGeom>
              <a:avLst/>
              <a:gdLst/>
              <a:ahLst/>
              <a:cxnLst/>
              <a:rect l="l" t="t" r="r" b="b"/>
              <a:pathLst>
                <a:path w="15087" h="16957" extrusionOk="0">
                  <a:moveTo>
                    <a:pt x="4628" y="1"/>
                  </a:moveTo>
                  <a:cubicBezTo>
                    <a:pt x="4564" y="1"/>
                    <a:pt x="4501" y="32"/>
                    <a:pt x="4438" y="96"/>
                  </a:cubicBezTo>
                  <a:cubicBezTo>
                    <a:pt x="4311" y="96"/>
                    <a:pt x="4311" y="223"/>
                    <a:pt x="4311" y="349"/>
                  </a:cubicBezTo>
                  <a:cubicBezTo>
                    <a:pt x="4311" y="476"/>
                    <a:pt x="4311" y="603"/>
                    <a:pt x="4311" y="603"/>
                  </a:cubicBezTo>
                  <a:cubicBezTo>
                    <a:pt x="4438" y="730"/>
                    <a:pt x="4438" y="856"/>
                    <a:pt x="4564" y="856"/>
                  </a:cubicBezTo>
                  <a:cubicBezTo>
                    <a:pt x="4818" y="983"/>
                    <a:pt x="5071" y="1110"/>
                    <a:pt x="5325" y="1364"/>
                  </a:cubicBezTo>
                  <a:cubicBezTo>
                    <a:pt x="5452" y="1490"/>
                    <a:pt x="5578" y="1617"/>
                    <a:pt x="5705" y="1744"/>
                  </a:cubicBezTo>
                  <a:cubicBezTo>
                    <a:pt x="5705" y="1997"/>
                    <a:pt x="5705" y="2124"/>
                    <a:pt x="5705" y="2378"/>
                  </a:cubicBezTo>
                  <a:cubicBezTo>
                    <a:pt x="5578" y="2631"/>
                    <a:pt x="5578" y="2885"/>
                    <a:pt x="5452" y="3265"/>
                  </a:cubicBezTo>
                  <a:lnTo>
                    <a:pt x="2790" y="11252"/>
                  </a:lnTo>
                  <a:cubicBezTo>
                    <a:pt x="2663" y="11632"/>
                    <a:pt x="2536" y="12012"/>
                    <a:pt x="2282" y="12266"/>
                  </a:cubicBezTo>
                  <a:cubicBezTo>
                    <a:pt x="2282" y="12393"/>
                    <a:pt x="2029" y="12646"/>
                    <a:pt x="1902" y="12646"/>
                  </a:cubicBezTo>
                  <a:cubicBezTo>
                    <a:pt x="1775" y="12709"/>
                    <a:pt x="1649" y="12741"/>
                    <a:pt x="1522" y="12741"/>
                  </a:cubicBezTo>
                  <a:cubicBezTo>
                    <a:pt x="1395" y="12741"/>
                    <a:pt x="1268" y="12709"/>
                    <a:pt x="1142" y="12646"/>
                  </a:cubicBezTo>
                  <a:lnTo>
                    <a:pt x="508" y="12646"/>
                  </a:lnTo>
                  <a:cubicBezTo>
                    <a:pt x="444" y="12583"/>
                    <a:pt x="413" y="12551"/>
                    <a:pt x="381" y="12551"/>
                  </a:cubicBezTo>
                  <a:cubicBezTo>
                    <a:pt x="349" y="12551"/>
                    <a:pt x="318" y="12583"/>
                    <a:pt x="254" y="12646"/>
                  </a:cubicBezTo>
                  <a:cubicBezTo>
                    <a:pt x="127" y="12646"/>
                    <a:pt x="127" y="12773"/>
                    <a:pt x="127" y="12773"/>
                  </a:cubicBezTo>
                  <a:cubicBezTo>
                    <a:pt x="1" y="12900"/>
                    <a:pt x="1" y="13026"/>
                    <a:pt x="127" y="13153"/>
                  </a:cubicBezTo>
                  <a:cubicBezTo>
                    <a:pt x="254" y="13280"/>
                    <a:pt x="254" y="13407"/>
                    <a:pt x="508" y="13407"/>
                  </a:cubicBezTo>
                  <a:lnTo>
                    <a:pt x="761" y="13407"/>
                  </a:lnTo>
                  <a:lnTo>
                    <a:pt x="1649" y="13660"/>
                  </a:lnTo>
                  <a:lnTo>
                    <a:pt x="2409" y="13914"/>
                  </a:lnTo>
                  <a:lnTo>
                    <a:pt x="3170" y="14167"/>
                  </a:lnTo>
                  <a:lnTo>
                    <a:pt x="4057" y="14421"/>
                  </a:lnTo>
                  <a:lnTo>
                    <a:pt x="5325" y="14801"/>
                  </a:lnTo>
                  <a:lnTo>
                    <a:pt x="6846" y="15435"/>
                  </a:lnTo>
                  <a:lnTo>
                    <a:pt x="8241" y="15942"/>
                  </a:lnTo>
                  <a:lnTo>
                    <a:pt x="9382" y="16322"/>
                  </a:lnTo>
                  <a:lnTo>
                    <a:pt x="10269" y="16703"/>
                  </a:lnTo>
                  <a:cubicBezTo>
                    <a:pt x="10396" y="16703"/>
                    <a:pt x="10522" y="16829"/>
                    <a:pt x="10649" y="16829"/>
                  </a:cubicBezTo>
                  <a:lnTo>
                    <a:pt x="10903" y="16956"/>
                  </a:lnTo>
                  <a:lnTo>
                    <a:pt x="11156" y="16956"/>
                  </a:lnTo>
                  <a:cubicBezTo>
                    <a:pt x="11283" y="16829"/>
                    <a:pt x="11410" y="16703"/>
                    <a:pt x="11410" y="16703"/>
                  </a:cubicBezTo>
                  <a:lnTo>
                    <a:pt x="11663" y="16069"/>
                  </a:lnTo>
                  <a:lnTo>
                    <a:pt x="11790" y="15689"/>
                  </a:lnTo>
                  <a:lnTo>
                    <a:pt x="11917" y="15435"/>
                  </a:lnTo>
                  <a:lnTo>
                    <a:pt x="12170" y="15055"/>
                  </a:lnTo>
                  <a:lnTo>
                    <a:pt x="12551" y="14421"/>
                  </a:lnTo>
                  <a:cubicBezTo>
                    <a:pt x="12551" y="14294"/>
                    <a:pt x="12678" y="14167"/>
                    <a:pt x="12678" y="14041"/>
                  </a:cubicBezTo>
                  <a:cubicBezTo>
                    <a:pt x="12678" y="13914"/>
                    <a:pt x="12678" y="13787"/>
                    <a:pt x="12678" y="13660"/>
                  </a:cubicBezTo>
                  <a:cubicBezTo>
                    <a:pt x="12678" y="13533"/>
                    <a:pt x="12551" y="13533"/>
                    <a:pt x="12424" y="13407"/>
                  </a:cubicBezTo>
                  <a:lnTo>
                    <a:pt x="12170" y="13407"/>
                  </a:lnTo>
                  <a:cubicBezTo>
                    <a:pt x="12044" y="13533"/>
                    <a:pt x="11917" y="13533"/>
                    <a:pt x="11790" y="13660"/>
                  </a:cubicBezTo>
                  <a:lnTo>
                    <a:pt x="11410" y="13914"/>
                  </a:lnTo>
                  <a:cubicBezTo>
                    <a:pt x="11156" y="14294"/>
                    <a:pt x="10903" y="14421"/>
                    <a:pt x="10522" y="14674"/>
                  </a:cubicBezTo>
                  <a:cubicBezTo>
                    <a:pt x="10269" y="14801"/>
                    <a:pt x="9889" y="14928"/>
                    <a:pt x="9635" y="14928"/>
                  </a:cubicBezTo>
                  <a:cubicBezTo>
                    <a:pt x="9445" y="14991"/>
                    <a:pt x="9255" y="15023"/>
                    <a:pt x="9065" y="15023"/>
                  </a:cubicBezTo>
                  <a:cubicBezTo>
                    <a:pt x="8874" y="15023"/>
                    <a:pt x="8684" y="14991"/>
                    <a:pt x="8494" y="14928"/>
                  </a:cubicBezTo>
                  <a:cubicBezTo>
                    <a:pt x="8114" y="14928"/>
                    <a:pt x="7734" y="14928"/>
                    <a:pt x="7480" y="14801"/>
                  </a:cubicBezTo>
                  <a:cubicBezTo>
                    <a:pt x="7100" y="14674"/>
                    <a:pt x="6846" y="14548"/>
                    <a:pt x="6593" y="14294"/>
                  </a:cubicBezTo>
                  <a:cubicBezTo>
                    <a:pt x="6339" y="14167"/>
                    <a:pt x="6212" y="13914"/>
                    <a:pt x="6086" y="13660"/>
                  </a:cubicBezTo>
                  <a:cubicBezTo>
                    <a:pt x="5959" y="13533"/>
                    <a:pt x="5959" y="13280"/>
                    <a:pt x="5959" y="13026"/>
                  </a:cubicBezTo>
                  <a:cubicBezTo>
                    <a:pt x="5959" y="12646"/>
                    <a:pt x="6086" y="12266"/>
                    <a:pt x="6212" y="11885"/>
                  </a:cubicBezTo>
                  <a:lnTo>
                    <a:pt x="7226" y="9096"/>
                  </a:lnTo>
                  <a:cubicBezTo>
                    <a:pt x="7226" y="8970"/>
                    <a:pt x="7353" y="8843"/>
                    <a:pt x="7353" y="8716"/>
                  </a:cubicBezTo>
                  <a:cubicBezTo>
                    <a:pt x="7353" y="8716"/>
                    <a:pt x="7480" y="8589"/>
                    <a:pt x="7480" y="8589"/>
                  </a:cubicBezTo>
                  <a:lnTo>
                    <a:pt x="7734" y="8589"/>
                  </a:lnTo>
                  <a:cubicBezTo>
                    <a:pt x="7987" y="8589"/>
                    <a:pt x="8114" y="8716"/>
                    <a:pt x="8367" y="8716"/>
                  </a:cubicBezTo>
                  <a:lnTo>
                    <a:pt x="9128" y="8970"/>
                  </a:lnTo>
                  <a:cubicBezTo>
                    <a:pt x="9382" y="9096"/>
                    <a:pt x="9635" y="9223"/>
                    <a:pt x="9762" y="9350"/>
                  </a:cubicBezTo>
                  <a:cubicBezTo>
                    <a:pt x="10015" y="9477"/>
                    <a:pt x="10142" y="9730"/>
                    <a:pt x="10142" y="9984"/>
                  </a:cubicBezTo>
                  <a:cubicBezTo>
                    <a:pt x="10269" y="10364"/>
                    <a:pt x="10269" y="10745"/>
                    <a:pt x="10269" y="11125"/>
                  </a:cubicBezTo>
                  <a:cubicBezTo>
                    <a:pt x="10269" y="11252"/>
                    <a:pt x="10396" y="11378"/>
                    <a:pt x="10396" y="11632"/>
                  </a:cubicBezTo>
                  <a:cubicBezTo>
                    <a:pt x="10522" y="11759"/>
                    <a:pt x="10649" y="11759"/>
                    <a:pt x="10776" y="11885"/>
                  </a:cubicBezTo>
                  <a:lnTo>
                    <a:pt x="11030" y="11885"/>
                  </a:lnTo>
                  <a:cubicBezTo>
                    <a:pt x="11283" y="11759"/>
                    <a:pt x="11283" y="11632"/>
                    <a:pt x="11283" y="11378"/>
                  </a:cubicBezTo>
                  <a:lnTo>
                    <a:pt x="11917" y="9604"/>
                  </a:lnTo>
                  <a:lnTo>
                    <a:pt x="12551" y="7702"/>
                  </a:lnTo>
                  <a:cubicBezTo>
                    <a:pt x="12678" y="7575"/>
                    <a:pt x="12678" y="7448"/>
                    <a:pt x="12551" y="7322"/>
                  </a:cubicBezTo>
                  <a:cubicBezTo>
                    <a:pt x="12551" y="7195"/>
                    <a:pt x="12424" y="7068"/>
                    <a:pt x="12297" y="7068"/>
                  </a:cubicBezTo>
                  <a:cubicBezTo>
                    <a:pt x="12234" y="7005"/>
                    <a:pt x="12170" y="6973"/>
                    <a:pt x="12107" y="6973"/>
                  </a:cubicBezTo>
                  <a:cubicBezTo>
                    <a:pt x="12044" y="6973"/>
                    <a:pt x="11980" y="7005"/>
                    <a:pt x="11917" y="7068"/>
                  </a:cubicBezTo>
                  <a:cubicBezTo>
                    <a:pt x="11790" y="7195"/>
                    <a:pt x="11663" y="7322"/>
                    <a:pt x="11537" y="7448"/>
                  </a:cubicBezTo>
                  <a:cubicBezTo>
                    <a:pt x="11283" y="7829"/>
                    <a:pt x="11030" y="7956"/>
                    <a:pt x="10776" y="8209"/>
                  </a:cubicBezTo>
                  <a:cubicBezTo>
                    <a:pt x="10649" y="8272"/>
                    <a:pt x="10522" y="8304"/>
                    <a:pt x="10396" y="8304"/>
                  </a:cubicBezTo>
                  <a:cubicBezTo>
                    <a:pt x="10269" y="8304"/>
                    <a:pt x="10142" y="8272"/>
                    <a:pt x="10015" y="8209"/>
                  </a:cubicBezTo>
                  <a:lnTo>
                    <a:pt x="9762" y="8209"/>
                  </a:lnTo>
                  <a:lnTo>
                    <a:pt x="9255" y="8082"/>
                  </a:lnTo>
                  <a:lnTo>
                    <a:pt x="8748" y="7956"/>
                  </a:lnTo>
                  <a:lnTo>
                    <a:pt x="8367" y="7829"/>
                  </a:lnTo>
                  <a:cubicBezTo>
                    <a:pt x="8241" y="7829"/>
                    <a:pt x="8114" y="7702"/>
                    <a:pt x="7987" y="7575"/>
                  </a:cubicBezTo>
                  <a:cubicBezTo>
                    <a:pt x="7860" y="7575"/>
                    <a:pt x="7860" y="7448"/>
                    <a:pt x="7860" y="7322"/>
                  </a:cubicBezTo>
                  <a:cubicBezTo>
                    <a:pt x="7860" y="7195"/>
                    <a:pt x="7860" y="6941"/>
                    <a:pt x="7987" y="6815"/>
                  </a:cubicBezTo>
                  <a:lnTo>
                    <a:pt x="9001" y="3645"/>
                  </a:lnTo>
                  <a:cubicBezTo>
                    <a:pt x="9128" y="3519"/>
                    <a:pt x="9128" y="3265"/>
                    <a:pt x="9255" y="3138"/>
                  </a:cubicBezTo>
                  <a:cubicBezTo>
                    <a:pt x="9255" y="3138"/>
                    <a:pt x="9382" y="3012"/>
                    <a:pt x="9508" y="3012"/>
                  </a:cubicBezTo>
                  <a:lnTo>
                    <a:pt x="10142" y="3012"/>
                  </a:lnTo>
                  <a:cubicBezTo>
                    <a:pt x="10396" y="3138"/>
                    <a:pt x="10903" y="3265"/>
                    <a:pt x="11283" y="3392"/>
                  </a:cubicBezTo>
                  <a:cubicBezTo>
                    <a:pt x="11537" y="3519"/>
                    <a:pt x="11790" y="3519"/>
                    <a:pt x="12044" y="3645"/>
                  </a:cubicBezTo>
                  <a:cubicBezTo>
                    <a:pt x="12170" y="3772"/>
                    <a:pt x="12424" y="3899"/>
                    <a:pt x="12551" y="4026"/>
                  </a:cubicBezTo>
                  <a:cubicBezTo>
                    <a:pt x="12678" y="4152"/>
                    <a:pt x="12804" y="4279"/>
                    <a:pt x="12804" y="4406"/>
                  </a:cubicBezTo>
                  <a:cubicBezTo>
                    <a:pt x="12931" y="4660"/>
                    <a:pt x="13058" y="4913"/>
                    <a:pt x="13185" y="5167"/>
                  </a:cubicBezTo>
                  <a:cubicBezTo>
                    <a:pt x="13311" y="5420"/>
                    <a:pt x="13311" y="5674"/>
                    <a:pt x="13311" y="5800"/>
                  </a:cubicBezTo>
                  <a:cubicBezTo>
                    <a:pt x="13438" y="6054"/>
                    <a:pt x="13438" y="6308"/>
                    <a:pt x="13565" y="6434"/>
                  </a:cubicBezTo>
                  <a:cubicBezTo>
                    <a:pt x="13565" y="6561"/>
                    <a:pt x="13692" y="6688"/>
                    <a:pt x="13818" y="6688"/>
                  </a:cubicBezTo>
                  <a:cubicBezTo>
                    <a:pt x="13882" y="6751"/>
                    <a:pt x="13945" y="6783"/>
                    <a:pt x="14009" y="6783"/>
                  </a:cubicBezTo>
                  <a:cubicBezTo>
                    <a:pt x="14072" y="6783"/>
                    <a:pt x="14135" y="6751"/>
                    <a:pt x="14199" y="6688"/>
                  </a:cubicBezTo>
                  <a:cubicBezTo>
                    <a:pt x="14326" y="6561"/>
                    <a:pt x="14452" y="6308"/>
                    <a:pt x="14452" y="6181"/>
                  </a:cubicBezTo>
                  <a:lnTo>
                    <a:pt x="14452" y="5927"/>
                  </a:lnTo>
                  <a:cubicBezTo>
                    <a:pt x="14579" y="5547"/>
                    <a:pt x="14706" y="5293"/>
                    <a:pt x="14706" y="5167"/>
                  </a:cubicBezTo>
                  <a:cubicBezTo>
                    <a:pt x="14833" y="4913"/>
                    <a:pt x="14833" y="4913"/>
                    <a:pt x="14833" y="4786"/>
                  </a:cubicBezTo>
                  <a:lnTo>
                    <a:pt x="15086" y="4026"/>
                  </a:lnTo>
                  <a:cubicBezTo>
                    <a:pt x="15086" y="3899"/>
                    <a:pt x="15086" y="3772"/>
                    <a:pt x="15086" y="3645"/>
                  </a:cubicBezTo>
                  <a:cubicBezTo>
                    <a:pt x="15086" y="3645"/>
                    <a:pt x="14959" y="3519"/>
                    <a:pt x="14959" y="3519"/>
                  </a:cubicBezTo>
                  <a:lnTo>
                    <a:pt x="14706" y="3519"/>
                  </a:lnTo>
                  <a:lnTo>
                    <a:pt x="12804" y="2885"/>
                  </a:lnTo>
                  <a:lnTo>
                    <a:pt x="11283" y="2504"/>
                  </a:lnTo>
                  <a:lnTo>
                    <a:pt x="10269" y="2124"/>
                  </a:lnTo>
                  <a:lnTo>
                    <a:pt x="9635" y="1997"/>
                  </a:lnTo>
                  <a:lnTo>
                    <a:pt x="9128" y="1617"/>
                  </a:lnTo>
                  <a:lnTo>
                    <a:pt x="8494" y="1364"/>
                  </a:lnTo>
                  <a:cubicBezTo>
                    <a:pt x="8114" y="1237"/>
                    <a:pt x="7734" y="1237"/>
                    <a:pt x="7480" y="1110"/>
                  </a:cubicBezTo>
                  <a:cubicBezTo>
                    <a:pt x="7226" y="983"/>
                    <a:pt x="6973" y="856"/>
                    <a:pt x="6846" y="856"/>
                  </a:cubicBezTo>
                  <a:lnTo>
                    <a:pt x="6212" y="603"/>
                  </a:lnTo>
                  <a:lnTo>
                    <a:pt x="5198" y="96"/>
                  </a:lnTo>
                  <a:lnTo>
                    <a:pt x="4818" y="96"/>
                  </a:lnTo>
                  <a:cubicBezTo>
                    <a:pt x="4754" y="32"/>
                    <a:pt x="4691" y="1"/>
                    <a:pt x="46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80" name="Google Shape;127;p14"/>
            <p:cNvSpPr/>
            <p:nvPr/>
          </p:nvSpPr>
          <p:spPr>
            <a:xfrm>
              <a:off x="4481875" y="561375"/>
              <a:ext cx="434200" cy="405675"/>
            </a:xfrm>
            <a:custGeom>
              <a:avLst/>
              <a:gdLst/>
              <a:ahLst/>
              <a:cxnLst/>
              <a:rect l="l" t="t" r="r" b="b"/>
              <a:pathLst>
                <a:path w="17368" h="16227" extrusionOk="0">
                  <a:moveTo>
                    <a:pt x="10775" y="0"/>
                  </a:moveTo>
                  <a:cubicBezTo>
                    <a:pt x="10649" y="127"/>
                    <a:pt x="10522" y="127"/>
                    <a:pt x="10522" y="254"/>
                  </a:cubicBezTo>
                  <a:cubicBezTo>
                    <a:pt x="10395" y="381"/>
                    <a:pt x="10395" y="508"/>
                    <a:pt x="10522" y="634"/>
                  </a:cubicBezTo>
                  <a:cubicBezTo>
                    <a:pt x="10522" y="634"/>
                    <a:pt x="10649" y="761"/>
                    <a:pt x="10649" y="888"/>
                  </a:cubicBezTo>
                  <a:cubicBezTo>
                    <a:pt x="10902" y="1015"/>
                    <a:pt x="11156" y="1268"/>
                    <a:pt x="11409" y="1395"/>
                  </a:cubicBezTo>
                  <a:cubicBezTo>
                    <a:pt x="11536" y="1522"/>
                    <a:pt x="11663" y="1775"/>
                    <a:pt x="11663" y="1902"/>
                  </a:cubicBezTo>
                  <a:cubicBezTo>
                    <a:pt x="11663" y="2156"/>
                    <a:pt x="11663" y="2282"/>
                    <a:pt x="11663" y="2409"/>
                  </a:cubicBezTo>
                  <a:cubicBezTo>
                    <a:pt x="11536" y="2789"/>
                    <a:pt x="11409" y="3043"/>
                    <a:pt x="11282" y="3296"/>
                  </a:cubicBezTo>
                  <a:lnTo>
                    <a:pt x="6592" y="12424"/>
                  </a:lnTo>
                  <a:cubicBezTo>
                    <a:pt x="6212" y="13058"/>
                    <a:pt x="5958" y="13565"/>
                    <a:pt x="5451" y="14199"/>
                  </a:cubicBezTo>
                  <a:cubicBezTo>
                    <a:pt x="5198" y="14579"/>
                    <a:pt x="4817" y="14833"/>
                    <a:pt x="4437" y="15086"/>
                  </a:cubicBezTo>
                  <a:cubicBezTo>
                    <a:pt x="4288" y="15235"/>
                    <a:pt x="4096" y="15296"/>
                    <a:pt x="3912" y="15296"/>
                  </a:cubicBezTo>
                  <a:cubicBezTo>
                    <a:pt x="3781" y="15296"/>
                    <a:pt x="3655" y="15265"/>
                    <a:pt x="3550" y="15213"/>
                  </a:cubicBezTo>
                  <a:cubicBezTo>
                    <a:pt x="3423" y="15213"/>
                    <a:pt x="3296" y="15213"/>
                    <a:pt x="3296" y="15086"/>
                  </a:cubicBezTo>
                  <a:cubicBezTo>
                    <a:pt x="3296" y="14959"/>
                    <a:pt x="3296" y="14959"/>
                    <a:pt x="3296" y="14833"/>
                  </a:cubicBezTo>
                  <a:lnTo>
                    <a:pt x="3296" y="14325"/>
                  </a:lnTo>
                  <a:cubicBezTo>
                    <a:pt x="3296" y="13945"/>
                    <a:pt x="3296" y="13438"/>
                    <a:pt x="3042" y="13058"/>
                  </a:cubicBezTo>
                  <a:cubicBezTo>
                    <a:pt x="2916" y="12677"/>
                    <a:pt x="2662" y="12424"/>
                    <a:pt x="2282" y="12297"/>
                  </a:cubicBezTo>
                  <a:cubicBezTo>
                    <a:pt x="2028" y="12170"/>
                    <a:pt x="1775" y="12044"/>
                    <a:pt x="1521" y="12044"/>
                  </a:cubicBezTo>
                  <a:cubicBezTo>
                    <a:pt x="1268" y="12044"/>
                    <a:pt x="1014" y="12170"/>
                    <a:pt x="761" y="12297"/>
                  </a:cubicBezTo>
                  <a:cubicBezTo>
                    <a:pt x="254" y="12551"/>
                    <a:pt x="0" y="13058"/>
                    <a:pt x="0" y="13692"/>
                  </a:cubicBezTo>
                  <a:cubicBezTo>
                    <a:pt x="127" y="13945"/>
                    <a:pt x="127" y="14199"/>
                    <a:pt x="254" y="14452"/>
                  </a:cubicBezTo>
                  <a:cubicBezTo>
                    <a:pt x="380" y="14706"/>
                    <a:pt x="507" y="14959"/>
                    <a:pt x="761" y="15213"/>
                  </a:cubicBezTo>
                  <a:cubicBezTo>
                    <a:pt x="1014" y="15466"/>
                    <a:pt x="1268" y="15593"/>
                    <a:pt x="1521" y="15720"/>
                  </a:cubicBezTo>
                  <a:cubicBezTo>
                    <a:pt x="1775" y="15973"/>
                    <a:pt x="2155" y="16100"/>
                    <a:pt x="2535" y="16100"/>
                  </a:cubicBezTo>
                  <a:cubicBezTo>
                    <a:pt x="3042" y="16227"/>
                    <a:pt x="3423" y="16227"/>
                    <a:pt x="3930" y="16227"/>
                  </a:cubicBezTo>
                  <a:cubicBezTo>
                    <a:pt x="4437" y="16227"/>
                    <a:pt x="4944" y="16227"/>
                    <a:pt x="5451" y="16100"/>
                  </a:cubicBezTo>
                  <a:cubicBezTo>
                    <a:pt x="5958" y="15973"/>
                    <a:pt x="6465" y="15847"/>
                    <a:pt x="6972" y="15720"/>
                  </a:cubicBezTo>
                  <a:cubicBezTo>
                    <a:pt x="7479" y="15466"/>
                    <a:pt x="7860" y="15340"/>
                    <a:pt x="8240" y="15086"/>
                  </a:cubicBezTo>
                  <a:cubicBezTo>
                    <a:pt x="8620" y="14833"/>
                    <a:pt x="9001" y="14579"/>
                    <a:pt x="9381" y="14325"/>
                  </a:cubicBezTo>
                  <a:cubicBezTo>
                    <a:pt x="9634" y="13945"/>
                    <a:pt x="9888" y="13692"/>
                    <a:pt x="10268" y="13311"/>
                  </a:cubicBezTo>
                  <a:cubicBezTo>
                    <a:pt x="10522" y="12804"/>
                    <a:pt x="10775" y="12297"/>
                    <a:pt x="11029" y="11790"/>
                  </a:cubicBezTo>
                  <a:lnTo>
                    <a:pt x="14452" y="4945"/>
                  </a:lnTo>
                  <a:cubicBezTo>
                    <a:pt x="14578" y="4691"/>
                    <a:pt x="14705" y="4437"/>
                    <a:pt x="14832" y="4311"/>
                  </a:cubicBezTo>
                  <a:cubicBezTo>
                    <a:pt x="14832" y="4184"/>
                    <a:pt x="14959" y="4057"/>
                    <a:pt x="15086" y="3930"/>
                  </a:cubicBezTo>
                  <a:cubicBezTo>
                    <a:pt x="15086" y="3804"/>
                    <a:pt x="15212" y="3804"/>
                    <a:pt x="15339" y="3804"/>
                  </a:cubicBezTo>
                  <a:cubicBezTo>
                    <a:pt x="15402" y="3740"/>
                    <a:pt x="15466" y="3708"/>
                    <a:pt x="15529" y="3708"/>
                  </a:cubicBezTo>
                  <a:cubicBezTo>
                    <a:pt x="15593" y="3708"/>
                    <a:pt x="15656" y="3740"/>
                    <a:pt x="15719" y="3804"/>
                  </a:cubicBezTo>
                  <a:lnTo>
                    <a:pt x="16226" y="3804"/>
                  </a:lnTo>
                  <a:cubicBezTo>
                    <a:pt x="16480" y="3804"/>
                    <a:pt x="16734" y="3930"/>
                    <a:pt x="16860" y="3930"/>
                  </a:cubicBezTo>
                  <a:cubicBezTo>
                    <a:pt x="16860" y="3994"/>
                    <a:pt x="16892" y="4025"/>
                    <a:pt x="16940" y="4025"/>
                  </a:cubicBezTo>
                  <a:cubicBezTo>
                    <a:pt x="16987" y="4025"/>
                    <a:pt x="17050" y="3994"/>
                    <a:pt x="17114" y="3930"/>
                  </a:cubicBezTo>
                  <a:cubicBezTo>
                    <a:pt x="17241" y="3930"/>
                    <a:pt x="17241" y="3930"/>
                    <a:pt x="17241" y="3804"/>
                  </a:cubicBezTo>
                  <a:cubicBezTo>
                    <a:pt x="17367" y="3677"/>
                    <a:pt x="17367" y="3550"/>
                    <a:pt x="17241" y="3423"/>
                  </a:cubicBezTo>
                  <a:cubicBezTo>
                    <a:pt x="17241" y="3296"/>
                    <a:pt x="17114" y="3170"/>
                    <a:pt x="16987" y="3170"/>
                  </a:cubicBezTo>
                  <a:lnTo>
                    <a:pt x="16860" y="3043"/>
                  </a:lnTo>
                  <a:lnTo>
                    <a:pt x="16607" y="3043"/>
                  </a:lnTo>
                  <a:lnTo>
                    <a:pt x="16100" y="2789"/>
                  </a:lnTo>
                  <a:lnTo>
                    <a:pt x="15339" y="2409"/>
                  </a:lnTo>
                  <a:lnTo>
                    <a:pt x="14578" y="2029"/>
                  </a:lnTo>
                  <a:lnTo>
                    <a:pt x="14071" y="1775"/>
                  </a:lnTo>
                  <a:lnTo>
                    <a:pt x="13184" y="1268"/>
                  </a:lnTo>
                  <a:lnTo>
                    <a:pt x="12423" y="888"/>
                  </a:lnTo>
                  <a:lnTo>
                    <a:pt x="11409" y="381"/>
                  </a:lnTo>
                  <a:lnTo>
                    <a:pt x="11156" y="127"/>
                  </a:lnTo>
                  <a:cubicBezTo>
                    <a:pt x="11029" y="127"/>
                    <a:pt x="10902" y="0"/>
                    <a:pt x="107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81" name="Google Shape;128;p14"/>
            <p:cNvSpPr/>
            <p:nvPr/>
          </p:nvSpPr>
          <p:spPr>
            <a:xfrm>
              <a:off x="4798775" y="691325"/>
              <a:ext cx="503950" cy="490450"/>
            </a:xfrm>
            <a:custGeom>
              <a:avLst/>
              <a:gdLst/>
              <a:ahLst/>
              <a:cxnLst/>
              <a:rect l="l" t="t" r="r" b="b"/>
              <a:pathLst>
                <a:path w="20158" h="19618" extrusionOk="0">
                  <a:moveTo>
                    <a:pt x="8241" y="0"/>
                  </a:moveTo>
                  <a:cubicBezTo>
                    <a:pt x="7987" y="0"/>
                    <a:pt x="7861" y="0"/>
                    <a:pt x="7861" y="127"/>
                  </a:cubicBezTo>
                  <a:cubicBezTo>
                    <a:pt x="7734" y="254"/>
                    <a:pt x="7734" y="254"/>
                    <a:pt x="7734" y="380"/>
                  </a:cubicBezTo>
                  <a:cubicBezTo>
                    <a:pt x="7734" y="507"/>
                    <a:pt x="7734" y="634"/>
                    <a:pt x="7861" y="761"/>
                  </a:cubicBezTo>
                  <a:cubicBezTo>
                    <a:pt x="7987" y="887"/>
                    <a:pt x="8114" y="1014"/>
                    <a:pt x="8241" y="1141"/>
                  </a:cubicBezTo>
                  <a:cubicBezTo>
                    <a:pt x="8368" y="1141"/>
                    <a:pt x="8494" y="1268"/>
                    <a:pt x="8621" y="1395"/>
                  </a:cubicBezTo>
                  <a:cubicBezTo>
                    <a:pt x="8621" y="1521"/>
                    <a:pt x="8621" y="1648"/>
                    <a:pt x="8621" y="1775"/>
                  </a:cubicBezTo>
                  <a:cubicBezTo>
                    <a:pt x="8621" y="2028"/>
                    <a:pt x="8621" y="2155"/>
                    <a:pt x="8494" y="2282"/>
                  </a:cubicBezTo>
                  <a:cubicBezTo>
                    <a:pt x="8368" y="2535"/>
                    <a:pt x="8241" y="2916"/>
                    <a:pt x="7987" y="3169"/>
                  </a:cubicBezTo>
                  <a:cubicBezTo>
                    <a:pt x="7861" y="3423"/>
                    <a:pt x="7480" y="3803"/>
                    <a:pt x="7227" y="4310"/>
                  </a:cubicBezTo>
                  <a:lnTo>
                    <a:pt x="3804" y="9127"/>
                  </a:lnTo>
                  <a:cubicBezTo>
                    <a:pt x="3424" y="9635"/>
                    <a:pt x="3170" y="10015"/>
                    <a:pt x="2917" y="10268"/>
                  </a:cubicBezTo>
                  <a:cubicBezTo>
                    <a:pt x="2663" y="10522"/>
                    <a:pt x="2410" y="10775"/>
                    <a:pt x="2283" y="10902"/>
                  </a:cubicBezTo>
                  <a:cubicBezTo>
                    <a:pt x="2029" y="11029"/>
                    <a:pt x="1902" y="11156"/>
                    <a:pt x="1649" y="11156"/>
                  </a:cubicBezTo>
                  <a:cubicBezTo>
                    <a:pt x="1522" y="11156"/>
                    <a:pt x="1269" y="11029"/>
                    <a:pt x="1142" y="10902"/>
                  </a:cubicBezTo>
                  <a:cubicBezTo>
                    <a:pt x="1015" y="10775"/>
                    <a:pt x="762" y="10649"/>
                    <a:pt x="635" y="10649"/>
                  </a:cubicBezTo>
                  <a:cubicBezTo>
                    <a:pt x="571" y="10585"/>
                    <a:pt x="508" y="10554"/>
                    <a:pt x="460" y="10554"/>
                  </a:cubicBezTo>
                  <a:cubicBezTo>
                    <a:pt x="413" y="10554"/>
                    <a:pt x="381" y="10585"/>
                    <a:pt x="381" y="10649"/>
                  </a:cubicBezTo>
                  <a:cubicBezTo>
                    <a:pt x="254" y="10649"/>
                    <a:pt x="128" y="10775"/>
                    <a:pt x="128" y="10775"/>
                  </a:cubicBezTo>
                  <a:cubicBezTo>
                    <a:pt x="1" y="10902"/>
                    <a:pt x="1" y="11029"/>
                    <a:pt x="128" y="11156"/>
                  </a:cubicBezTo>
                  <a:cubicBezTo>
                    <a:pt x="128" y="11283"/>
                    <a:pt x="254" y="11409"/>
                    <a:pt x="381" y="11536"/>
                  </a:cubicBezTo>
                  <a:lnTo>
                    <a:pt x="635" y="11663"/>
                  </a:lnTo>
                  <a:lnTo>
                    <a:pt x="888" y="11790"/>
                  </a:lnTo>
                  <a:lnTo>
                    <a:pt x="1395" y="12170"/>
                  </a:lnTo>
                  <a:lnTo>
                    <a:pt x="2029" y="12550"/>
                  </a:lnTo>
                  <a:cubicBezTo>
                    <a:pt x="2283" y="12804"/>
                    <a:pt x="2536" y="12931"/>
                    <a:pt x="2790" y="13184"/>
                  </a:cubicBezTo>
                  <a:cubicBezTo>
                    <a:pt x="2917" y="13311"/>
                    <a:pt x="3170" y="13564"/>
                    <a:pt x="3424" y="13818"/>
                  </a:cubicBezTo>
                  <a:lnTo>
                    <a:pt x="3804" y="14071"/>
                  </a:lnTo>
                  <a:cubicBezTo>
                    <a:pt x="3994" y="14198"/>
                    <a:pt x="4153" y="14262"/>
                    <a:pt x="4279" y="14262"/>
                  </a:cubicBezTo>
                  <a:cubicBezTo>
                    <a:pt x="4406" y="14262"/>
                    <a:pt x="4501" y="14198"/>
                    <a:pt x="4565" y="14071"/>
                  </a:cubicBezTo>
                  <a:cubicBezTo>
                    <a:pt x="4565" y="13945"/>
                    <a:pt x="4565" y="13818"/>
                    <a:pt x="4565" y="13691"/>
                  </a:cubicBezTo>
                  <a:cubicBezTo>
                    <a:pt x="4565" y="13564"/>
                    <a:pt x="4438" y="13438"/>
                    <a:pt x="4311" y="13311"/>
                  </a:cubicBezTo>
                  <a:lnTo>
                    <a:pt x="3931" y="12931"/>
                  </a:lnTo>
                  <a:lnTo>
                    <a:pt x="3677" y="12677"/>
                  </a:lnTo>
                  <a:lnTo>
                    <a:pt x="3550" y="12550"/>
                  </a:lnTo>
                  <a:cubicBezTo>
                    <a:pt x="3550" y="12423"/>
                    <a:pt x="3550" y="12423"/>
                    <a:pt x="3550" y="12297"/>
                  </a:cubicBezTo>
                  <a:cubicBezTo>
                    <a:pt x="3424" y="12170"/>
                    <a:pt x="3424" y="12043"/>
                    <a:pt x="3550" y="11790"/>
                  </a:cubicBezTo>
                  <a:cubicBezTo>
                    <a:pt x="3550" y="11536"/>
                    <a:pt x="3677" y="11283"/>
                    <a:pt x="3804" y="11156"/>
                  </a:cubicBezTo>
                  <a:cubicBezTo>
                    <a:pt x="4058" y="10775"/>
                    <a:pt x="4184" y="10395"/>
                    <a:pt x="4565" y="10015"/>
                  </a:cubicBezTo>
                  <a:lnTo>
                    <a:pt x="9002" y="3803"/>
                  </a:lnTo>
                  <a:lnTo>
                    <a:pt x="9635" y="18255"/>
                  </a:lnTo>
                  <a:cubicBezTo>
                    <a:pt x="9509" y="18382"/>
                    <a:pt x="9509" y="18635"/>
                    <a:pt x="9635" y="18762"/>
                  </a:cubicBezTo>
                  <a:cubicBezTo>
                    <a:pt x="9635" y="18889"/>
                    <a:pt x="9635" y="19015"/>
                    <a:pt x="9762" y="19142"/>
                  </a:cubicBezTo>
                  <a:cubicBezTo>
                    <a:pt x="9762" y="19269"/>
                    <a:pt x="9889" y="19269"/>
                    <a:pt x="9889" y="19396"/>
                  </a:cubicBezTo>
                  <a:cubicBezTo>
                    <a:pt x="10016" y="19396"/>
                    <a:pt x="10142" y="19523"/>
                    <a:pt x="10269" y="19523"/>
                  </a:cubicBezTo>
                  <a:cubicBezTo>
                    <a:pt x="10333" y="19586"/>
                    <a:pt x="10396" y="19618"/>
                    <a:pt x="10444" y="19618"/>
                  </a:cubicBezTo>
                  <a:cubicBezTo>
                    <a:pt x="10491" y="19618"/>
                    <a:pt x="10523" y="19586"/>
                    <a:pt x="10523" y="19523"/>
                  </a:cubicBezTo>
                  <a:cubicBezTo>
                    <a:pt x="10650" y="19396"/>
                    <a:pt x="10776" y="19269"/>
                    <a:pt x="10903" y="19142"/>
                  </a:cubicBezTo>
                  <a:lnTo>
                    <a:pt x="17241" y="10142"/>
                  </a:lnTo>
                  <a:cubicBezTo>
                    <a:pt x="17368" y="9888"/>
                    <a:pt x="17622" y="9635"/>
                    <a:pt x="17875" y="9381"/>
                  </a:cubicBezTo>
                  <a:cubicBezTo>
                    <a:pt x="18002" y="9254"/>
                    <a:pt x="18129" y="9127"/>
                    <a:pt x="18382" y="9127"/>
                  </a:cubicBezTo>
                  <a:cubicBezTo>
                    <a:pt x="18509" y="9127"/>
                    <a:pt x="18763" y="9254"/>
                    <a:pt x="18889" y="9254"/>
                  </a:cubicBezTo>
                  <a:cubicBezTo>
                    <a:pt x="19143" y="9381"/>
                    <a:pt x="19397" y="9508"/>
                    <a:pt x="19523" y="9635"/>
                  </a:cubicBezTo>
                  <a:lnTo>
                    <a:pt x="19904" y="9635"/>
                  </a:lnTo>
                  <a:cubicBezTo>
                    <a:pt x="20030" y="9635"/>
                    <a:pt x="20157" y="9508"/>
                    <a:pt x="20157" y="9381"/>
                  </a:cubicBezTo>
                  <a:cubicBezTo>
                    <a:pt x="20157" y="9254"/>
                    <a:pt x="20157" y="9127"/>
                    <a:pt x="20157" y="9001"/>
                  </a:cubicBezTo>
                  <a:cubicBezTo>
                    <a:pt x="20157" y="8874"/>
                    <a:pt x="20030" y="8747"/>
                    <a:pt x="19904" y="8747"/>
                  </a:cubicBezTo>
                  <a:lnTo>
                    <a:pt x="19650" y="8494"/>
                  </a:lnTo>
                  <a:lnTo>
                    <a:pt x="19397" y="8367"/>
                  </a:lnTo>
                  <a:lnTo>
                    <a:pt x="19016" y="8113"/>
                  </a:lnTo>
                  <a:lnTo>
                    <a:pt x="18509" y="7733"/>
                  </a:lnTo>
                  <a:lnTo>
                    <a:pt x="18002" y="7353"/>
                  </a:lnTo>
                  <a:lnTo>
                    <a:pt x="17115" y="6719"/>
                  </a:lnTo>
                  <a:lnTo>
                    <a:pt x="16988" y="6465"/>
                  </a:lnTo>
                  <a:lnTo>
                    <a:pt x="16861" y="6339"/>
                  </a:lnTo>
                  <a:cubicBezTo>
                    <a:pt x="16734" y="6212"/>
                    <a:pt x="16481" y="6212"/>
                    <a:pt x="16227" y="6085"/>
                  </a:cubicBezTo>
                  <a:cubicBezTo>
                    <a:pt x="16101" y="6085"/>
                    <a:pt x="15974" y="6212"/>
                    <a:pt x="15974" y="6339"/>
                  </a:cubicBezTo>
                  <a:cubicBezTo>
                    <a:pt x="15847" y="6465"/>
                    <a:pt x="15847" y="6592"/>
                    <a:pt x="15974" y="6592"/>
                  </a:cubicBezTo>
                  <a:cubicBezTo>
                    <a:pt x="15974" y="6719"/>
                    <a:pt x="15974" y="6846"/>
                    <a:pt x="16101" y="6846"/>
                  </a:cubicBezTo>
                  <a:lnTo>
                    <a:pt x="16608" y="7353"/>
                  </a:lnTo>
                  <a:cubicBezTo>
                    <a:pt x="16608" y="7479"/>
                    <a:pt x="16734" y="7606"/>
                    <a:pt x="16861" y="7606"/>
                  </a:cubicBezTo>
                  <a:cubicBezTo>
                    <a:pt x="16861" y="7733"/>
                    <a:pt x="16861" y="7733"/>
                    <a:pt x="16861" y="7860"/>
                  </a:cubicBezTo>
                  <a:cubicBezTo>
                    <a:pt x="16861" y="7860"/>
                    <a:pt x="16861" y="7987"/>
                    <a:pt x="16861" y="7987"/>
                  </a:cubicBezTo>
                  <a:cubicBezTo>
                    <a:pt x="16988" y="8240"/>
                    <a:pt x="16988" y="8367"/>
                    <a:pt x="16861" y="8494"/>
                  </a:cubicBezTo>
                  <a:cubicBezTo>
                    <a:pt x="16861" y="8620"/>
                    <a:pt x="16861" y="8874"/>
                    <a:pt x="16734" y="9001"/>
                  </a:cubicBezTo>
                  <a:lnTo>
                    <a:pt x="16354" y="9635"/>
                  </a:lnTo>
                  <a:lnTo>
                    <a:pt x="12931" y="14198"/>
                  </a:lnTo>
                  <a:lnTo>
                    <a:pt x="12551" y="3676"/>
                  </a:lnTo>
                  <a:cubicBezTo>
                    <a:pt x="12551" y="3550"/>
                    <a:pt x="12551" y="3423"/>
                    <a:pt x="12551" y="3296"/>
                  </a:cubicBezTo>
                  <a:cubicBezTo>
                    <a:pt x="12424" y="3296"/>
                    <a:pt x="12424" y="3169"/>
                    <a:pt x="12424" y="3043"/>
                  </a:cubicBezTo>
                  <a:cubicBezTo>
                    <a:pt x="12298" y="3043"/>
                    <a:pt x="12298" y="2916"/>
                    <a:pt x="12171" y="2916"/>
                  </a:cubicBezTo>
                  <a:lnTo>
                    <a:pt x="11790" y="2535"/>
                  </a:lnTo>
                  <a:lnTo>
                    <a:pt x="11410" y="2282"/>
                  </a:lnTo>
                  <a:lnTo>
                    <a:pt x="10776" y="1775"/>
                  </a:lnTo>
                  <a:lnTo>
                    <a:pt x="10269" y="1395"/>
                  </a:lnTo>
                  <a:lnTo>
                    <a:pt x="9762" y="1014"/>
                  </a:lnTo>
                  <a:lnTo>
                    <a:pt x="9002" y="507"/>
                  </a:lnTo>
                  <a:lnTo>
                    <a:pt x="8748" y="254"/>
                  </a:lnTo>
                  <a:cubicBezTo>
                    <a:pt x="8621" y="127"/>
                    <a:pt x="8368" y="0"/>
                    <a:pt x="8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82" name="Google Shape;129;p14"/>
            <p:cNvSpPr/>
            <p:nvPr/>
          </p:nvSpPr>
          <p:spPr>
            <a:xfrm>
              <a:off x="5210775" y="1071625"/>
              <a:ext cx="380350" cy="391150"/>
            </a:xfrm>
            <a:custGeom>
              <a:avLst/>
              <a:gdLst/>
              <a:ahLst/>
              <a:cxnLst/>
              <a:rect l="l" t="t" r="r" b="b"/>
              <a:pathLst>
                <a:path w="15214" h="15646" extrusionOk="0">
                  <a:moveTo>
                    <a:pt x="9952" y="2060"/>
                  </a:moveTo>
                  <a:cubicBezTo>
                    <a:pt x="10237" y="2060"/>
                    <a:pt x="10523" y="2092"/>
                    <a:pt x="10776" y="2155"/>
                  </a:cubicBezTo>
                  <a:cubicBezTo>
                    <a:pt x="11283" y="2282"/>
                    <a:pt x="11664" y="2663"/>
                    <a:pt x="12044" y="3043"/>
                  </a:cubicBezTo>
                  <a:lnTo>
                    <a:pt x="12044" y="3170"/>
                  </a:lnTo>
                  <a:cubicBezTo>
                    <a:pt x="12424" y="3550"/>
                    <a:pt x="12678" y="4057"/>
                    <a:pt x="12805" y="4564"/>
                  </a:cubicBezTo>
                  <a:cubicBezTo>
                    <a:pt x="12931" y="5198"/>
                    <a:pt x="12931" y="5832"/>
                    <a:pt x="12805" y="6466"/>
                  </a:cubicBezTo>
                  <a:cubicBezTo>
                    <a:pt x="12678" y="7099"/>
                    <a:pt x="12424" y="7607"/>
                    <a:pt x="12171" y="8114"/>
                  </a:cubicBezTo>
                  <a:cubicBezTo>
                    <a:pt x="11917" y="8747"/>
                    <a:pt x="11664" y="9255"/>
                    <a:pt x="11283" y="9762"/>
                  </a:cubicBezTo>
                  <a:cubicBezTo>
                    <a:pt x="10903" y="10269"/>
                    <a:pt x="10396" y="10776"/>
                    <a:pt x="10016" y="11156"/>
                  </a:cubicBezTo>
                  <a:cubicBezTo>
                    <a:pt x="9635" y="11536"/>
                    <a:pt x="9255" y="11917"/>
                    <a:pt x="8875" y="12170"/>
                  </a:cubicBezTo>
                  <a:cubicBezTo>
                    <a:pt x="8494" y="12424"/>
                    <a:pt x="8114" y="12677"/>
                    <a:pt x="7607" y="12804"/>
                  </a:cubicBezTo>
                  <a:cubicBezTo>
                    <a:pt x="7227" y="13058"/>
                    <a:pt x="6846" y="13184"/>
                    <a:pt x="6466" y="13311"/>
                  </a:cubicBezTo>
                  <a:cubicBezTo>
                    <a:pt x="6086" y="13438"/>
                    <a:pt x="5579" y="13438"/>
                    <a:pt x="5198" y="13438"/>
                  </a:cubicBezTo>
                  <a:cubicBezTo>
                    <a:pt x="4818" y="13438"/>
                    <a:pt x="4438" y="13311"/>
                    <a:pt x="4184" y="13184"/>
                  </a:cubicBezTo>
                  <a:cubicBezTo>
                    <a:pt x="3804" y="13058"/>
                    <a:pt x="3424" y="12804"/>
                    <a:pt x="3170" y="12551"/>
                  </a:cubicBezTo>
                  <a:cubicBezTo>
                    <a:pt x="2917" y="12170"/>
                    <a:pt x="2663" y="11663"/>
                    <a:pt x="2536" y="11283"/>
                  </a:cubicBezTo>
                  <a:cubicBezTo>
                    <a:pt x="2409" y="10649"/>
                    <a:pt x="2409" y="10142"/>
                    <a:pt x="2536" y="9635"/>
                  </a:cubicBezTo>
                  <a:cubicBezTo>
                    <a:pt x="2536" y="9001"/>
                    <a:pt x="2790" y="8494"/>
                    <a:pt x="2917" y="7860"/>
                  </a:cubicBezTo>
                  <a:cubicBezTo>
                    <a:pt x="3170" y="7226"/>
                    <a:pt x="3550" y="6592"/>
                    <a:pt x="3931" y="6085"/>
                  </a:cubicBezTo>
                  <a:cubicBezTo>
                    <a:pt x="4311" y="5451"/>
                    <a:pt x="4818" y="4944"/>
                    <a:pt x="5325" y="4311"/>
                  </a:cubicBezTo>
                  <a:cubicBezTo>
                    <a:pt x="5959" y="3803"/>
                    <a:pt x="6593" y="3296"/>
                    <a:pt x="7353" y="2916"/>
                  </a:cubicBezTo>
                  <a:cubicBezTo>
                    <a:pt x="7861" y="2536"/>
                    <a:pt x="8494" y="2282"/>
                    <a:pt x="9128" y="2155"/>
                  </a:cubicBezTo>
                  <a:cubicBezTo>
                    <a:pt x="9382" y="2092"/>
                    <a:pt x="9667" y="2060"/>
                    <a:pt x="9952" y="2060"/>
                  </a:cubicBezTo>
                  <a:close/>
                  <a:moveTo>
                    <a:pt x="7607" y="0"/>
                  </a:moveTo>
                  <a:cubicBezTo>
                    <a:pt x="6973" y="0"/>
                    <a:pt x="6339" y="0"/>
                    <a:pt x="5579" y="127"/>
                  </a:cubicBezTo>
                  <a:cubicBezTo>
                    <a:pt x="4945" y="254"/>
                    <a:pt x="4311" y="507"/>
                    <a:pt x="3804" y="761"/>
                  </a:cubicBezTo>
                  <a:cubicBezTo>
                    <a:pt x="3170" y="1141"/>
                    <a:pt x="2663" y="1522"/>
                    <a:pt x="2156" y="1902"/>
                  </a:cubicBezTo>
                  <a:cubicBezTo>
                    <a:pt x="1776" y="2282"/>
                    <a:pt x="1395" y="2663"/>
                    <a:pt x="1142" y="3170"/>
                  </a:cubicBezTo>
                  <a:cubicBezTo>
                    <a:pt x="888" y="3677"/>
                    <a:pt x="635" y="4057"/>
                    <a:pt x="381" y="4564"/>
                  </a:cubicBezTo>
                  <a:cubicBezTo>
                    <a:pt x="254" y="5071"/>
                    <a:pt x="128" y="5578"/>
                    <a:pt x="1" y="6212"/>
                  </a:cubicBezTo>
                  <a:cubicBezTo>
                    <a:pt x="1" y="6719"/>
                    <a:pt x="1" y="7226"/>
                    <a:pt x="1" y="7733"/>
                  </a:cubicBezTo>
                  <a:cubicBezTo>
                    <a:pt x="128" y="8240"/>
                    <a:pt x="254" y="8621"/>
                    <a:pt x="381" y="9128"/>
                  </a:cubicBezTo>
                  <a:cubicBezTo>
                    <a:pt x="508" y="9635"/>
                    <a:pt x="635" y="10015"/>
                    <a:pt x="888" y="10522"/>
                  </a:cubicBezTo>
                  <a:cubicBezTo>
                    <a:pt x="1015" y="10903"/>
                    <a:pt x="1269" y="11410"/>
                    <a:pt x="1649" y="11790"/>
                  </a:cubicBezTo>
                  <a:cubicBezTo>
                    <a:pt x="2283" y="12931"/>
                    <a:pt x="3297" y="13818"/>
                    <a:pt x="4438" y="14579"/>
                  </a:cubicBezTo>
                  <a:cubicBezTo>
                    <a:pt x="5072" y="14959"/>
                    <a:pt x="5832" y="15213"/>
                    <a:pt x="6593" y="15466"/>
                  </a:cubicBezTo>
                  <a:cubicBezTo>
                    <a:pt x="7131" y="15556"/>
                    <a:pt x="7669" y="15646"/>
                    <a:pt x="8206" y="15646"/>
                  </a:cubicBezTo>
                  <a:cubicBezTo>
                    <a:pt x="8429" y="15646"/>
                    <a:pt x="8652" y="15630"/>
                    <a:pt x="8875" y="15593"/>
                  </a:cubicBezTo>
                  <a:cubicBezTo>
                    <a:pt x="9635" y="15593"/>
                    <a:pt x="10269" y="15339"/>
                    <a:pt x="11030" y="15086"/>
                  </a:cubicBezTo>
                  <a:cubicBezTo>
                    <a:pt x="11664" y="14706"/>
                    <a:pt x="12297" y="14325"/>
                    <a:pt x="12931" y="13818"/>
                  </a:cubicBezTo>
                  <a:cubicBezTo>
                    <a:pt x="13438" y="13184"/>
                    <a:pt x="13945" y="12551"/>
                    <a:pt x="14326" y="11790"/>
                  </a:cubicBezTo>
                  <a:cubicBezTo>
                    <a:pt x="14706" y="11156"/>
                    <a:pt x="14960" y="10395"/>
                    <a:pt x="15086" y="9635"/>
                  </a:cubicBezTo>
                  <a:cubicBezTo>
                    <a:pt x="15213" y="8874"/>
                    <a:pt x="15213" y="7987"/>
                    <a:pt x="15086" y="7226"/>
                  </a:cubicBezTo>
                  <a:cubicBezTo>
                    <a:pt x="14833" y="6466"/>
                    <a:pt x="14579" y="5578"/>
                    <a:pt x="14199" y="4818"/>
                  </a:cubicBezTo>
                  <a:cubicBezTo>
                    <a:pt x="13819" y="4057"/>
                    <a:pt x="13312" y="3296"/>
                    <a:pt x="12678" y="2663"/>
                  </a:cubicBezTo>
                  <a:lnTo>
                    <a:pt x="12551" y="2536"/>
                  </a:lnTo>
                  <a:cubicBezTo>
                    <a:pt x="11917" y="1775"/>
                    <a:pt x="11157" y="1268"/>
                    <a:pt x="10269" y="761"/>
                  </a:cubicBezTo>
                  <a:cubicBezTo>
                    <a:pt x="9509" y="381"/>
                    <a:pt x="8621" y="127"/>
                    <a:pt x="76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83" name="Google Shape;130;p14"/>
            <p:cNvSpPr/>
            <p:nvPr/>
          </p:nvSpPr>
          <p:spPr>
            <a:xfrm>
              <a:off x="5492850" y="1394875"/>
              <a:ext cx="427875" cy="443725"/>
            </a:xfrm>
            <a:custGeom>
              <a:avLst/>
              <a:gdLst/>
              <a:ahLst/>
              <a:cxnLst/>
              <a:rect l="l" t="t" r="r" b="b"/>
              <a:pathLst>
                <a:path w="17115" h="17749" extrusionOk="0">
                  <a:moveTo>
                    <a:pt x="9128" y="1"/>
                  </a:moveTo>
                  <a:cubicBezTo>
                    <a:pt x="9001" y="128"/>
                    <a:pt x="8874" y="128"/>
                    <a:pt x="8874" y="254"/>
                  </a:cubicBezTo>
                  <a:cubicBezTo>
                    <a:pt x="8874" y="381"/>
                    <a:pt x="8874" y="508"/>
                    <a:pt x="8874" y="635"/>
                  </a:cubicBezTo>
                  <a:cubicBezTo>
                    <a:pt x="9001" y="888"/>
                    <a:pt x="9128" y="1142"/>
                    <a:pt x="9128" y="1522"/>
                  </a:cubicBezTo>
                  <a:cubicBezTo>
                    <a:pt x="9254" y="1649"/>
                    <a:pt x="9254" y="1902"/>
                    <a:pt x="9128" y="2029"/>
                  </a:cubicBezTo>
                  <a:cubicBezTo>
                    <a:pt x="9128" y="2283"/>
                    <a:pt x="9001" y="2409"/>
                    <a:pt x="8874" y="2536"/>
                  </a:cubicBezTo>
                  <a:cubicBezTo>
                    <a:pt x="8621" y="2663"/>
                    <a:pt x="8367" y="2790"/>
                    <a:pt x="8114" y="3043"/>
                  </a:cubicBezTo>
                  <a:lnTo>
                    <a:pt x="2409" y="6339"/>
                  </a:lnTo>
                  <a:cubicBezTo>
                    <a:pt x="1902" y="6593"/>
                    <a:pt x="1395" y="6973"/>
                    <a:pt x="1014" y="7354"/>
                  </a:cubicBezTo>
                  <a:cubicBezTo>
                    <a:pt x="634" y="7734"/>
                    <a:pt x="381" y="8241"/>
                    <a:pt x="254" y="8621"/>
                  </a:cubicBezTo>
                  <a:cubicBezTo>
                    <a:pt x="0" y="9128"/>
                    <a:pt x="0" y="9635"/>
                    <a:pt x="0" y="10142"/>
                  </a:cubicBezTo>
                  <a:cubicBezTo>
                    <a:pt x="0" y="10776"/>
                    <a:pt x="127" y="11537"/>
                    <a:pt x="381" y="12171"/>
                  </a:cubicBezTo>
                  <a:cubicBezTo>
                    <a:pt x="634" y="12931"/>
                    <a:pt x="888" y="13565"/>
                    <a:pt x="1268" y="14326"/>
                  </a:cubicBezTo>
                  <a:cubicBezTo>
                    <a:pt x="1775" y="15086"/>
                    <a:pt x="2282" y="15720"/>
                    <a:pt x="2916" y="16354"/>
                  </a:cubicBezTo>
                  <a:cubicBezTo>
                    <a:pt x="3423" y="16861"/>
                    <a:pt x="4057" y="17242"/>
                    <a:pt x="4691" y="17495"/>
                  </a:cubicBezTo>
                  <a:cubicBezTo>
                    <a:pt x="4944" y="17622"/>
                    <a:pt x="5198" y="17622"/>
                    <a:pt x="5578" y="17749"/>
                  </a:cubicBezTo>
                  <a:lnTo>
                    <a:pt x="6466" y="17749"/>
                  </a:lnTo>
                  <a:cubicBezTo>
                    <a:pt x="6719" y="17622"/>
                    <a:pt x="7099" y="17495"/>
                    <a:pt x="7353" y="17368"/>
                  </a:cubicBezTo>
                  <a:cubicBezTo>
                    <a:pt x="7733" y="17242"/>
                    <a:pt x="8114" y="16988"/>
                    <a:pt x="8494" y="16734"/>
                  </a:cubicBezTo>
                  <a:lnTo>
                    <a:pt x="13945" y="13565"/>
                  </a:lnTo>
                  <a:cubicBezTo>
                    <a:pt x="14325" y="13312"/>
                    <a:pt x="14706" y="13058"/>
                    <a:pt x="15213" y="12931"/>
                  </a:cubicBezTo>
                  <a:cubicBezTo>
                    <a:pt x="15466" y="12931"/>
                    <a:pt x="15720" y="12931"/>
                    <a:pt x="15846" y="13185"/>
                  </a:cubicBezTo>
                  <a:lnTo>
                    <a:pt x="16354" y="13819"/>
                  </a:lnTo>
                  <a:cubicBezTo>
                    <a:pt x="16480" y="13946"/>
                    <a:pt x="16607" y="13946"/>
                    <a:pt x="16734" y="14072"/>
                  </a:cubicBezTo>
                  <a:lnTo>
                    <a:pt x="16987" y="14072"/>
                  </a:lnTo>
                  <a:cubicBezTo>
                    <a:pt x="16987" y="13946"/>
                    <a:pt x="17114" y="13819"/>
                    <a:pt x="17114" y="13692"/>
                  </a:cubicBezTo>
                  <a:cubicBezTo>
                    <a:pt x="17114" y="13565"/>
                    <a:pt x="17114" y="13438"/>
                    <a:pt x="17114" y="13312"/>
                  </a:cubicBezTo>
                  <a:lnTo>
                    <a:pt x="16861" y="13058"/>
                  </a:lnTo>
                  <a:lnTo>
                    <a:pt x="16734" y="12931"/>
                  </a:lnTo>
                  <a:lnTo>
                    <a:pt x="16480" y="12424"/>
                  </a:lnTo>
                  <a:lnTo>
                    <a:pt x="16227" y="12044"/>
                  </a:lnTo>
                  <a:cubicBezTo>
                    <a:pt x="16227" y="12044"/>
                    <a:pt x="16227" y="11917"/>
                    <a:pt x="16100" y="11790"/>
                  </a:cubicBezTo>
                  <a:cubicBezTo>
                    <a:pt x="15973" y="11664"/>
                    <a:pt x="15973" y="11410"/>
                    <a:pt x="15846" y="11157"/>
                  </a:cubicBezTo>
                  <a:lnTo>
                    <a:pt x="15466" y="10396"/>
                  </a:lnTo>
                  <a:lnTo>
                    <a:pt x="15086" y="9889"/>
                  </a:lnTo>
                  <a:cubicBezTo>
                    <a:pt x="15086" y="9762"/>
                    <a:pt x="14959" y="9509"/>
                    <a:pt x="14706" y="9382"/>
                  </a:cubicBezTo>
                  <a:lnTo>
                    <a:pt x="14325" y="9382"/>
                  </a:lnTo>
                  <a:cubicBezTo>
                    <a:pt x="14325" y="9509"/>
                    <a:pt x="14198" y="9635"/>
                    <a:pt x="14198" y="9762"/>
                  </a:cubicBezTo>
                  <a:cubicBezTo>
                    <a:pt x="14072" y="9889"/>
                    <a:pt x="14072" y="10016"/>
                    <a:pt x="14198" y="10142"/>
                  </a:cubicBezTo>
                  <a:lnTo>
                    <a:pt x="14452" y="10776"/>
                  </a:lnTo>
                  <a:cubicBezTo>
                    <a:pt x="14452" y="10903"/>
                    <a:pt x="14579" y="11030"/>
                    <a:pt x="14579" y="11030"/>
                  </a:cubicBezTo>
                  <a:cubicBezTo>
                    <a:pt x="14579" y="11157"/>
                    <a:pt x="14579" y="11157"/>
                    <a:pt x="14579" y="11283"/>
                  </a:cubicBezTo>
                  <a:cubicBezTo>
                    <a:pt x="14579" y="11283"/>
                    <a:pt x="14579" y="11410"/>
                    <a:pt x="14579" y="11410"/>
                  </a:cubicBezTo>
                  <a:cubicBezTo>
                    <a:pt x="14452" y="11664"/>
                    <a:pt x="14325" y="11917"/>
                    <a:pt x="14198" y="12044"/>
                  </a:cubicBezTo>
                  <a:cubicBezTo>
                    <a:pt x="13945" y="12298"/>
                    <a:pt x="13565" y="12551"/>
                    <a:pt x="13311" y="12678"/>
                  </a:cubicBezTo>
                  <a:lnTo>
                    <a:pt x="7987" y="15847"/>
                  </a:lnTo>
                  <a:lnTo>
                    <a:pt x="6973" y="16354"/>
                  </a:lnTo>
                  <a:cubicBezTo>
                    <a:pt x="6719" y="16481"/>
                    <a:pt x="6466" y="16608"/>
                    <a:pt x="6212" y="16734"/>
                  </a:cubicBezTo>
                  <a:lnTo>
                    <a:pt x="5451" y="16734"/>
                  </a:lnTo>
                  <a:cubicBezTo>
                    <a:pt x="4944" y="16608"/>
                    <a:pt x="4310" y="16481"/>
                    <a:pt x="3930" y="16101"/>
                  </a:cubicBezTo>
                  <a:cubicBezTo>
                    <a:pt x="3423" y="15720"/>
                    <a:pt x="2916" y="15213"/>
                    <a:pt x="2662" y="14579"/>
                  </a:cubicBezTo>
                  <a:cubicBezTo>
                    <a:pt x="2282" y="14072"/>
                    <a:pt x="2155" y="13565"/>
                    <a:pt x="2029" y="13058"/>
                  </a:cubicBezTo>
                  <a:cubicBezTo>
                    <a:pt x="2029" y="12551"/>
                    <a:pt x="2029" y="12044"/>
                    <a:pt x="2155" y="11664"/>
                  </a:cubicBezTo>
                  <a:cubicBezTo>
                    <a:pt x="2282" y="11410"/>
                    <a:pt x="2409" y="11157"/>
                    <a:pt x="2536" y="11030"/>
                  </a:cubicBezTo>
                  <a:cubicBezTo>
                    <a:pt x="2662" y="10776"/>
                    <a:pt x="2789" y="10523"/>
                    <a:pt x="3043" y="10396"/>
                  </a:cubicBezTo>
                  <a:cubicBezTo>
                    <a:pt x="3296" y="10142"/>
                    <a:pt x="3677" y="9889"/>
                    <a:pt x="3930" y="9762"/>
                  </a:cubicBezTo>
                  <a:cubicBezTo>
                    <a:pt x="4310" y="9509"/>
                    <a:pt x="4691" y="9255"/>
                    <a:pt x="5198" y="8875"/>
                  </a:cubicBezTo>
                  <a:lnTo>
                    <a:pt x="9888" y="6086"/>
                  </a:lnTo>
                  <a:lnTo>
                    <a:pt x="10649" y="5706"/>
                  </a:lnTo>
                  <a:lnTo>
                    <a:pt x="11156" y="5706"/>
                  </a:lnTo>
                  <a:cubicBezTo>
                    <a:pt x="11283" y="5706"/>
                    <a:pt x="11410" y="5706"/>
                    <a:pt x="11536" y="5832"/>
                  </a:cubicBezTo>
                  <a:cubicBezTo>
                    <a:pt x="11790" y="5959"/>
                    <a:pt x="11917" y="6086"/>
                    <a:pt x="12043" y="6213"/>
                  </a:cubicBezTo>
                  <a:cubicBezTo>
                    <a:pt x="12170" y="6339"/>
                    <a:pt x="12297" y="6466"/>
                    <a:pt x="12424" y="6593"/>
                  </a:cubicBezTo>
                  <a:cubicBezTo>
                    <a:pt x="12550" y="6720"/>
                    <a:pt x="12550" y="6846"/>
                    <a:pt x="12677" y="6846"/>
                  </a:cubicBezTo>
                  <a:lnTo>
                    <a:pt x="12931" y="6846"/>
                  </a:lnTo>
                  <a:cubicBezTo>
                    <a:pt x="13058" y="6720"/>
                    <a:pt x="13058" y="6593"/>
                    <a:pt x="13058" y="6466"/>
                  </a:cubicBezTo>
                  <a:cubicBezTo>
                    <a:pt x="13058" y="6339"/>
                    <a:pt x="13058" y="6213"/>
                    <a:pt x="13058" y="6086"/>
                  </a:cubicBezTo>
                  <a:lnTo>
                    <a:pt x="12931" y="5959"/>
                  </a:lnTo>
                  <a:cubicBezTo>
                    <a:pt x="12931" y="5959"/>
                    <a:pt x="12804" y="5832"/>
                    <a:pt x="12804" y="5832"/>
                  </a:cubicBezTo>
                  <a:lnTo>
                    <a:pt x="12550" y="5325"/>
                  </a:lnTo>
                  <a:cubicBezTo>
                    <a:pt x="12424" y="5072"/>
                    <a:pt x="12170" y="4818"/>
                    <a:pt x="12043" y="4565"/>
                  </a:cubicBezTo>
                  <a:lnTo>
                    <a:pt x="11663" y="3931"/>
                  </a:lnTo>
                  <a:lnTo>
                    <a:pt x="11283" y="3297"/>
                  </a:lnTo>
                  <a:lnTo>
                    <a:pt x="10776" y="2409"/>
                  </a:lnTo>
                  <a:cubicBezTo>
                    <a:pt x="10649" y="2156"/>
                    <a:pt x="10522" y="1902"/>
                    <a:pt x="10395" y="1649"/>
                  </a:cubicBezTo>
                  <a:lnTo>
                    <a:pt x="9888" y="635"/>
                  </a:lnTo>
                  <a:lnTo>
                    <a:pt x="9762" y="381"/>
                  </a:lnTo>
                  <a:cubicBezTo>
                    <a:pt x="9635" y="254"/>
                    <a:pt x="9508" y="128"/>
                    <a:pt x="9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84" name="Google Shape;131;p14"/>
            <p:cNvSpPr/>
            <p:nvPr/>
          </p:nvSpPr>
          <p:spPr>
            <a:xfrm>
              <a:off x="5705175" y="2020800"/>
              <a:ext cx="370825" cy="293200"/>
            </a:xfrm>
            <a:custGeom>
              <a:avLst/>
              <a:gdLst/>
              <a:ahLst/>
              <a:cxnLst/>
              <a:rect l="l" t="t" r="r" b="b"/>
              <a:pathLst>
                <a:path w="14833" h="11728" extrusionOk="0">
                  <a:moveTo>
                    <a:pt x="9699" y="1"/>
                  </a:moveTo>
                  <a:cubicBezTo>
                    <a:pt x="9413" y="1"/>
                    <a:pt x="9128" y="64"/>
                    <a:pt x="8875" y="191"/>
                  </a:cubicBezTo>
                  <a:cubicBezTo>
                    <a:pt x="8494" y="191"/>
                    <a:pt x="8114" y="445"/>
                    <a:pt x="7734" y="698"/>
                  </a:cubicBezTo>
                  <a:cubicBezTo>
                    <a:pt x="7480" y="952"/>
                    <a:pt x="7227" y="1205"/>
                    <a:pt x="6973" y="1585"/>
                  </a:cubicBezTo>
                  <a:cubicBezTo>
                    <a:pt x="6720" y="2093"/>
                    <a:pt x="6593" y="2600"/>
                    <a:pt x="6466" y="2980"/>
                  </a:cubicBezTo>
                  <a:cubicBezTo>
                    <a:pt x="6339" y="3741"/>
                    <a:pt x="6213" y="4374"/>
                    <a:pt x="6086" y="5008"/>
                  </a:cubicBezTo>
                  <a:cubicBezTo>
                    <a:pt x="6086" y="5515"/>
                    <a:pt x="6086" y="6022"/>
                    <a:pt x="5959" y="6276"/>
                  </a:cubicBezTo>
                  <a:cubicBezTo>
                    <a:pt x="5959" y="6656"/>
                    <a:pt x="5959" y="6910"/>
                    <a:pt x="5832" y="7163"/>
                  </a:cubicBezTo>
                  <a:cubicBezTo>
                    <a:pt x="5832" y="7290"/>
                    <a:pt x="5832" y="7544"/>
                    <a:pt x="5705" y="7670"/>
                  </a:cubicBezTo>
                  <a:cubicBezTo>
                    <a:pt x="5705" y="7797"/>
                    <a:pt x="5579" y="8051"/>
                    <a:pt x="5452" y="8177"/>
                  </a:cubicBezTo>
                  <a:cubicBezTo>
                    <a:pt x="5325" y="8431"/>
                    <a:pt x="5198" y="8558"/>
                    <a:pt x="5072" y="8685"/>
                  </a:cubicBezTo>
                  <a:cubicBezTo>
                    <a:pt x="4818" y="8811"/>
                    <a:pt x="4565" y="8938"/>
                    <a:pt x="4311" y="9065"/>
                  </a:cubicBezTo>
                  <a:cubicBezTo>
                    <a:pt x="4121" y="9128"/>
                    <a:pt x="3899" y="9160"/>
                    <a:pt x="3677" y="9160"/>
                  </a:cubicBezTo>
                  <a:cubicBezTo>
                    <a:pt x="3455" y="9160"/>
                    <a:pt x="3233" y="9128"/>
                    <a:pt x="3043" y="9065"/>
                  </a:cubicBezTo>
                  <a:cubicBezTo>
                    <a:pt x="2663" y="8938"/>
                    <a:pt x="2283" y="8685"/>
                    <a:pt x="2029" y="8304"/>
                  </a:cubicBezTo>
                  <a:cubicBezTo>
                    <a:pt x="1649" y="7797"/>
                    <a:pt x="1395" y="7417"/>
                    <a:pt x="1269" y="6783"/>
                  </a:cubicBezTo>
                  <a:cubicBezTo>
                    <a:pt x="1015" y="6149"/>
                    <a:pt x="1015" y="5515"/>
                    <a:pt x="1269" y="4755"/>
                  </a:cubicBezTo>
                  <a:cubicBezTo>
                    <a:pt x="1522" y="4121"/>
                    <a:pt x="1902" y="3614"/>
                    <a:pt x="2409" y="3360"/>
                  </a:cubicBezTo>
                  <a:lnTo>
                    <a:pt x="2917" y="2980"/>
                  </a:lnTo>
                  <a:lnTo>
                    <a:pt x="3297" y="2726"/>
                  </a:lnTo>
                  <a:lnTo>
                    <a:pt x="3424" y="2726"/>
                  </a:lnTo>
                  <a:cubicBezTo>
                    <a:pt x="3424" y="2726"/>
                    <a:pt x="3550" y="2600"/>
                    <a:pt x="3550" y="2473"/>
                  </a:cubicBezTo>
                  <a:cubicBezTo>
                    <a:pt x="3677" y="2346"/>
                    <a:pt x="3677" y="2219"/>
                    <a:pt x="3550" y="2093"/>
                  </a:cubicBezTo>
                  <a:cubicBezTo>
                    <a:pt x="3550" y="1966"/>
                    <a:pt x="3550" y="1966"/>
                    <a:pt x="3424" y="1839"/>
                  </a:cubicBezTo>
                  <a:lnTo>
                    <a:pt x="3043" y="1839"/>
                  </a:lnTo>
                  <a:cubicBezTo>
                    <a:pt x="2790" y="1839"/>
                    <a:pt x="2536" y="1966"/>
                    <a:pt x="2283" y="1966"/>
                  </a:cubicBezTo>
                  <a:lnTo>
                    <a:pt x="1269" y="2346"/>
                  </a:lnTo>
                  <a:lnTo>
                    <a:pt x="635" y="2600"/>
                  </a:lnTo>
                  <a:cubicBezTo>
                    <a:pt x="508" y="2600"/>
                    <a:pt x="381" y="2600"/>
                    <a:pt x="381" y="2726"/>
                  </a:cubicBezTo>
                  <a:cubicBezTo>
                    <a:pt x="254" y="2853"/>
                    <a:pt x="254" y="2853"/>
                    <a:pt x="254" y="2980"/>
                  </a:cubicBezTo>
                  <a:cubicBezTo>
                    <a:pt x="128" y="3233"/>
                    <a:pt x="1" y="3487"/>
                    <a:pt x="1" y="3741"/>
                  </a:cubicBezTo>
                  <a:lnTo>
                    <a:pt x="1" y="4881"/>
                  </a:lnTo>
                  <a:cubicBezTo>
                    <a:pt x="1" y="5262"/>
                    <a:pt x="128" y="5642"/>
                    <a:pt x="128" y="6022"/>
                  </a:cubicBezTo>
                  <a:cubicBezTo>
                    <a:pt x="254" y="6529"/>
                    <a:pt x="254" y="6910"/>
                    <a:pt x="381" y="7290"/>
                  </a:cubicBezTo>
                  <a:cubicBezTo>
                    <a:pt x="635" y="8051"/>
                    <a:pt x="888" y="8811"/>
                    <a:pt x="1395" y="9445"/>
                  </a:cubicBezTo>
                  <a:cubicBezTo>
                    <a:pt x="1776" y="9952"/>
                    <a:pt x="2283" y="10459"/>
                    <a:pt x="2917" y="10966"/>
                  </a:cubicBezTo>
                  <a:cubicBezTo>
                    <a:pt x="3424" y="11347"/>
                    <a:pt x="4057" y="11600"/>
                    <a:pt x="4691" y="11727"/>
                  </a:cubicBezTo>
                  <a:cubicBezTo>
                    <a:pt x="5325" y="11727"/>
                    <a:pt x="6086" y="11727"/>
                    <a:pt x="6720" y="11600"/>
                  </a:cubicBezTo>
                  <a:cubicBezTo>
                    <a:pt x="7607" y="11347"/>
                    <a:pt x="8368" y="10713"/>
                    <a:pt x="8875" y="9952"/>
                  </a:cubicBezTo>
                  <a:cubicBezTo>
                    <a:pt x="9382" y="9065"/>
                    <a:pt x="9762" y="7924"/>
                    <a:pt x="9762" y="6783"/>
                  </a:cubicBezTo>
                  <a:lnTo>
                    <a:pt x="9762" y="5515"/>
                  </a:lnTo>
                  <a:lnTo>
                    <a:pt x="9762" y="4755"/>
                  </a:lnTo>
                  <a:lnTo>
                    <a:pt x="9762" y="4248"/>
                  </a:lnTo>
                  <a:cubicBezTo>
                    <a:pt x="9762" y="4121"/>
                    <a:pt x="9762" y="3994"/>
                    <a:pt x="9762" y="3867"/>
                  </a:cubicBezTo>
                  <a:lnTo>
                    <a:pt x="10016" y="3487"/>
                  </a:lnTo>
                  <a:cubicBezTo>
                    <a:pt x="10016" y="3360"/>
                    <a:pt x="10142" y="3233"/>
                    <a:pt x="10269" y="3107"/>
                  </a:cubicBezTo>
                  <a:cubicBezTo>
                    <a:pt x="10523" y="2980"/>
                    <a:pt x="10649" y="2853"/>
                    <a:pt x="10903" y="2853"/>
                  </a:cubicBezTo>
                  <a:cubicBezTo>
                    <a:pt x="11030" y="2790"/>
                    <a:pt x="11188" y="2758"/>
                    <a:pt x="11362" y="2758"/>
                  </a:cubicBezTo>
                  <a:cubicBezTo>
                    <a:pt x="11537" y="2758"/>
                    <a:pt x="11727" y="2790"/>
                    <a:pt x="11917" y="2853"/>
                  </a:cubicBezTo>
                  <a:cubicBezTo>
                    <a:pt x="12297" y="2980"/>
                    <a:pt x="12551" y="3107"/>
                    <a:pt x="12804" y="3487"/>
                  </a:cubicBezTo>
                  <a:cubicBezTo>
                    <a:pt x="13058" y="3741"/>
                    <a:pt x="13312" y="4121"/>
                    <a:pt x="13438" y="4628"/>
                  </a:cubicBezTo>
                  <a:cubicBezTo>
                    <a:pt x="13565" y="5008"/>
                    <a:pt x="13565" y="5389"/>
                    <a:pt x="13438" y="5769"/>
                  </a:cubicBezTo>
                  <a:cubicBezTo>
                    <a:pt x="13312" y="6149"/>
                    <a:pt x="13185" y="6403"/>
                    <a:pt x="12931" y="6783"/>
                  </a:cubicBezTo>
                  <a:cubicBezTo>
                    <a:pt x="12551" y="7163"/>
                    <a:pt x="12171" y="7544"/>
                    <a:pt x="11790" y="7797"/>
                  </a:cubicBezTo>
                  <a:cubicBezTo>
                    <a:pt x="11664" y="7924"/>
                    <a:pt x="11537" y="8051"/>
                    <a:pt x="11410" y="8177"/>
                  </a:cubicBezTo>
                  <a:cubicBezTo>
                    <a:pt x="11410" y="8304"/>
                    <a:pt x="11410" y="8431"/>
                    <a:pt x="11410" y="8558"/>
                  </a:cubicBezTo>
                  <a:cubicBezTo>
                    <a:pt x="11410" y="8685"/>
                    <a:pt x="11537" y="8811"/>
                    <a:pt x="11664" y="8811"/>
                  </a:cubicBezTo>
                  <a:cubicBezTo>
                    <a:pt x="11727" y="8875"/>
                    <a:pt x="11790" y="8906"/>
                    <a:pt x="11854" y="8906"/>
                  </a:cubicBezTo>
                  <a:cubicBezTo>
                    <a:pt x="11917" y="8906"/>
                    <a:pt x="11980" y="8875"/>
                    <a:pt x="12044" y="8811"/>
                  </a:cubicBezTo>
                  <a:lnTo>
                    <a:pt x="14326" y="8177"/>
                  </a:lnTo>
                  <a:cubicBezTo>
                    <a:pt x="14452" y="8051"/>
                    <a:pt x="14579" y="8051"/>
                    <a:pt x="14706" y="7924"/>
                  </a:cubicBezTo>
                  <a:cubicBezTo>
                    <a:pt x="14706" y="7797"/>
                    <a:pt x="14833" y="7670"/>
                    <a:pt x="14833" y="7544"/>
                  </a:cubicBezTo>
                  <a:cubicBezTo>
                    <a:pt x="14833" y="7417"/>
                    <a:pt x="14833" y="7163"/>
                    <a:pt x="14833" y="7037"/>
                  </a:cubicBezTo>
                  <a:lnTo>
                    <a:pt x="14833" y="6149"/>
                  </a:lnTo>
                  <a:cubicBezTo>
                    <a:pt x="14833" y="5896"/>
                    <a:pt x="14833" y="5642"/>
                    <a:pt x="14706" y="5389"/>
                  </a:cubicBezTo>
                  <a:cubicBezTo>
                    <a:pt x="14706" y="5135"/>
                    <a:pt x="14706" y="4881"/>
                    <a:pt x="14579" y="4628"/>
                  </a:cubicBezTo>
                  <a:cubicBezTo>
                    <a:pt x="14326" y="3867"/>
                    <a:pt x="14072" y="3233"/>
                    <a:pt x="13692" y="2600"/>
                  </a:cubicBezTo>
                  <a:cubicBezTo>
                    <a:pt x="13312" y="1966"/>
                    <a:pt x="12804" y="1459"/>
                    <a:pt x="12297" y="952"/>
                  </a:cubicBezTo>
                  <a:cubicBezTo>
                    <a:pt x="11790" y="571"/>
                    <a:pt x="11156" y="318"/>
                    <a:pt x="10523" y="191"/>
                  </a:cubicBezTo>
                  <a:cubicBezTo>
                    <a:pt x="10269" y="64"/>
                    <a:pt x="9984" y="1"/>
                    <a:pt x="96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85" name="Google Shape;132;p14"/>
            <p:cNvSpPr/>
            <p:nvPr/>
          </p:nvSpPr>
          <p:spPr>
            <a:xfrm>
              <a:off x="5784425" y="2339325"/>
              <a:ext cx="364475" cy="345475"/>
            </a:xfrm>
            <a:custGeom>
              <a:avLst/>
              <a:gdLst/>
              <a:ahLst/>
              <a:cxnLst/>
              <a:rect l="l" t="t" r="r" b="b"/>
              <a:pathLst>
                <a:path w="14579" h="13819" extrusionOk="0">
                  <a:moveTo>
                    <a:pt x="12804" y="5832"/>
                  </a:moveTo>
                  <a:cubicBezTo>
                    <a:pt x="12930" y="5958"/>
                    <a:pt x="13184" y="6085"/>
                    <a:pt x="13311" y="6212"/>
                  </a:cubicBezTo>
                  <a:cubicBezTo>
                    <a:pt x="13438" y="6465"/>
                    <a:pt x="13564" y="6719"/>
                    <a:pt x="13564" y="6973"/>
                  </a:cubicBezTo>
                  <a:cubicBezTo>
                    <a:pt x="13564" y="7480"/>
                    <a:pt x="13564" y="7987"/>
                    <a:pt x="13311" y="8367"/>
                  </a:cubicBezTo>
                  <a:cubicBezTo>
                    <a:pt x="13057" y="8747"/>
                    <a:pt x="12677" y="9128"/>
                    <a:pt x="12297" y="9381"/>
                  </a:cubicBezTo>
                  <a:cubicBezTo>
                    <a:pt x="11790" y="9761"/>
                    <a:pt x="11282" y="9888"/>
                    <a:pt x="10775" y="10015"/>
                  </a:cubicBezTo>
                  <a:cubicBezTo>
                    <a:pt x="10142" y="10015"/>
                    <a:pt x="9634" y="10015"/>
                    <a:pt x="9127" y="9888"/>
                  </a:cubicBezTo>
                  <a:cubicBezTo>
                    <a:pt x="8747" y="9761"/>
                    <a:pt x="8240" y="9508"/>
                    <a:pt x="7986" y="9128"/>
                  </a:cubicBezTo>
                  <a:cubicBezTo>
                    <a:pt x="7733" y="8747"/>
                    <a:pt x="7479" y="8240"/>
                    <a:pt x="7479" y="7860"/>
                  </a:cubicBezTo>
                  <a:cubicBezTo>
                    <a:pt x="7479" y="7606"/>
                    <a:pt x="7479" y="7353"/>
                    <a:pt x="7479" y="7099"/>
                  </a:cubicBezTo>
                  <a:cubicBezTo>
                    <a:pt x="7479" y="6973"/>
                    <a:pt x="7606" y="6719"/>
                    <a:pt x="7606" y="6592"/>
                  </a:cubicBezTo>
                  <a:cubicBezTo>
                    <a:pt x="7733" y="6465"/>
                    <a:pt x="7733" y="6465"/>
                    <a:pt x="7860" y="6339"/>
                  </a:cubicBezTo>
                  <a:lnTo>
                    <a:pt x="8240" y="6339"/>
                  </a:lnTo>
                  <a:lnTo>
                    <a:pt x="11029" y="5958"/>
                  </a:lnTo>
                  <a:lnTo>
                    <a:pt x="12170" y="5832"/>
                  </a:lnTo>
                  <a:close/>
                  <a:moveTo>
                    <a:pt x="13184" y="0"/>
                  </a:moveTo>
                  <a:cubicBezTo>
                    <a:pt x="13184" y="0"/>
                    <a:pt x="13057" y="127"/>
                    <a:pt x="12930" y="127"/>
                  </a:cubicBezTo>
                  <a:cubicBezTo>
                    <a:pt x="12930" y="254"/>
                    <a:pt x="12930" y="380"/>
                    <a:pt x="12930" y="507"/>
                  </a:cubicBezTo>
                  <a:cubicBezTo>
                    <a:pt x="12930" y="761"/>
                    <a:pt x="12804" y="1141"/>
                    <a:pt x="12804" y="1395"/>
                  </a:cubicBezTo>
                  <a:cubicBezTo>
                    <a:pt x="12804" y="1775"/>
                    <a:pt x="12423" y="2155"/>
                    <a:pt x="12043" y="2155"/>
                  </a:cubicBezTo>
                  <a:lnTo>
                    <a:pt x="11156" y="2409"/>
                  </a:lnTo>
                  <a:lnTo>
                    <a:pt x="2916" y="3423"/>
                  </a:lnTo>
                  <a:lnTo>
                    <a:pt x="1902" y="3423"/>
                  </a:lnTo>
                  <a:cubicBezTo>
                    <a:pt x="1648" y="3423"/>
                    <a:pt x="1521" y="3296"/>
                    <a:pt x="1268" y="3169"/>
                  </a:cubicBezTo>
                  <a:cubicBezTo>
                    <a:pt x="1141" y="2916"/>
                    <a:pt x="1014" y="2662"/>
                    <a:pt x="1014" y="2536"/>
                  </a:cubicBezTo>
                  <a:lnTo>
                    <a:pt x="761" y="1902"/>
                  </a:lnTo>
                  <a:cubicBezTo>
                    <a:pt x="761" y="1775"/>
                    <a:pt x="634" y="1648"/>
                    <a:pt x="634" y="1648"/>
                  </a:cubicBezTo>
                  <a:cubicBezTo>
                    <a:pt x="560" y="1611"/>
                    <a:pt x="496" y="1596"/>
                    <a:pt x="437" y="1596"/>
                  </a:cubicBezTo>
                  <a:cubicBezTo>
                    <a:pt x="295" y="1596"/>
                    <a:pt x="179" y="1685"/>
                    <a:pt x="0" y="1775"/>
                  </a:cubicBezTo>
                  <a:cubicBezTo>
                    <a:pt x="0" y="1902"/>
                    <a:pt x="0" y="2029"/>
                    <a:pt x="0" y="2155"/>
                  </a:cubicBezTo>
                  <a:lnTo>
                    <a:pt x="0" y="2409"/>
                  </a:lnTo>
                  <a:lnTo>
                    <a:pt x="0" y="2536"/>
                  </a:lnTo>
                  <a:cubicBezTo>
                    <a:pt x="0" y="3043"/>
                    <a:pt x="127" y="3296"/>
                    <a:pt x="254" y="3550"/>
                  </a:cubicBezTo>
                  <a:cubicBezTo>
                    <a:pt x="254" y="3803"/>
                    <a:pt x="254" y="4057"/>
                    <a:pt x="380" y="4184"/>
                  </a:cubicBezTo>
                  <a:cubicBezTo>
                    <a:pt x="507" y="4437"/>
                    <a:pt x="380" y="4564"/>
                    <a:pt x="380" y="4691"/>
                  </a:cubicBezTo>
                  <a:lnTo>
                    <a:pt x="380" y="5071"/>
                  </a:lnTo>
                  <a:lnTo>
                    <a:pt x="380" y="5451"/>
                  </a:lnTo>
                  <a:lnTo>
                    <a:pt x="380" y="6339"/>
                  </a:lnTo>
                  <a:lnTo>
                    <a:pt x="380" y="7226"/>
                  </a:lnTo>
                  <a:lnTo>
                    <a:pt x="380" y="7987"/>
                  </a:lnTo>
                  <a:lnTo>
                    <a:pt x="380" y="8367"/>
                  </a:lnTo>
                  <a:lnTo>
                    <a:pt x="380" y="8621"/>
                  </a:lnTo>
                  <a:lnTo>
                    <a:pt x="380" y="8747"/>
                  </a:lnTo>
                  <a:cubicBezTo>
                    <a:pt x="507" y="8874"/>
                    <a:pt x="507" y="9001"/>
                    <a:pt x="634" y="9128"/>
                  </a:cubicBezTo>
                  <a:cubicBezTo>
                    <a:pt x="634" y="9254"/>
                    <a:pt x="761" y="9254"/>
                    <a:pt x="887" y="9254"/>
                  </a:cubicBezTo>
                  <a:cubicBezTo>
                    <a:pt x="1014" y="9254"/>
                    <a:pt x="1141" y="9254"/>
                    <a:pt x="1141" y="9128"/>
                  </a:cubicBezTo>
                  <a:cubicBezTo>
                    <a:pt x="1268" y="9001"/>
                    <a:pt x="1268" y="8874"/>
                    <a:pt x="1268" y="8747"/>
                  </a:cubicBezTo>
                  <a:cubicBezTo>
                    <a:pt x="1268" y="8494"/>
                    <a:pt x="1395" y="8240"/>
                    <a:pt x="1395" y="7860"/>
                  </a:cubicBezTo>
                  <a:cubicBezTo>
                    <a:pt x="1395" y="7733"/>
                    <a:pt x="1521" y="7480"/>
                    <a:pt x="1775" y="7480"/>
                  </a:cubicBezTo>
                  <a:cubicBezTo>
                    <a:pt x="1902" y="7353"/>
                    <a:pt x="2028" y="7226"/>
                    <a:pt x="2282" y="7226"/>
                  </a:cubicBezTo>
                  <a:cubicBezTo>
                    <a:pt x="2535" y="7099"/>
                    <a:pt x="2789" y="7099"/>
                    <a:pt x="3043" y="6973"/>
                  </a:cubicBezTo>
                  <a:lnTo>
                    <a:pt x="6339" y="6592"/>
                  </a:lnTo>
                  <a:lnTo>
                    <a:pt x="6592" y="6592"/>
                  </a:lnTo>
                  <a:cubicBezTo>
                    <a:pt x="6592" y="6592"/>
                    <a:pt x="6719" y="6719"/>
                    <a:pt x="6719" y="6846"/>
                  </a:cubicBezTo>
                  <a:cubicBezTo>
                    <a:pt x="6719" y="6973"/>
                    <a:pt x="6719" y="6973"/>
                    <a:pt x="6719" y="7099"/>
                  </a:cubicBezTo>
                  <a:lnTo>
                    <a:pt x="6719" y="7606"/>
                  </a:lnTo>
                  <a:cubicBezTo>
                    <a:pt x="6719" y="7860"/>
                    <a:pt x="6592" y="8240"/>
                    <a:pt x="6592" y="8494"/>
                  </a:cubicBezTo>
                  <a:cubicBezTo>
                    <a:pt x="6465" y="8621"/>
                    <a:pt x="6592" y="8874"/>
                    <a:pt x="6592" y="9001"/>
                  </a:cubicBezTo>
                  <a:cubicBezTo>
                    <a:pt x="6592" y="9128"/>
                    <a:pt x="6592" y="9254"/>
                    <a:pt x="6592" y="9508"/>
                  </a:cubicBezTo>
                  <a:lnTo>
                    <a:pt x="6592" y="9888"/>
                  </a:lnTo>
                  <a:cubicBezTo>
                    <a:pt x="6592" y="10522"/>
                    <a:pt x="6846" y="11029"/>
                    <a:pt x="7099" y="11536"/>
                  </a:cubicBezTo>
                  <a:cubicBezTo>
                    <a:pt x="7353" y="12043"/>
                    <a:pt x="7733" y="12424"/>
                    <a:pt x="8113" y="12804"/>
                  </a:cubicBezTo>
                  <a:cubicBezTo>
                    <a:pt x="8620" y="13184"/>
                    <a:pt x="9127" y="13438"/>
                    <a:pt x="9634" y="13565"/>
                  </a:cubicBezTo>
                  <a:cubicBezTo>
                    <a:pt x="10142" y="13691"/>
                    <a:pt x="10649" y="13818"/>
                    <a:pt x="11282" y="13818"/>
                  </a:cubicBezTo>
                  <a:cubicBezTo>
                    <a:pt x="11790" y="13691"/>
                    <a:pt x="12297" y="13438"/>
                    <a:pt x="12804" y="13184"/>
                  </a:cubicBezTo>
                  <a:cubicBezTo>
                    <a:pt x="13311" y="12804"/>
                    <a:pt x="13691" y="12424"/>
                    <a:pt x="13945" y="11917"/>
                  </a:cubicBezTo>
                  <a:cubicBezTo>
                    <a:pt x="14198" y="11536"/>
                    <a:pt x="14325" y="11156"/>
                    <a:pt x="14452" y="10776"/>
                  </a:cubicBezTo>
                  <a:cubicBezTo>
                    <a:pt x="14452" y="10395"/>
                    <a:pt x="14578" y="10015"/>
                    <a:pt x="14578" y="9635"/>
                  </a:cubicBezTo>
                  <a:cubicBezTo>
                    <a:pt x="14578" y="9128"/>
                    <a:pt x="14578" y="8621"/>
                    <a:pt x="14452" y="8113"/>
                  </a:cubicBezTo>
                  <a:cubicBezTo>
                    <a:pt x="14452" y="7987"/>
                    <a:pt x="14452" y="7733"/>
                    <a:pt x="14452" y="7480"/>
                  </a:cubicBezTo>
                  <a:cubicBezTo>
                    <a:pt x="14325" y="7226"/>
                    <a:pt x="14325" y="6973"/>
                    <a:pt x="14325" y="6719"/>
                  </a:cubicBezTo>
                  <a:cubicBezTo>
                    <a:pt x="14198" y="6339"/>
                    <a:pt x="14198" y="6085"/>
                    <a:pt x="14071" y="5832"/>
                  </a:cubicBezTo>
                  <a:cubicBezTo>
                    <a:pt x="14071" y="5325"/>
                    <a:pt x="13945" y="4817"/>
                    <a:pt x="13818" y="4437"/>
                  </a:cubicBezTo>
                  <a:cubicBezTo>
                    <a:pt x="13818" y="4057"/>
                    <a:pt x="13818" y="3677"/>
                    <a:pt x="13691" y="3423"/>
                  </a:cubicBezTo>
                  <a:cubicBezTo>
                    <a:pt x="13691" y="3169"/>
                    <a:pt x="13691" y="3169"/>
                    <a:pt x="13691" y="3043"/>
                  </a:cubicBezTo>
                  <a:lnTo>
                    <a:pt x="13691" y="2536"/>
                  </a:lnTo>
                  <a:lnTo>
                    <a:pt x="13691" y="1902"/>
                  </a:lnTo>
                  <a:lnTo>
                    <a:pt x="13691" y="1268"/>
                  </a:lnTo>
                  <a:cubicBezTo>
                    <a:pt x="13691" y="1141"/>
                    <a:pt x="13691" y="1014"/>
                    <a:pt x="13691" y="888"/>
                  </a:cubicBezTo>
                  <a:cubicBezTo>
                    <a:pt x="13818" y="888"/>
                    <a:pt x="13818" y="761"/>
                    <a:pt x="13691" y="761"/>
                  </a:cubicBezTo>
                  <a:cubicBezTo>
                    <a:pt x="13691" y="634"/>
                    <a:pt x="13691" y="634"/>
                    <a:pt x="13691" y="507"/>
                  </a:cubicBezTo>
                  <a:cubicBezTo>
                    <a:pt x="13691" y="380"/>
                    <a:pt x="13691" y="254"/>
                    <a:pt x="13564" y="127"/>
                  </a:cubicBezTo>
                  <a:cubicBezTo>
                    <a:pt x="13438" y="127"/>
                    <a:pt x="13311" y="0"/>
                    <a:pt x="13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86" name="Google Shape;133;p14"/>
            <p:cNvSpPr/>
            <p:nvPr/>
          </p:nvSpPr>
          <p:spPr>
            <a:xfrm>
              <a:off x="5809775" y="2748150"/>
              <a:ext cx="348625" cy="370825"/>
            </a:xfrm>
            <a:custGeom>
              <a:avLst/>
              <a:gdLst/>
              <a:ahLst/>
              <a:cxnLst/>
              <a:rect l="l" t="t" r="r" b="b"/>
              <a:pathLst>
                <a:path w="13945" h="14833" extrusionOk="0">
                  <a:moveTo>
                    <a:pt x="8240" y="5705"/>
                  </a:moveTo>
                  <a:lnTo>
                    <a:pt x="11790" y="5832"/>
                  </a:lnTo>
                  <a:lnTo>
                    <a:pt x="12297" y="5832"/>
                  </a:lnTo>
                  <a:cubicBezTo>
                    <a:pt x="12424" y="5832"/>
                    <a:pt x="12550" y="5832"/>
                    <a:pt x="12677" y="5959"/>
                  </a:cubicBezTo>
                  <a:cubicBezTo>
                    <a:pt x="12804" y="6085"/>
                    <a:pt x="12804" y="6212"/>
                    <a:pt x="12931" y="6339"/>
                  </a:cubicBezTo>
                  <a:cubicBezTo>
                    <a:pt x="12931" y="6466"/>
                    <a:pt x="12931" y="6719"/>
                    <a:pt x="12931" y="6973"/>
                  </a:cubicBezTo>
                  <a:cubicBezTo>
                    <a:pt x="12931" y="7860"/>
                    <a:pt x="12424" y="8621"/>
                    <a:pt x="11663" y="9001"/>
                  </a:cubicBezTo>
                  <a:cubicBezTo>
                    <a:pt x="11156" y="9255"/>
                    <a:pt x="10649" y="9381"/>
                    <a:pt x="10268" y="9381"/>
                  </a:cubicBezTo>
                  <a:cubicBezTo>
                    <a:pt x="9761" y="9381"/>
                    <a:pt x="9254" y="9255"/>
                    <a:pt x="8747" y="9001"/>
                  </a:cubicBezTo>
                  <a:cubicBezTo>
                    <a:pt x="8367" y="8748"/>
                    <a:pt x="8113" y="8367"/>
                    <a:pt x="7860" y="7860"/>
                  </a:cubicBezTo>
                  <a:cubicBezTo>
                    <a:pt x="7606" y="7353"/>
                    <a:pt x="7606" y="6846"/>
                    <a:pt x="7606" y="6339"/>
                  </a:cubicBezTo>
                  <a:cubicBezTo>
                    <a:pt x="7480" y="6212"/>
                    <a:pt x="7480" y="5959"/>
                    <a:pt x="7606" y="5832"/>
                  </a:cubicBezTo>
                  <a:cubicBezTo>
                    <a:pt x="7606" y="5832"/>
                    <a:pt x="7733" y="5705"/>
                    <a:pt x="7733" y="5705"/>
                  </a:cubicBezTo>
                  <a:close/>
                  <a:moveTo>
                    <a:pt x="254" y="0"/>
                  </a:moveTo>
                  <a:cubicBezTo>
                    <a:pt x="127" y="127"/>
                    <a:pt x="127" y="254"/>
                    <a:pt x="127" y="381"/>
                  </a:cubicBezTo>
                  <a:lnTo>
                    <a:pt x="127" y="634"/>
                  </a:lnTo>
                  <a:lnTo>
                    <a:pt x="127" y="888"/>
                  </a:lnTo>
                  <a:lnTo>
                    <a:pt x="127" y="1775"/>
                  </a:lnTo>
                  <a:lnTo>
                    <a:pt x="127" y="2409"/>
                  </a:lnTo>
                  <a:lnTo>
                    <a:pt x="127" y="2916"/>
                  </a:lnTo>
                  <a:lnTo>
                    <a:pt x="127" y="3296"/>
                  </a:lnTo>
                  <a:lnTo>
                    <a:pt x="127" y="3677"/>
                  </a:lnTo>
                  <a:lnTo>
                    <a:pt x="127" y="4564"/>
                  </a:lnTo>
                  <a:lnTo>
                    <a:pt x="127" y="5452"/>
                  </a:lnTo>
                  <a:lnTo>
                    <a:pt x="127" y="6212"/>
                  </a:lnTo>
                  <a:lnTo>
                    <a:pt x="127" y="6592"/>
                  </a:lnTo>
                  <a:lnTo>
                    <a:pt x="127" y="6846"/>
                  </a:lnTo>
                  <a:lnTo>
                    <a:pt x="127" y="6973"/>
                  </a:lnTo>
                  <a:cubicBezTo>
                    <a:pt x="127" y="7100"/>
                    <a:pt x="127" y="7226"/>
                    <a:pt x="254" y="7353"/>
                  </a:cubicBezTo>
                  <a:cubicBezTo>
                    <a:pt x="254" y="7480"/>
                    <a:pt x="381" y="7480"/>
                    <a:pt x="507" y="7480"/>
                  </a:cubicBezTo>
                  <a:lnTo>
                    <a:pt x="761" y="7480"/>
                  </a:lnTo>
                  <a:cubicBezTo>
                    <a:pt x="888" y="7353"/>
                    <a:pt x="888" y="7226"/>
                    <a:pt x="888" y="7100"/>
                  </a:cubicBezTo>
                  <a:cubicBezTo>
                    <a:pt x="1014" y="6846"/>
                    <a:pt x="1014" y="6592"/>
                    <a:pt x="1141" y="6212"/>
                  </a:cubicBezTo>
                  <a:cubicBezTo>
                    <a:pt x="1141" y="6085"/>
                    <a:pt x="1268" y="5832"/>
                    <a:pt x="1395" y="5705"/>
                  </a:cubicBezTo>
                  <a:cubicBezTo>
                    <a:pt x="1521" y="5578"/>
                    <a:pt x="1775" y="5578"/>
                    <a:pt x="1902" y="5578"/>
                  </a:cubicBezTo>
                  <a:lnTo>
                    <a:pt x="6719" y="5578"/>
                  </a:lnTo>
                  <a:cubicBezTo>
                    <a:pt x="6719" y="5705"/>
                    <a:pt x="6719" y="5705"/>
                    <a:pt x="6719" y="5832"/>
                  </a:cubicBezTo>
                  <a:cubicBezTo>
                    <a:pt x="6719" y="6085"/>
                    <a:pt x="6719" y="6339"/>
                    <a:pt x="6592" y="6466"/>
                  </a:cubicBezTo>
                  <a:cubicBezTo>
                    <a:pt x="6465" y="6719"/>
                    <a:pt x="6339" y="6846"/>
                    <a:pt x="6085" y="6973"/>
                  </a:cubicBezTo>
                  <a:cubicBezTo>
                    <a:pt x="5705" y="7100"/>
                    <a:pt x="5451" y="7353"/>
                    <a:pt x="5071" y="7480"/>
                  </a:cubicBezTo>
                  <a:lnTo>
                    <a:pt x="507" y="9762"/>
                  </a:lnTo>
                  <a:cubicBezTo>
                    <a:pt x="381" y="9762"/>
                    <a:pt x="254" y="9888"/>
                    <a:pt x="127" y="9888"/>
                  </a:cubicBezTo>
                  <a:cubicBezTo>
                    <a:pt x="127" y="10015"/>
                    <a:pt x="0" y="10015"/>
                    <a:pt x="0" y="10142"/>
                  </a:cubicBezTo>
                  <a:cubicBezTo>
                    <a:pt x="0" y="10142"/>
                    <a:pt x="0" y="10269"/>
                    <a:pt x="0" y="10396"/>
                  </a:cubicBezTo>
                  <a:lnTo>
                    <a:pt x="0" y="10522"/>
                  </a:lnTo>
                  <a:lnTo>
                    <a:pt x="0" y="10649"/>
                  </a:lnTo>
                  <a:lnTo>
                    <a:pt x="0" y="11410"/>
                  </a:lnTo>
                  <a:lnTo>
                    <a:pt x="0" y="11917"/>
                  </a:lnTo>
                  <a:cubicBezTo>
                    <a:pt x="0" y="12044"/>
                    <a:pt x="0" y="12170"/>
                    <a:pt x="0" y="12297"/>
                  </a:cubicBezTo>
                  <a:lnTo>
                    <a:pt x="0" y="12804"/>
                  </a:lnTo>
                  <a:lnTo>
                    <a:pt x="0" y="13184"/>
                  </a:lnTo>
                  <a:cubicBezTo>
                    <a:pt x="0" y="13438"/>
                    <a:pt x="0" y="13692"/>
                    <a:pt x="0" y="13818"/>
                  </a:cubicBezTo>
                  <a:lnTo>
                    <a:pt x="0" y="14199"/>
                  </a:lnTo>
                  <a:cubicBezTo>
                    <a:pt x="0" y="14325"/>
                    <a:pt x="0" y="14452"/>
                    <a:pt x="127" y="14579"/>
                  </a:cubicBezTo>
                  <a:cubicBezTo>
                    <a:pt x="254" y="14706"/>
                    <a:pt x="381" y="14832"/>
                    <a:pt x="507" y="14832"/>
                  </a:cubicBezTo>
                  <a:lnTo>
                    <a:pt x="761" y="14832"/>
                  </a:lnTo>
                  <a:cubicBezTo>
                    <a:pt x="761" y="14706"/>
                    <a:pt x="888" y="14579"/>
                    <a:pt x="888" y="14452"/>
                  </a:cubicBezTo>
                  <a:cubicBezTo>
                    <a:pt x="888" y="14325"/>
                    <a:pt x="1014" y="14199"/>
                    <a:pt x="1014" y="13945"/>
                  </a:cubicBezTo>
                  <a:cubicBezTo>
                    <a:pt x="1014" y="13945"/>
                    <a:pt x="1141" y="13818"/>
                    <a:pt x="1268" y="13692"/>
                  </a:cubicBezTo>
                  <a:cubicBezTo>
                    <a:pt x="1268" y="13565"/>
                    <a:pt x="1395" y="13438"/>
                    <a:pt x="1521" y="13438"/>
                  </a:cubicBezTo>
                  <a:lnTo>
                    <a:pt x="2155" y="13058"/>
                  </a:lnTo>
                  <a:lnTo>
                    <a:pt x="5451" y="11410"/>
                  </a:lnTo>
                  <a:cubicBezTo>
                    <a:pt x="5832" y="11283"/>
                    <a:pt x="6085" y="11156"/>
                    <a:pt x="6465" y="10903"/>
                  </a:cubicBezTo>
                  <a:cubicBezTo>
                    <a:pt x="6592" y="10649"/>
                    <a:pt x="6846" y="10396"/>
                    <a:pt x="6972" y="10142"/>
                  </a:cubicBezTo>
                  <a:cubicBezTo>
                    <a:pt x="7099" y="9888"/>
                    <a:pt x="7226" y="9635"/>
                    <a:pt x="7226" y="9255"/>
                  </a:cubicBezTo>
                  <a:cubicBezTo>
                    <a:pt x="7226" y="9635"/>
                    <a:pt x="7226" y="10015"/>
                    <a:pt x="7353" y="10269"/>
                  </a:cubicBezTo>
                  <a:cubicBezTo>
                    <a:pt x="7353" y="10522"/>
                    <a:pt x="7480" y="10649"/>
                    <a:pt x="7480" y="10903"/>
                  </a:cubicBezTo>
                  <a:cubicBezTo>
                    <a:pt x="7606" y="11156"/>
                    <a:pt x="7733" y="11283"/>
                    <a:pt x="7860" y="11536"/>
                  </a:cubicBezTo>
                  <a:cubicBezTo>
                    <a:pt x="8367" y="12551"/>
                    <a:pt x="9381" y="13058"/>
                    <a:pt x="10395" y="13058"/>
                  </a:cubicBezTo>
                  <a:cubicBezTo>
                    <a:pt x="11029" y="13058"/>
                    <a:pt x="11663" y="12931"/>
                    <a:pt x="12297" y="12677"/>
                  </a:cubicBezTo>
                  <a:cubicBezTo>
                    <a:pt x="12804" y="12297"/>
                    <a:pt x="13184" y="11790"/>
                    <a:pt x="13438" y="11283"/>
                  </a:cubicBezTo>
                  <a:cubicBezTo>
                    <a:pt x="13818" y="10522"/>
                    <a:pt x="13945" y="9762"/>
                    <a:pt x="13945" y="9128"/>
                  </a:cubicBezTo>
                  <a:lnTo>
                    <a:pt x="13945" y="7987"/>
                  </a:lnTo>
                  <a:lnTo>
                    <a:pt x="13945" y="6719"/>
                  </a:lnTo>
                  <a:lnTo>
                    <a:pt x="13945" y="5198"/>
                  </a:lnTo>
                  <a:lnTo>
                    <a:pt x="13945" y="3930"/>
                  </a:lnTo>
                  <a:lnTo>
                    <a:pt x="13945" y="3043"/>
                  </a:lnTo>
                  <a:lnTo>
                    <a:pt x="13945" y="2282"/>
                  </a:lnTo>
                  <a:lnTo>
                    <a:pt x="13945" y="1141"/>
                  </a:lnTo>
                  <a:lnTo>
                    <a:pt x="13945" y="761"/>
                  </a:lnTo>
                  <a:cubicBezTo>
                    <a:pt x="13945" y="634"/>
                    <a:pt x="13945" y="508"/>
                    <a:pt x="13818" y="381"/>
                  </a:cubicBezTo>
                  <a:cubicBezTo>
                    <a:pt x="13691" y="254"/>
                    <a:pt x="13564" y="254"/>
                    <a:pt x="13564" y="254"/>
                  </a:cubicBezTo>
                  <a:cubicBezTo>
                    <a:pt x="13438" y="254"/>
                    <a:pt x="13311" y="254"/>
                    <a:pt x="13184" y="381"/>
                  </a:cubicBezTo>
                  <a:cubicBezTo>
                    <a:pt x="13184" y="381"/>
                    <a:pt x="13057" y="508"/>
                    <a:pt x="13057" y="634"/>
                  </a:cubicBezTo>
                  <a:cubicBezTo>
                    <a:pt x="13057" y="888"/>
                    <a:pt x="12931" y="1268"/>
                    <a:pt x="12931" y="1522"/>
                  </a:cubicBezTo>
                  <a:cubicBezTo>
                    <a:pt x="12804" y="1775"/>
                    <a:pt x="12677" y="1902"/>
                    <a:pt x="12550" y="2029"/>
                  </a:cubicBezTo>
                  <a:cubicBezTo>
                    <a:pt x="12424" y="2156"/>
                    <a:pt x="12297" y="2156"/>
                    <a:pt x="12043" y="2156"/>
                  </a:cubicBezTo>
                  <a:cubicBezTo>
                    <a:pt x="11916" y="2219"/>
                    <a:pt x="11790" y="2251"/>
                    <a:pt x="11647" y="2251"/>
                  </a:cubicBezTo>
                  <a:cubicBezTo>
                    <a:pt x="11504" y="2251"/>
                    <a:pt x="11346" y="2219"/>
                    <a:pt x="11156" y="2156"/>
                  </a:cubicBezTo>
                  <a:lnTo>
                    <a:pt x="2789" y="2029"/>
                  </a:lnTo>
                  <a:cubicBezTo>
                    <a:pt x="2409" y="2029"/>
                    <a:pt x="2155" y="2029"/>
                    <a:pt x="1775" y="1902"/>
                  </a:cubicBezTo>
                  <a:cubicBezTo>
                    <a:pt x="1521" y="1902"/>
                    <a:pt x="1395" y="1775"/>
                    <a:pt x="1268" y="1648"/>
                  </a:cubicBezTo>
                  <a:cubicBezTo>
                    <a:pt x="1141" y="1395"/>
                    <a:pt x="1014" y="1141"/>
                    <a:pt x="1014" y="888"/>
                  </a:cubicBezTo>
                  <a:cubicBezTo>
                    <a:pt x="1014" y="634"/>
                    <a:pt x="888" y="381"/>
                    <a:pt x="888" y="254"/>
                  </a:cubicBezTo>
                  <a:cubicBezTo>
                    <a:pt x="888" y="254"/>
                    <a:pt x="761" y="127"/>
                    <a:pt x="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87" name="Google Shape;134;p14"/>
            <p:cNvSpPr/>
            <p:nvPr/>
          </p:nvSpPr>
          <p:spPr>
            <a:xfrm>
              <a:off x="5727375" y="3128450"/>
              <a:ext cx="456375" cy="383500"/>
            </a:xfrm>
            <a:custGeom>
              <a:avLst/>
              <a:gdLst/>
              <a:ahLst/>
              <a:cxnLst/>
              <a:rect l="l" t="t" r="r" b="b"/>
              <a:pathLst>
                <a:path w="18255" h="15340" extrusionOk="0">
                  <a:moveTo>
                    <a:pt x="7543" y="5737"/>
                  </a:moveTo>
                  <a:cubicBezTo>
                    <a:pt x="7575" y="5737"/>
                    <a:pt x="7606" y="5769"/>
                    <a:pt x="7606" y="5832"/>
                  </a:cubicBezTo>
                  <a:lnTo>
                    <a:pt x="7860" y="5832"/>
                  </a:lnTo>
                  <a:lnTo>
                    <a:pt x="7987" y="5959"/>
                  </a:lnTo>
                  <a:lnTo>
                    <a:pt x="11536" y="8368"/>
                  </a:lnTo>
                  <a:lnTo>
                    <a:pt x="7226" y="9001"/>
                  </a:lnTo>
                  <a:lnTo>
                    <a:pt x="6973" y="9001"/>
                  </a:lnTo>
                  <a:cubicBezTo>
                    <a:pt x="6846" y="9001"/>
                    <a:pt x="6846" y="9001"/>
                    <a:pt x="6846" y="8875"/>
                  </a:cubicBezTo>
                  <a:cubicBezTo>
                    <a:pt x="6846" y="8748"/>
                    <a:pt x="6846" y="8621"/>
                    <a:pt x="6846" y="8494"/>
                  </a:cubicBezTo>
                  <a:lnTo>
                    <a:pt x="7353" y="6086"/>
                  </a:lnTo>
                  <a:cubicBezTo>
                    <a:pt x="7353" y="5959"/>
                    <a:pt x="7480" y="5832"/>
                    <a:pt x="7480" y="5832"/>
                  </a:cubicBezTo>
                  <a:cubicBezTo>
                    <a:pt x="7480" y="5769"/>
                    <a:pt x="7511" y="5737"/>
                    <a:pt x="7543" y="5737"/>
                  </a:cubicBezTo>
                  <a:close/>
                  <a:moveTo>
                    <a:pt x="16734" y="9001"/>
                  </a:moveTo>
                  <a:lnTo>
                    <a:pt x="16353" y="9128"/>
                  </a:lnTo>
                  <a:lnTo>
                    <a:pt x="16227" y="9128"/>
                  </a:lnTo>
                  <a:lnTo>
                    <a:pt x="16227" y="9382"/>
                  </a:lnTo>
                  <a:lnTo>
                    <a:pt x="16734" y="14706"/>
                  </a:lnTo>
                  <a:cubicBezTo>
                    <a:pt x="16734" y="14706"/>
                    <a:pt x="16734" y="14833"/>
                    <a:pt x="16734" y="14960"/>
                  </a:cubicBezTo>
                  <a:lnTo>
                    <a:pt x="16860" y="14960"/>
                  </a:lnTo>
                  <a:lnTo>
                    <a:pt x="18128" y="14706"/>
                  </a:lnTo>
                  <a:lnTo>
                    <a:pt x="18255" y="14706"/>
                  </a:lnTo>
                  <a:cubicBezTo>
                    <a:pt x="18255" y="14706"/>
                    <a:pt x="18255" y="14579"/>
                    <a:pt x="18255" y="14579"/>
                  </a:cubicBezTo>
                  <a:cubicBezTo>
                    <a:pt x="18128" y="14453"/>
                    <a:pt x="18128" y="14453"/>
                    <a:pt x="18255" y="14326"/>
                  </a:cubicBezTo>
                  <a:lnTo>
                    <a:pt x="16987" y="9255"/>
                  </a:lnTo>
                  <a:lnTo>
                    <a:pt x="16987" y="9001"/>
                  </a:lnTo>
                  <a:close/>
                  <a:moveTo>
                    <a:pt x="3550" y="1"/>
                  </a:moveTo>
                  <a:cubicBezTo>
                    <a:pt x="3423" y="1"/>
                    <a:pt x="3296" y="1"/>
                    <a:pt x="3169" y="128"/>
                  </a:cubicBezTo>
                  <a:cubicBezTo>
                    <a:pt x="3043" y="254"/>
                    <a:pt x="2916" y="381"/>
                    <a:pt x="2916" y="508"/>
                  </a:cubicBezTo>
                  <a:cubicBezTo>
                    <a:pt x="2916" y="635"/>
                    <a:pt x="2916" y="635"/>
                    <a:pt x="2916" y="635"/>
                  </a:cubicBezTo>
                  <a:lnTo>
                    <a:pt x="2916" y="888"/>
                  </a:lnTo>
                  <a:cubicBezTo>
                    <a:pt x="2916" y="1395"/>
                    <a:pt x="2789" y="1649"/>
                    <a:pt x="2789" y="2029"/>
                  </a:cubicBezTo>
                  <a:cubicBezTo>
                    <a:pt x="2662" y="2283"/>
                    <a:pt x="2662" y="2536"/>
                    <a:pt x="2662" y="2663"/>
                  </a:cubicBezTo>
                  <a:cubicBezTo>
                    <a:pt x="2662" y="2790"/>
                    <a:pt x="2536" y="2916"/>
                    <a:pt x="2536" y="3170"/>
                  </a:cubicBezTo>
                  <a:cubicBezTo>
                    <a:pt x="2409" y="3550"/>
                    <a:pt x="2282" y="3804"/>
                    <a:pt x="2155" y="4184"/>
                  </a:cubicBezTo>
                  <a:lnTo>
                    <a:pt x="2029" y="4564"/>
                  </a:lnTo>
                  <a:cubicBezTo>
                    <a:pt x="2029" y="4818"/>
                    <a:pt x="2029" y="5072"/>
                    <a:pt x="2029" y="5198"/>
                  </a:cubicBezTo>
                  <a:cubicBezTo>
                    <a:pt x="2155" y="5325"/>
                    <a:pt x="2282" y="5452"/>
                    <a:pt x="2409" y="5452"/>
                  </a:cubicBezTo>
                  <a:cubicBezTo>
                    <a:pt x="2409" y="5515"/>
                    <a:pt x="2441" y="5547"/>
                    <a:pt x="2488" y="5547"/>
                  </a:cubicBezTo>
                  <a:cubicBezTo>
                    <a:pt x="2536" y="5547"/>
                    <a:pt x="2599" y="5515"/>
                    <a:pt x="2662" y="5452"/>
                  </a:cubicBezTo>
                  <a:cubicBezTo>
                    <a:pt x="2789" y="5452"/>
                    <a:pt x="2916" y="5325"/>
                    <a:pt x="2916" y="5198"/>
                  </a:cubicBezTo>
                  <a:cubicBezTo>
                    <a:pt x="3043" y="5072"/>
                    <a:pt x="3043" y="4818"/>
                    <a:pt x="3169" y="4691"/>
                  </a:cubicBezTo>
                  <a:cubicBezTo>
                    <a:pt x="3296" y="4311"/>
                    <a:pt x="3423" y="4057"/>
                    <a:pt x="3677" y="3804"/>
                  </a:cubicBezTo>
                  <a:cubicBezTo>
                    <a:pt x="3930" y="3677"/>
                    <a:pt x="4184" y="3677"/>
                    <a:pt x="4437" y="3677"/>
                  </a:cubicBezTo>
                  <a:cubicBezTo>
                    <a:pt x="4564" y="3677"/>
                    <a:pt x="4691" y="3804"/>
                    <a:pt x="4817" y="3804"/>
                  </a:cubicBezTo>
                  <a:lnTo>
                    <a:pt x="5198" y="4057"/>
                  </a:lnTo>
                  <a:lnTo>
                    <a:pt x="5705" y="4311"/>
                  </a:lnTo>
                  <a:lnTo>
                    <a:pt x="6465" y="4818"/>
                  </a:lnTo>
                  <a:cubicBezTo>
                    <a:pt x="6592" y="4818"/>
                    <a:pt x="6592" y="4945"/>
                    <a:pt x="6719" y="4945"/>
                  </a:cubicBezTo>
                  <a:cubicBezTo>
                    <a:pt x="6719" y="5072"/>
                    <a:pt x="6719" y="5198"/>
                    <a:pt x="6719" y="5198"/>
                  </a:cubicBezTo>
                  <a:cubicBezTo>
                    <a:pt x="6719" y="5325"/>
                    <a:pt x="6719" y="5452"/>
                    <a:pt x="6719" y="5579"/>
                  </a:cubicBezTo>
                  <a:lnTo>
                    <a:pt x="5958" y="8875"/>
                  </a:lnTo>
                  <a:cubicBezTo>
                    <a:pt x="5958" y="9001"/>
                    <a:pt x="5832" y="9128"/>
                    <a:pt x="5832" y="9255"/>
                  </a:cubicBezTo>
                  <a:cubicBezTo>
                    <a:pt x="5832" y="9255"/>
                    <a:pt x="5705" y="9382"/>
                    <a:pt x="5705" y="9382"/>
                  </a:cubicBezTo>
                  <a:lnTo>
                    <a:pt x="5325" y="9382"/>
                  </a:lnTo>
                  <a:lnTo>
                    <a:pt x="2916" y="9762"/>
                  </a:lnTo>
                  <a:lnTo>
                    <a:pt x="2409" y="9762"/>
                  </a:lnTo>
                  <a:cubicBezTo>
                    <a:pt x="2282" y="9762"/>
                    <a:pt x="2155" y="9635"/>
                    <a:pt x="2155" y="9509"/>
                  </a:cubicBezTo>
                  <a:cubicBezTo>
                    <a:pt x="2029" y="9382"/>
                    <a:pt x="2029" y="9128"/>
                    <a:pt x="2155" y="9001"/>
                  </a:cubicBezTo>
                  <a:cubicBezTo>
                    <a:pt x="2155" y="8748"/>
                    <a:pt x="2155" y="8621"/>
                    <a:pt x="2155" y="8368"/>
                  </a:cubicBezTo>
                  <a:cubicBezTo>
                    <a:pt x="2155" y="8241"/>
                    <a:pt x="2029" y="8241"/>
                    <a:pt x="2029" y="8114"/>
                  </a:cubicBezTo>
                  <a:cubicBezTo>
                    <a:pt x="1902" y="7987"/>
                    <a:pt x="1902" y="7987"/>
                    <a:pt x="1775" y="7987"/>
                  </a:cubicBezTo>
                  <a:cubicBezTo>
                    <a:pt x="1648" y="7987"/>
                    <a:pt x="1521" y="7987"/>
                    <a:pt x="1395" y="8114"/>
                  </a:cubicBezTo>
                  <a:cubicBezTo>
                    <a:pt x="1268" y="8241"/>
                    <a:pt x="1268" y="8368"/>
                    <a:pt x="1141" y="8494"/>
                  </a:cubicBezTo>
                  <a:lnTo>
                    <a:pt x="1141" y="8748"/>
                  </a:lnTo>
                  <a:lnTo>
                    <a:pt x="1141" y="9001"/>
                  </a:lnTo>
                  <a:cubicBezTo>
                    <a:pt x="1141" y="9382"/>
                    <a:pt x="1014" y="9889"/>
                    <a:pt x="1014" y="10269"/>
                  </a:cubicBezTo>
                  <a:cubicBezTo>
                    <a:pt x="888" y="10649"/>
                    <a:pt x="761" y="11157"/>
                    <a:pt x="761" y="11664"/>
                  </a:cubicBezTo>
                  <a:lnTo>
                    <a:pt x="381" y="12805"/>
                  </a:lnTo>
                  <a:cubicBezTo>
                    <a:pt x="381" y="13185"/>
                    <a:pt x="254" y="13692"/>
                    <a:pt x="127" y="14072"/>
                  </a:cubicBezTo>
                  <a:lnTo>
                    <a:pt x="127" y="14326"/>
                  </a:lnTo>
                  <a:cubicBezTo>
                    <a:pt x="127" y="14326"/>
                    <a:pt x="127" y="14453"/>
                    <a:pt x="127" y="14453"/>
                  </a:cubicBezTo>
                  <a:cubicBezTo>
                    <a:pt x="0" y="14960"/>
                    <a:pt x="127" y="15213"/>
                    <a:pt x="381" y="15340"/>
                  </a:cubicBezTo>
                  <a:lnTo>
                    <a:pt x="761" y="15340"/>
                  </a:lnTo>
                  <a:cubicBezTo>
                    <a:pt x="761" y="15213"/>
                    <a:pt x="888" y="15086"/>
                    <a:pt x="888" y="15086"/>
                  </a:cubicBezTo>
                  <a:cubicBezTo>
                    <a:pt x="1014" y="14833"/>
                    <a:pt x="1014" y="14579"/>
                    <a:pt x="1141" y="14453"/>
                  </a:cubicBezTo>
                  <a:cubicBezTo>
                    <a:pt x="1141" y="14199"/>
                    <a:pt x="1268" y="14072"/>
                    <a:pt x="1395" y="14072"/>
                  </a:cubicBezTo>
                  <a:cubicBezTo>
                    <a:pt x="1521" y="13945"/>
                    <a:pt x="1775" y="13819"/>
                    <a:pt x="1902" y="13819"/>
                  </a:cubicBezTo>
                  <a:lnTo>
                    <a:pt x="2662" y="13692"/>
                  </a:lnTo>
                  <a:lnTo>
                    <a:pt x="14579" y="11537"/>
                  </a:lnTo>
                  <a:cubicBezTo>
                    <a:pt x="14705" y="11410"/>
                    <a:pt x="14959" y="11410"/>
                    <a:pt x="15086" y="11410"/>
                  </a:cubicBezTo>
                  <a:cubicBezTo>
                    <a:pt x="15086" y="11283"/>
                    <a:pt x="15212" y="11283"/>
                    <a:pt x="15339" y="11157"/>
                  </a:cubicBezTo>
                  <a:cubicBezTo>
                    <a:pt x="15339" y="11030"/>
                    <a:pt x="15339" y="10903"/>
                    <a:pt x="15466" y="10776"/>
                  </a:cubicBezTo>
                  <a:cubicBezTo>
                    <a:pt x="15466" y="10649"/>
                    <a:pt x="15466" y="10523"/>
                    <a:pt x="15466" y="10269"/>
                  </a:cubicBezTo>
                  <a:cubicBezTo>
                    <a:pt x="15339" y="10142"/>
                    <a:pt x="15339" y="10016"/>
                    <a:pt x="15212" y="9889"/>
                  </a:cubicBezTo>
                  <a:cubicBezTo>
                    <a:pt x="15086" y="9762"/>
                    <a:pt x="14959" y="9635"/>
                    <a:pt x="14705" y="9509"/>
                  </a:cubicBezTo>
                  <a:lnTo>
                    <a:pt x="8621" y="5198"/>
                  </a:lnTo>
                  <a:lnTo>
                    <a:pt x="7606" y="4564"/>
                  </a:lnTo>
                  <a:lnTo>
                    <a:pt x="6212" y="3550"/>
                  </a:lnTo>
                  <a:lnTo>
                    <a:pt x="5071" y="2663"/>
                  </a:lnTo>
                  <a:cubicBezTo>
                    <a:pt x="4691" y="2536"/>
                    <a:pt x="4437" y="2283"/>
                    <a:pt x="4310" y="2156"/>
                  </a:cubicBezTo>
                  <a:cubicBezTo>
                    <a:pt x="4184" y="2029"/>
                    <a:pt x="4057" y="1902"/>
                    <a:pt x="3930" y="1776"/>
                  </a:cubicBezTo>
                  <a:cubicBezTo>
                    <a:pt x="3803" y="1649"/>
                    <a:pt x="3803" y="1649"/>
                    <a:pt x="3803" y="1522"/>
                  </a:cubicBezTo>
                  <a:cubicBezTo>
                    <a:pt x="3803" y="1395"/>
                    <a:pt x="3803" y="1268"/>
                    <a:pt x="3803" y="1142"/>
                  </a:cubicBezTo>
                  <a:cubicBezTo>
                    <a:pt x="3803" y="888"/>
                    <a:pt x="3803" y="635"/>
                    <a:pt x="3803" y="381"/>
                  </a:cubicBezTo>
                  <a:cubicBezTo>
                    <a:pt x="3803" y="254"/>
                    <a:pt x="3803" y="254"/>
                    <a:pt x="3803" y="128"/>
                  </a:cubicBezTo>
                  <a:cubicBezTo>
                    <a:pt x="3677" y="1"/>
                    <a:pt x="3677" y="1"/>
                    <a:pt x="35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88" name="Google Shape;135;p14"/>
            <p:cNvSpPr/>
            <p:nvPr/>
          </p:nvSpPr>
          <p:spPr>
            <a:xfrm>
              <a:off x="5635450" y="3641875"/>
              <a:ext cx="396200" cy="354975"/>
            </a:xfrm>
            <a:custGeom>
              <a:avLst/>
              <a:gdLst/>
              <a:ahLst/>
              <a:cxnLst/>
              <a:rect l="l" t="t" r="r" b="b"/>
              <a:pathLst>
                <a:path w="15848" h="14199" extrusionOk="0">
                  <a:moveTo>
                    <a:pt x="15213" y="0"/>
                  </a:moveTo>
                  <a:cubicBezTo>
                    <a:pt x="15086" y="127"/>
                    <a:pt x="15086" y="254"/>
                    <a:pt x="14960" y="381"/>
                  </a:cubicBezTo>
                  <a:cubicBezTo>
                    <a:pt x="14960" y="508"/>
                    <a:pt x="14833" y="634"/>
                    <a:pt x="14706" y="761"/>
                  </a:cubicBezTo>
                  <a:cubicBezTo>
                    <a:pt x="14579" y="888"/>
                    <a:pt x="14579" y="888"/>
                    <a:pt x="14453" y="1015"/>
                  </a:cubicBezTo>
                  <a:cubicBezTo>
                    <a:pt x="14199" y="1015"/>
                    <a:pt x="14072" y="1141"/>
                    <a:pt x="13945" y="1141"/>
                  </a:cubicBezTo>
                  <a:lnTo>
                    <a:pt x="13058" y="1141"/>
                  </a:lnTo>
                  <a:lnTo>
                    <a:pt x="888" y="888"/>
                  </a:lnTo>
                  <a:lnTo>
                    <a:pt x="508" y="888"/>
                  </a:lnTo>
                  <a:cubicBezTo>
                    <a:pt x="381" y="888"/>
                    <a:pt x="381" y="1015"/>
                    <a:pt x="254" y="1015"/>
                  </a:cubicBezTo>
                  <a:cubicBezTo>
                    <a:pt x="128" y="1141"/>
                    <a:pt x="128" y="1268"/>
                    <a:pt x="128" y="1395"/>
                  </a:cubicBezTo>
                  <a:cubicBezTo>
                    <a:pt x="1" y="1522"/>
                    <a:pt x="1" y="1522"/>
                    <a:pt x="1" y="1648"/>
                  </a:cubicBezTo>
                  <a:cubicBezTo>
                    <a:pt x="1" y="1775"/>
                    <a:pt x="1" y="1902"/>
                    <a:pt x="1" y="1902"/>
                  </a:cubicBezTo>
                  <a:cubicBezTo>
                    <a:pt x="1" y="2029"/>
                    <a:pt x="128" y="2156"/>
                    <a:pt x="254" y="2282"/>
                  </a:cubicBezTo>
                  <a:cubicBezTo>
                    <a:pt x="1269" y="3296"/>
                    <a:pt x="2156" y="4311"/>
                    <a:pt x="3043" y="5198"/>
                  </a:cubicBezTo>
                  <a:cubicBezTo>
                    <a:pt x="3804" y="6085"/>
                    <a:pt x="4565" y="6846"/>
                    <a:pt x="5198" y="7607"/>
                  </a:cubicBezTo>
                  <a:lnTo>
                    <a:pt x="7100" y="9762"/>
                  </a:lnTo>
                  <a:lnTo>
                    <a:pt x="8875" y="11663"/>
                  </a:lnTo>
                  <a:cubicBezTo>
                    <a:pt x="9002" y="11790"/>
                    <a:pt x="9128" y="12044"/>
                    <a:pt x="9128" y="12170"/>
                  </a:cubicBezTo>
                  <a:cubicBezTo>
                    <a:pt x="9255" y="12297"/>
                    <a:pt x="9255" y="12424"/>
                    <a:pt x="9255" y="12677"/>
                  </a:cubicBezTo>
                  <a:cubicBezTo>
                    <a:pt x="9255" y="12804"/>
                    <a:pt x="9255" y="12931"/>
                    <a:pt x="9255" y="13184"/>
                  </a:cubicBezTo>
                  <a:cubicBezTo>
                    <a:pt x="9255" y="13311"/>
                    <a:pt x="9255" y="13565"/>
                    <a:pt x="9128" y="13692"/>
                  </a:cubicBezTo>
                  <a:cubicBezTo>
                    <a:pt x="9128" y="13818"/>
                    <a:pt x="9128" y="13945"/>
                    <a:pt x="9128" y="14072"/>
                  </a:cubicBezTo>
                  <a:cubicBezTo>
                    <a:pt x="9255" y="14072"/>
                    <a:pt x="9255" y="14199"/>
                    <a:pt x="9382" y="14199"/>
                  </a:cubicBezTo>
                  <a:lnTo>
                    <a:pt x="9762" y="14199"/>
                  </a:lnTo>
                  <a:cubicBezTo>
                    <a:pt x="9889" y="14072"/>
                    <a:pt x="9889" y="13945"/>
                    <a:pt x="10016" y="13818"/>
                  </a:cubicBezTo>
                  <a:cubicBezTo>
                    <a:pt x="10016" y="13818"/>
                    <a:pt x="10016" y="13692"/>
                    <a:pt x="10142" y="13565"/>
                  </a:cubicBezTo>
                  <a:cubicBezTo>
                    <a:pt x="10142" y="13438"/>
                    <a:pt x="10142" y="13311"/>
                    <a:pt x="10269" y="13184"/>
                  </a:cubicBezTo>
                  <a:cubicBezTo>
                    <a:pt x="10269" y="13058"/>
                    <a:pt x="10269" y="12931"/>
                    <a:pt x="10396" y="12804"/>
                  </a:cubicBezTo>
                  <a:lnTo>
                    <a:pt x="10523" y="12677"/>
                  </a:lnTo>
                  <a:lnTo>
                    <a:pt x="10650" y="12170"/>
                  </a:lnTo>
                  <a:lnTo>
                    <a:pt x="10903" y="11663"/>
                  </a:lnTo>
                  <a:cubicBezTo>
                    <a:pt x="10903" y="11410"/>
                    <a:pt x="11030" y="11283"/>
                    <a:pt x="11157" y="11156"/>
                  </a:cubicBezTo>
                  <a:cubicBezTo>
                    <a:pt x="11157" y="11029"/>
                    <a:pt x="11283" y="10903"/>
                    <a:pt x="11283" y="10776"/>
                  </a:cubicBezTo>
                  <a:lnTo>
                    <a:pt x="11537" y="10522"/>
                  </a:lnTo>
                  <a:cubicBezTo>
                    <a:pt x="11410" y="10396"/>
                    <a:pt x="11410" y="10396"/>
                    <a:pt x="11537" y="10269"/>
                  </a:cubicBezTo>
                  <a:cubicBezTo>
                    <a:pt x="11537" y="10142"/>
                    <a:pt x="11537" y="10015"/>
                    <a:pt x="11537" y="9762"/>
                  </a:cubicBezTo>
                  <a:cubicBezTo>
                    <a:pt x="11537" y="9635"/>
                    <a:pt x="11410" y="9508"/>
                    <a:pt x="11283" y="9508"/>
                  </a:cubicBezTo>
                  <a:lnTo>
                    <a:pt x="11030" y="9508"/>
                  </a:lnTo>
                  <a:cubicBezTo>
                    <a:pt x="10903" y="9508"/>
                    <a:pt x="10903" y="9635"/>
                    <a:pt x="10776" y="9762"/>
                  </a:cubicBezTo>
                  <a:cubicBezTo>
                    <a:pt x="10650" y="9888"/>
                    <a:pt x="10523" y="10015"/>
                    <a:pt x="10523" y="10269"/>
                  </a:cubicBezTo>
                  <a:cubicBezTo>
                    <a:pt x="10396" y="10396"/>
                    <a:pt x="10269" y="10649"/>
                    <a:pt x="10016" y="10776"/>
                  </a:cubicBezTo>
                  <a:lnTo>
                    <a:pt x="9509" y="10776"/>
                  </a:lnTo>
                  <a:cubicBezTo>
                    <a:pt x="9382" y="10649"/>
                    <a:pt x="9255" y="10522"/>
                    <a:pt x="9128" y="10396"/>
                  </a:cubicBezTo>
                  <a:cubicBezTo>
                    <a:pt x="8875" y="10269"/>
                    <a:pt x="8748" y="10142"/>
                    <a:pt x="8621" y="9888"/>
                  </a:cubicBezTo>
                  <a:lnTo>
                    <a:pt x="3804" y="4564"/>
                  </a:lnTo>
                  <a:lnTo>
                    <a:pt x="3804" y="4564"/>
                  </a:lnTo>
                  <a:lnTo>
                    <a:pt x="11664" y="4818"/>
                  </a:lnTo>
                  <a:lnTo>
                    <a:pt x="12424" y="4818"/>
                  </a:lnTo>
                  <a:cubicBezTo>
                    <a:pt x="12551" y="4818"/>
                    <a:pt x="12551" y="4944"/>
                    <a:pt x="12678" y="5071"/>
                  </a:cubicBezTo>
                  <a:cubicBezTo>
                    <a:pt x="12678" y="5198"/>
                    <a:pt x="12678" y="5325"/>
                    <a:pt x="12678" y="5452"/>
                  </a:cubicBezTo>
                  <a:lnTo>
                    <a:pt x="12424" y="6085"/>
                  </a:lnTo>
                  <a:cubicBezTo>
                    <a:pt x="12424" y="6085"/>
                    <a:pt x="12424" y="6212"/>
                    <a:pt x="12424" y="6339"/>
                  </a:cubicBezTo>
                  <a:lnTo>
                    <a:pt x="12424" y="6466"/>
                  </a:lnTo>
                  <a:cubicBezTo>
                    <a:pt x="12424" y="6466"/>
                    <a:pt x="12424" y="6466"/>
                    <a:pt x="12424" y="6592"/>
                  </a:cubicBezTo>
                  <a:cubicBezTo>
                    <a:pt x="12424" y="6592"/>
                    <a:pt x="12551" y="6719"/>
                    <a:pt x="12551" y="6719"/>
                  </a:cubicBezTo>
                  <a:cubicBezTo>
                    <a:pt x="12551" y="6846"/>
                    <a:pt x="12678" y="6846"/>
                    <a:pt x="12678" y="6846"/>
                  </a:cubicBezTo>
                  <a:cubicBezTo>
                    <a:pt x="12741" y="6909"/>
                    <a:pt x="12805" y="6941"/>
                    <a:pt x="12868" y="6941"/>
                  </a:cubicBezTo>
                  <a:cubicBezTo>
                    <a:pt x="12931" y="6941"/>
                    <a:pt x="12995" y="6909"/>
                    <a:pt x="13058" y="6846"/>
                  </a:cubicBezTo>
                  <a:cubicBezTo>
                    <a:pt x="13185" y="6719"/>
                    <a:pt x="13312" y="6592"/>
                    <a:pt x="13438" y="6339"/>
                  </a:cubicBezTo>
                  <a:cubicBezTo>
                    <a:pt x="13438" y="6212"/>
                    <a:pt x="13565" y="6212"/>
                    <a:pt x="13565" y="6085"/>
                  </a:cubicBezTo>
                  <a:lnTo>
                    <a:pt x="13692" y="5578"/>
                  </a:lnTo>
                  <a:cubicBezTo>
                    <a:pt x="13819" y="5325"/>
                    <a:pt x="13945" y="4944"/>
                    <a:pt x="14072" y="4691"/>
                  </a:cubicBezTo>
                  <a:cubicBezTo>
                    <a:pt x="14199" y="4437"/>
                    <a:pt x="14326" y="4184"/>
                    <a:pt x="14453" y="3804"/>
                  </a:cubicBezTo>
                  <a:lnTo>
                    <a:pt x="14833" y="2789"/>
                  </a:lnTo>
                  <a:lnTo>
                    <a:pt x="15467" y="1648"/>
                  </a:lnTo>
                  <a:lnTo>
                    <a:pt x="15593" y="1395"/>
                  </a:lnTo>
                  <a:cubicBezTo>
                    <a:pt x="15593" y="1268"/>
                    <a:pt x="15720" y="1141"/>
                    <a:pt x="15720" y="1141"/>
                  </a:cubicBezTo>
                  <a:cubicBezTo>
                    <a:pt x="15720" y="1015"/>
                    <a:pt x="15720" y="1015"/>
                    <a:pt x="15720" y="888"/>
                  </a:cubicBezTo>
                  <a:cubicBezTo>
                    <a:pt x="15847" y="761"/>
                    <a:pt x="15847" y="508"/>
                    <a:pt x="15847" y="381"/>
                  </a:cubicBezTo>
                  <a:cubicBezTo>
                    <a:pt x="15847" y="127"/>
                    <a:pt x="15720" y="127"/>
                    <a:pt x="15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89" name="Google Shape;136;p14"/>
            <p:cNvSpPr/>
            <p:nvPr/>
          </p:nvSpPr>
          <p:spPr>
            <a:xfrm>
              <a:off x="5404100" y="3955625"/>
              <a:ext cx="437375" cy="449275"/>
            </a:xfrm>
            <a:custGeom>
              <a:avLst/>
              <a:gdLst/>
              <a:ahLst/>
              <a:cxnLst/>
              <a:rect l="l" t="t" r="r" b="b"/>
              <a:pathLst>
                <a:path w="17495" h="17971" extrusionOk="0">
                  <a:moveTo>
                    <a:pt x="5959" y="1"/>
                  </a:moveTo>
                  <a:cubicBezTo>
                    <a:pt x="5452" y="1"/>
                    <a:pt x="4945" y="127"/>
                    <a:pt x="4438" y="381"/>
                  </a:cubicBezTo>
                  <a:cubicBezTo>
                    <a:pt x="3931" y="761"/>
                    <a:pt x="3424" y="1142"/>
                    <a:pt x="2916" y="1649"/>
                  </a:cubicBezTo>
                  <a:cubicBezTo>
                    <a:pt x="2409" y="2156"/>
                    <a:pt x="1902" y="2790"/>
                    <a:pt x="1395" y="3423"/>
                  </a:cubicBezTo>
                  <a:cubicBezTo>
                    <a:pt x="888" y="4057"/>
                    <a:pt x="508" y="4818"/>
                    <a:pt x="254" y="5705"/>
                  </a:cubicBezTo>
                  <a:cubicBezTo>
                    <a:pt x="1" y="6339"/>
                    <a:pt x="1" y="7100"/>
                    <a:pt x="1" y="7860"/>
                  </a:cubicBezTo>
                  <a:cubicBezTo>
                    <a:pt x="1" y="8241"/>
                    <a:pt x="128" y="8621"/>
                    <a:pt x="254" y="9001"/>
                  </a:cubicBezTo>
                  <a:cubicBezTo>
                    <a:pt x="508" y="9382"/>
                    <a:pt x="761" y="9635"/>
                    <a:pt x="1015" y="10015"/>
                  </a:cubicBezTo>
                  <a:cubicBezTo>
                    <a:pt x="1395" y="10396"/>
                    <a:pt x="1776" y="10776"/>
                    <a:pt x="2283" y="11030"/>
                  </a:cubicBezTo>
                  <a:lnTo>
                    <a:pt x="7480" y="14833"/>
                  </a:lnTo>
                  <a:cubicBezTo>
                    <a:pt x="7860" y="15086"/>
                    <a:pt x="8114" y="15467"/>
                    <a:pt x="8494" y="15847"/>
                  </a:cubicBezTo>
                  <a:cubicBezTo>
                    <a:pt x="8621" y="15974"/>
                    <a:pt x="8621" y="16354"/>
                    <a:pt x="8494" y="16607"/>
                  </a:cubicBezTo>
                  <a:cubicBezTo>
                    <a:pt x="8368" y="16861"/>
                    <a:pt x="8368" y="16988"/>
                    <a:pt x="8241" y="17241"/>
                  </a:cubicBezTo>
                  <a:cubicBezTo>
                    <a:pt x="8241" y="17241"/>
                    <a:pt x="8114" y="17368"/>
                    <a:pt x="8114" y="17495"/>
                  </a:cubicBezTo>
                  <a:cubicBezTo>
                    <a:pt x="8114" y="17622"/>
                    <a:pt x="8114" y="17622"/>
                    <a:pt x="8114" y="17748"/>
                  </a:cubicBezTo>
                  <a:cubicBezTo>
                    <a:pt x="8241" y="17748"/>
                    <a:pt x="8241" y="17875"/>
                    <a:pt x="8368" y="17875"/>
                  </a:cubicBezTo>
                  <a:cubicBezTo>
                    <a:pt x="8368" y="17939"/>
                    <a:pt x="8399" y="17970"/>
                    <a:pt x="8447" y="17970"/>
                  </a:cubicBezTo>
                  <a:cubicBezTo>
                    <a:pt x="8494" y="17970"/>
                    <a:pt x="8558" y="17939"/>
                    <a:pt x="8621" y="17875"/>
                  </a:cubicBezTo>
                  <a:cubicBezTo>
                    <a:pt x="8748" y="17875"/>
                    <a:pt x="8875" y="17748"/>
                    <a:pt x="9001" y="17622"/>
                  </a:cubicBezTo>
                  <a:lnTo>
                    <a:pt x="9128" y="17368"/>
                  </a:lnTo>
                  <a:lnTo>
                    <a:pt x="9255" y="17115"/>
                  </a:lnTo>
                  <a:lnTo>
                    <a:pt x="9508" y="16607"/>
                  </a:lnTo>
                  <a:lnTo>
                    <a:pt x="9762" y="16227"/>
                  </a:lnTo>
                  <a:cubicBezTo>
                    <a:pt x="9889" y="16100"/>
                    <a:pt x="9889" y="16100"/>
                    <a:pt x="9889" y="16100"/>
                  </a:cubicBezTo>
                  <a:lnTo>
                    <a:pt x="10269" y="15593"/>
                  </a:lnTo>
                  <a:lnTo>
                    <a:pt x="10903" y="14833"/>
                  </a:lnTo>
                  <a:lnTo>
                    <a:pt x="11156" y="14326"/>
                  </a:lnTo>
                  <a:cubicBezTo>
                    <a:pt x="11283" y="14199"/>
                    <a:pt x="11410" y="14072"/>
                    <a:pt x="11410" y="13819"/>
                  </a:cubicBezTo>
                  <a:cubicBezTo>
                    <a:pt x="11410" y="13692"/>
                    <a:pt x="11410" y="13565"/>
                    <a:pt x="11283" y="13438"/>
                  </a:cubicBezTo>
                  <a:lnTo>
                    <a:pt x="10903" y="13438"/>
                  </a:lnTo>
                  <a:cubicBezTo>
                    <a:pt x="10776" y="13438"/>
                    <a:pt x="10649" y="13565"/>
                    <a:pt x="10649" y="13565"/>
                  </a:cubicBezTo>
                  <a:lnTo>
                    <a:pt x="10142" y="14072"/>
                  </a:lnTo>
                  <a:cubicBezTo>
                    <a:pt x="10142" y="14199"/>
                    <a:pt x="10016" y="14326"/>
                    <a:pt x="9889" y="14452"/>
                  </a:cubicBezTo>
                  <a:lnTo>
                    <a:pt x="9508" y="14452"/>
                  </a:lnTo>
                  <a:cubicBezTo>
                    <a:pt x="9424" y="14495"/>
                    <a:pt x="9354" y="14509"/>
                    <a:pt x="9288" y="14509"/>
                  </a:cubicBezTo>
                  <a:cubicBezTo>
                    <a:pt x="9156" y="14509"/>
                    <a:pt x="9044" y="14452"/>
                    <a:pt x="8875" y="14452"/>
                  </a:cubicBezTo>
                  <a:cubicBezTo>
                    <a:pt x="8494" y="14199"/>
                    <a:pt x="8241" y="14072"/>
                    <a:pt x="7860" y="13819"/>
                  </a:cubicBezTo>
                  <a:lnTo>
                    <a:pt x="2916" y="10269"/>
                  </a:lnTo>
                  <a:cubicBezTo>
                    <a:pt x="2536" y="10015"/>
                    <a:pt x="2283" y="9762"/>
                    <a:pt x="2029" y="9508"/>
                  </a:cubicBezTo>
                  <a:cubicBezTo>
                    <a:pt x="1776" y="9382"/>
                    <a:pt x="1649" y="9128"/>
                    <a:pt x="1395" y="8875"/>
                  </a:cubicBezTo>
                  <a:cubicBezTo>
                    <a:pt x="1268" y="8748"/>
                    <a:pt x="1142" y="8494"/>
                    <a:pt x="1142" y="8241"/>
                  </a:cubicBezTo>
                  <a:cubicBezTo>
                    <a:pt x="888" y="7734"/>
                    <a:pt x="888" y="7100"/>
                    <a:pt x="888" y="6593"/>
                  </a:cubicBezTo>
                  <a:cubicBezTo>
                    <a:pt x="1015" y="5832"/>
                    <a:pt x="1268" y="5325"/>
                    <a:pt x="1776" y="4691"/>
                  </a:cubicBezTo>
                  <a:cubicBezTo>
                    <a:pt x="2029" y="4311"/>
                    <a:pt x="2409" y="3930"/>
                    <a:pt x="2790" y="3550"/>
                  </a:cubicBezTo>
                  <a:cubicBezTo>
                    <a:pt x="3170" y="3297"/>
                    <a:pt x="3677" y="3170"/>
                    <a:pt x="4057" y="3170"/>
                  </a:cubicBezTo>
                  <a:cubicBezTo>
                    <a:pt x="4184" y="3106"/>
                    <a:pt x="4311" y="3075"/>
                    <a:pt x="4438" y="3075"/>
                  </a:cubicBezTo>
                  <a:cubicBezTo>
                    <a:pt x="4564" y="3075"/>
                    <a:pt x="4691" y="3106"/>
                    <a:pt x="4818" y="3170"/>
                  </a:cubicBezTo>
                  <a:cubicBezTo>
                    <a:pt x="5072" y="3170"/>
                    <a:pt x="5325" y="3297"/>
                    <a:pt x="5579" y="3423"/>
                  </a:cubicBezTo>
                  <a:cubicBezTo>
                    <a:pt x="5832" y="3550"/>
                    <a:pt x="6212" y="3677"/>
                    <a:pt x="6466" y="3930"/>
                  </a:cubicBezTo>
                  <a:cubicBezTo>
                    <a:pt x="6846" y="4184"/>
                    <a:pt x="7227" y="4438"/>
                    <a:pt x="7734" y="4818"/>
                  </a:cubicBezTo>
                  <a:lnTo>
                    <a:pt x="12171" y="7987"/>
                  </a:lnTo>
                  <a:cubicBezTo>
                    <a:pt x="12424" y="8114"/>
                    <a:pt x="12678" y="8367"/>
                    <a:pt x="12931" y="8621"/>
                  </a:cubicBezTo>
                  <a:cubicBezTo>
                    <a:pt x="13058" y="8748"/>
                    <a:pt x="13185" y="9001"/>
                    <a:pt x="13185" y="9128"/>
                  </a:cubicBezTo>
                  <a:cubicBezTo>
                    <a:pt x="13185" y="9382"/>
                    <a:pt x="13185" y="9635"/>
                    <a:pt x="13058" y="9889"/>
                  </a:cubicBezTo>
                  <a:cubicBezTo>
                    <a:pt x="12931" y="10142"/>
                    <a:pt x="12804" y="10396"/>
                    <a:pt x="12804" y="10523"/>
                  </a:cubicBezTo>
                  <a:cubicBezTo>
                    <a:pt x="12804" y="10523"/>
                    <a:pt x="12804" y="10649"/>
                    <a:pt x="12804" y="10776"/>
                  </a:cubicBezTo>
                  <a:cubicBezTo>
                    <a:pt x="12804" y="10903"/>
                    <a:pt x="12931" y="10903"/>
                    <a:pt x="12931" y="10903"/>
                  </a:cubicBezTo>
                  <a:cubicBezTo>
                    <a:pt x="12995" y="10966"/>
                    <a:pt x="13058" y="10998"/>
                    <a:pt x="13121" y="10998"/>
                  </a:cubicBezTo>
                  <a:cubicBezTo>
                    <a:pt x="13185" y="10998"/>
                    <a:pt x="13248" y="10966"/>
                    <a:pt x="13312" y="10903"/>
                  </a:cubicBezTo>
                  <a:cubicBezTo>
                    <a:pt x="13438" y="10903"/>
                    <a:pt x="13565" y="10776"/>
                    <a:pt x="13692" y="10523"/>
                  </a:cubicBezTo>
                  <a:lnTo>
                    <a:pt x="13819" y="10396"/>
                  </a:lnTo>
                  <a:cubicBezTo>
                    <a:pt x="13819" y="10269"/>
                    <a:pt x="13945" y="10015"/>
                    <a:pt x="14072" y="9889"/>
                  </a:cubicBezTo>
                  <a:cubicBezTo>
                    <a:pt x="14199" y="9635"/>
                    <a:pt x="14326" y="9508"/>
                    <a:pt x="14579" y="9128"/>
                  </a:cubicBezTo>
                  <a:lnTo>
                    <a:pt x="14960" y="8494"/>
                  </a:lnTo>
                  <a:cubicBezTo>
                    <a:pt x="15086" y="8241"/>
                    <a:pt x="15213" y="7987"/>
                    <a:pt x="15340" y="7860"/>
                  </a:cubicBezTo>
                  <a:cubicBezTo>
                    <a:pt x="15467" y="7734"/>
                    <a:pt x="15720" y="7353"/>
                    <a:pt x="15974" y="7100"/>
                  </a:cubicBezTo>
                  <a:lnTo>
                    <a:pt x="16481" y="6339"/>
                  </a:lnTo>
                  <a:lnTo>
                    <a:pt x="17115" y="5452"/>
                  </a:lnTo>
                  <a:lnTo>
                    <a:pt x="17368" y="5198"/>
                  </a:lnTo>
                  <a:cubicBezTo>
                    <a:pt x="17495" y="5071"/>
                    <a:pt x="17495" y="4945"/>
                    <a:pt x="17495" y="4818"/>
                  </a:cubicBezTo>
                  <a:cubicBezTo>
                    <a:pt x="17495" y="4691"/>
                    <a:pt x="17368" y="4564"/>
                    <a:pt x="17241" y="4438"/>
                  </a:cubicBezTo>
                  <a:lnTo>
                    <a:pt x="16988" y="4438"/>
                  </a:lnTo>
                  <a:cubicBezTo>
                    <a:pt x="16861" y="4564"/>
                    <a:pt x="16861" y="4564"/>
                    <a:pt x="16734" y="4691"/>
                  </a:cubicBezTo>
                  <a:cubicBezTo>
                    <a:pt x="16481" y="4945"/>
                    <a:pt x="16227" y="5071"/>
                    <a:pt x="16100" y="5325"/>
                  </a:cubicBezTo>
                  <a:cubicBezTo>
                    <a:pt x="15974" y="5452"/>
                    <a:pt x="15720" y="5452"/>
                    <a:pt x="15593" y="5452"/>
                  </a:cubicBezTo>
                  <a:cubicBezTo>
                    <a:pt x="15519" y="5489"/>
                    <a:pt x="15456" y="5504"/>
                    <a:pt x="15400" y="5504"/>
                  </a:cubicBezTo>
                  <a:cubicBezTo>
                    <a:pt x="15266" y="5504"/>
                    <a:pt x="15176" y="5415"/>
                    <a:pt x="15086" y="5325"/>
                  </a:cubicBezTo>
                  <a:cubicBezTo>
                    <a:pt x="14833" y="5198"/>
                    <a:pt x="14579" y="5071"/>
                    <a:pt x="14326" y="4945"/>
                  </a:cubicBezTo>
                  <a:lnTo>
                    <a:pt x="8875" y="1015"/>
                  </a:lnTo>
                  <a:cubicBezTo>
                    <a:pt x="8494" y="634"/>
                    <a:pt x="7860" y="381"/>
                    <a:pt x="7353" y="127"/>
                  </a:cubicBezTo>
                  <a:cubicBezTo>
                    <a:pt x="6846" y="1"/>
                    <a:pt x="6339" y="1"/>
                    <a:pt x="59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90" name="Google Shape;137;p14"/>
            <p:cNvSpPr/>
            <p:nvPr/>
          </p:nvSpPr>
          <p:spPr>
            <a:xfrm>
              <a:off x="2187350" y="4440525"/>
              <a:ext cx="316950" cy="320125"/>
            </a:xfrm>
            <a:custGeom>
              <a:avLst/>
              <a:gdLst/>
              <a:ahLst/>
              <a:cxnLst/>
              <a:rect l="l" t="t" r="r" b="b"/>
              <a:pathLst>
                <a:path w="12678" h="12805" extrusionOk="0">
                  <a:moveTo>
                    <a:pt x="5325" y="12677"/>
                  </a:moveTo>
                  <a:cubicBezTo>
                    <a:pt x="10142" y="12804"/>
                    <a:pt x="12677" y="6973"/>
                    <a:pt x="9254" y="3423"/>
                  </a:cubicBezTo>
                  <a:cubicBezTo>
                    <a:pt x="5958" y="0"/>
                    <a:pt x="0" y="2409"/>
                    <a:pt x="0" y="7226"/>
                  </a:cubicBezTo>
                  <a:cubicBezTo>
                    <a:pt x="0" y="10142"/>
                    <a:pt x="2409" y="12551"/>
                    <a:pt x="5325" y="126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91" name="Google Shape;138;p14"/>
            <p:cNvSpPr/>
            <p:nvPr/>
          </p:nvSpPr>
          <p:spPr>
            <a:xfrm>
              <a:off x="3543775" y="1611175"/>
              <a:ext cx="1461025" cy="1333500"/>
            </a:xfrm>
            <a:custGeom>
              <a:avLst/>
              <a:gdLst/>
              <a:ahLst/>
              <a:cxnLst/>
              <a:rect l="l" t="t" r="r" b="b"/>
              <a:pathLst>
                <a:path w="58441" h="53340" extrusionOk="0">
                  <a:moveTo>
                    <a:pt x="56096" y="1"/>
                  </a:moveTo>
                  <a:cubicBezTo>
                    <a:pt x="55906" y="1"/>
                    <a:pt x="55715" y="33"/>
                    <a:pt x="55525" y="96"/>
                  </a:cubicBezTo>
                  <a:lnTo>
                    <a:pt x="54131" y="223"/>
                  </a:lnTo>
                  <a:cubicBezTo>
                    <a:pt x="51595" y="476"/>
                    <a:pt x="49440" y="476"/>
                    <a:pt x="47285" y="476"/>
                  </a:cubicBezTo>
                  <a:lnTo>
                    <a:pt x="44243" y="476"/>
                  </a:lnTo>
                  <a:cubicBezTo>
                    <a:pt x="42975" y="350"/>
                    <a:pt x="41454" y="350"/>
                    <a:pt x="39679" y="223"/>
                  </a:cubicBezTo>
                  <a:lnTo>
                    <a:pt x="37651" y="223"/>
                  </a:lnTo>
                  <a:cubicBezTo>
                    <a:pt x="37447" y="189"/>
                    <a:pt x="37243" y="173"/>
                    <a:pt x="37042" y="173"/>
                  </a:cubicBezTo>
                  <a:cubicBezTo>
                    <a:pt x="36492" y="173"/>
                    <a:pt x="35960" y="291"/>
                    <a:pt x="35496" y="476"/>
                  </a:cubicBezTo>
                  <a:cubicBezTo>
                    <a:pt x="35115" y="730"/>
                    <a:pt x="34862" y="1237"/>
                    <a:pt x="34862" y="1744"/>
                  </a:cubicBezTo>
                  <a:cubicBezTo>
                    <a:pt x="34862" y="1998"/>
                    <a:pt x="34989" y="2378"/>
                    <a:pt x="35115" y="2631"/>
                  </a:cubicBezTo>
                  <a:cubicBezTo>
                    <a:pt x="35496" y="2885"/>
                    <a:pt x="35876" y="3012"/>
                    <a:pt x="36256" y="3012"/>
                  </a:cubicBezTo>
                  <a:cubicBezTo>
                    <a:pt x="36890" y="3138"/>
                    <a:pt x="37778" y="3265"/>
                    <a:pt x="38918" y="3265"/>
                  </a:cubicBezTo>
                  <a:cubicBezTo>
                    <a:pt x="40186" y="3265"/>
                    <a:pt x="41581" y="3646"/>
                    <a:pt x="42722" y="4406"/>
                  </a:cubicBezTo>
                  <a:cubicBezTo>
                    <a:pt x="43482" y="5167"/>
                    <a:pt x="43989" y="6308"/>
                    <a:pt x="43862" y="7449"/>
                  </a:cubicBezTo>
                  <a:cubicBezTo>
                    <a:pt x="43862" y="8590"/>
                    <a:pt x="43609" y="9730"/>
                    <a:pt x="43229" y="10871"/>
                  </a:cubicBezTo>
                  <a:cubicBezTo>
                    <a:pt x="42722" y="12646"/>
                    <a:pt x="42088" y="14294"/>
                    <a:pt x="41327" y="15942"/>
                  </a:cubicBezTo>
                  <a:lnTo>
                    <a:pt x="32200" y="36859"/>
                  </a:lnTo>
                  <a:lnTo>
                    <a:pt x="21551" y="10238"/>
                  </a:lnTo>
                  <a:cubicBezTo>
                    <a:pt x="21171" y="9477"/>
                    <a:pt x="20917" y="8716"/>
                    <a:pt x="20791" y="8082"/>
                  </a:cubicBezTo>
                  <a:cubicBezTo>
                    <a:pt x="20664" y="7449"/>
                    <a:pt x="20537" y="6815"/>
                    <a:pt x="20537" y="6181"/>
                  </a:cubicBezTo>
                  <a:cubicBezTo>
                    <a:pt x="20537" y="5294"/>
                    <a:pt x="20917" y="4533"/>
                    <a:pt x="21551" y="4153"/>
                  </a:cubicBezTo>
                  <a:cubicBezTo>
                    <a:pt x="22439" y="3519"/>
                    <a:pt x="23453" y="3265"/>
                    <a:pt x="24467" y="3265"/>
                  </a:cubicBezTo>
                  <a:cubicBezTo>
                    <a:pt x="25354" y="3265"/>
                    <a:pt x="26242" y="3012"/>
                    <a:pt x="27129" y="2631"/>
                  </a:cubicBezTo>
                  <a:cubicBezTo>
                    <a:pt x="27636" y="2505"/>
                    <a:pt x="28016" y="1998"/>
                    <a:pt x="28016" y="1490"/>
                  </a:cubicBezTo>
                  <a:cubicBezTo>
                    <a:pt x="28016" y="983"/>
                    <a:pt x="27763" y="603"/>
                    <a:pt x="27383" y="476"/>
                  </a:cubicBezTo>
                  <a:cubicBezTo>
                    <a:pt x="27002" y="191"/>
                    <a:pt x="26622" y="48"/>
                    <a:pt x="26242" y="48"/>
                  </a:cubicBezTo>
                  <a:cubicBezTo>
                    <a:pt x="26115" y="48"/>
                    <a:pt x="25988" y="64"/>
                    <a:pt x="25861" y="96"/>
                  </a:cubicBezTo>
                  <a:lnTo>
                    <a:pt x="24467" y="96"/>
                  </a:lnTo>
                  <a:lnTo>
                    <a:pt x="22692" y="223"/>
                  </a:lnTo>
                  <a:lnTo>
                    <a:pt x="20410" y="350"/>
                  </a:lnTo>
                  <a:lnTo>
                    <a:pt x="8874" y="350"/>
                  </a:lnTo>
                  <a:cubicBezTo>
                    <a:pt x="7860" y="350"/>
                    <a:pt x="6846" y="350"/>
                    <a:pt x="5578" y="223"/>
                  </a:cubicBezTo>
                  <a:lnTo>
                    <a:pt x="3043" y="223"/>
                  </a:lnTo>
                  <a:cubicBezTo>
                    <a:pt x="2282" y="223"/>
                    <a:pt x="1395" y="223"/>
                    <a:pt x="761" y="603"/>
                  </a:cubicBezTo>
                  <a:cubicBezTo>
                    <a:pt x="254" y="730"/>
                    <a:pt x="0" y="1237"/>
                    <a:pt x="127" y="1744"/>
                  </a:cubicBezTo>
                  <a:cubicBezTo>
                    <a:pt x="0" y="2124"/>
                    <a:pt x="127" y="2505"/>
                    <a:pt x="507" y="2758"/>
                  </a:cubicBezTo>
                  <a:cubicBezTo>
                    <a:pt x="888" y="3012"/>
                    <a:pt x="1268" y="3138"/>
                    <a:pt x="1775" y="3138"/>
                  </a:cubicBezTo>
                  <a:cubicBezTo>
                    <a:pt x="2789" y="3138"/>
                    <a:pt x="3930" y="3265"/>
                    <a:pt x="4944" y="3772"/>
                  </a:cubicBezTo>
                  <a:cubicBezTo>
                    <a:pt x="5959" y="4279"/>
                    <a:pt x="6719" y="5040"/>
                    <a:pt x="7353" y="6054"/>
                  </a:cubicBezTo>
                  <a:cubicBezTo>
                    <a:pt x="8240" y="7702"/>
                    <a:pt x="9001" y="9350"/>
                    <a:pt x="9635" y="10998"/>
                  </a:cubicBezTo>
                  <a:lnTo>
                    <a:pt x="25988" y="51438"/>
                  </a:lnTo>
                  <a:cubicBezTo>
                    <a:pt x="26115" y="51945"/>
                    <a:pt x="26495" y="52452"/>
                    <a:pt x="26875" y="52959"/>
                  </a:cubicBezTo>
                  <a:cubicBezTo>
                    <a:pt x="27129" y="53212"/>
                    <a:pt x="27478" y="53339"/>
                    <a:pt x="27826" y="53339"/>
                  </a:cubicBezTo>
                  <a:cubicBezTo>
                    <a:pt x="28175" y="53339"/>
                    <a:pt x="28523" y="53212"/>
                    <a:pt x="28777" y="52959"/>
                  </a:cubicBezTo>
                  <a:cubicBezTo>
                    <a:pt x="29157" y="52325"/>
                    <a:pt x="29538" y="51691"/>
                    <a:pt x="29791" y="51057"/>
                  </a:cubicBezTo>
                  <a:lnTo>
                    <a:pt x="47285" y="11252"/>
                  </a:lnTo>
                  <a:cubicBezTo>
                    <a:pt x="47919" y="9604"/>
                    <a:pt x="48806" y="7956"/>
                    <a:pt x="49694" y="6434"/>
                  </a:cubicBezTo>
                  <a:cubicBezTo>
                    <a:pt x="50201" y="5420"/>
                    <a:pt x="50962" y="4660"/>
                    <a:pt x="51976" y="4026"/>
                  </a:cubicBezTo>
                  <a:cubicBezTo>
                    <a:pt x="52736" y="3519"/>
                    <a:pt x="53750" y="3265"/>
                    <a:pt x="54638" y="3265"/>
                  </a:cubicBezTo>
                  <a:cubicBezTo>
                    <a:pt x="55779" y="3138"/>
                    <a:pt x="56666" y="2885"/>
                    <a:pt x="57173" y="2885"/>
                  </a:cubicBezTo>
                  <a:cubicBezTo>
                    <a:pt x="57554" y="2758"/>
                    <a:pt x="57934" y="2631"/>
                    <a:pt x="58187" y="2251"/>
                  </a:cubicBezTo>
                  <a:cubicBezTo>
                    <a:pt x="58441" y="1998"/>
                    <a:pt x="58441" y="1744"/>
                    <a:pt x="58441" y="1490"/>
                  </a:cubicBezTo>
                  <a:cubicBezTo>
                    <a:pt x="58441" y="983"/>
                    <a:pt x="58314" y="603"/>
                    <a:pt x="57934" y="350"/>
                  </a:cubicBezTo>
                  <a:cubicBezTo>
                    <a:pt x="57655" y="164"/>
                    <a:pt x="57377" y="46"/>
                    <a:pt x="57049" y="46"/>
                  </a:cubicBezTo>
                  <a:cubicBezTo>
                    <a:pt x="56929" y="46"/>
                    <a:pt x="56802" y="62"/>
                    <a:pt x="56666" y="96"/>
                  </a:cubicBezTo>
                  <a:cubicBezTo>
                    <a:pt x="56476" y="33"/>
                    <a:pt x="56286" y="1"/>
                    <a:pt x="56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92" name="Google Shape;139;p14"/>
            <p:cNvSpPr/>
            <p:nvPr/>
          </p:nvSpPr>
          <p:spPr>
            <a:xfrm>
              <a:off x="4019150" y="2767175"/>
              <a:ext cx="1083900" cy="1454700"/>
            </a:xfrm>
            <a:custGeom>
              <a:avLst/>
              <a:gdLst/>
              <a:ahLst/>
              <a:cxnLst/>
              <a:rect l="l" t="t" r="r" b="b"/>
              <a:pathLst>
                <a:path w="43356" h="58188" extrusionOk="0">
                  <a:moveTo>
                    <a:pt x="4438" y="39045"/>
                  </a:moveTo>
                  <a:lnTo>
                    <a:pt x="4691" y="41454"/>
                  </a:lnTo>
                  <a:lnTo>
                    <a:pt x="8114" y="43355"/>
                  </a:lnTo>
                  <a:cubicBezTo>
                    <a:pt x="14199" y="46905"/>
                    <a:pt x="21044" y="49060"/>
                    <a:pt x="28143" y="49567"/>
                  </a:cubicBezTo>
                  <a:cubicBezTo>
                    <a:pt x="34609" y="49694"/>
                    <a:pt x="37651" y="47285"/>
                    <a:pt x="37905" y="44243"/>
                  </a:cubicBezTo>
                  <a:cubicBezTo>
                    <a:pt x="38031" y="41327"/>
                    <a:pt x="34735" y="38284"/>
                    <a:pt x="23580" y="37270"/>
                  </a:cubicBezTo>
                  <a:cubicBezTo>
                    <a:pt x="7987" y="35876"/>
                    <a:pt x="1395" y="30298"/>
                    <a:pt x="1395" y="21297"/>
                  </a:cubicBezTo>
                  <a:cubicBezTo>
                    <a:pt x="1268" y="11916"/>
                    <a:pt x="8621" y="5958"/>
                    <a:pt x="24467" y="5705"/>
                  </a:cubicBezTo>
                  <a:cubicBezTo>
                    <a:pt x="27890" y="5578"/>
                    <a:pt x="31313" y="5831"/>
                    <a:pt x="34735" y="6339"/>
                  </a:cubicBezTo>
                  <a:lnTo>
                    <a:pt x="37271" y="6972"/>
                  </a:lnTo>
                  <a:lnTo>
                    <a:pt x="39299" y="1268"/>
                  </a:lnTo>
                  <a:lnTo>
                    <a:pt x="39553" y="634"/>
                  </a:lnTo>
                  <a:lnTo>
                    <a:pt x="39933" y="380"/>
                  </a:lnTo>
                  <a:cubicBezTo>
                    <a:pt x="40060" y="127"/>
                    <a:pt x="40313" y="127"/>
                    <a:pt x="40440" y="0"/>
                  </a:cubicBezTo>
                  <a:cubicBezTo>
                    <a:pt x="41454" y="0"/>
                    <a:pt x="42215" y="887"/>
                    <a:pt x="42088" y="1775"/>
                  </a:cubicBezTo>
                  <a:lnTo>
                    <a:pt x="41708" y="3803"/>
                  </a:lnTo>
                  <a:lnTo>
                    <a:pt x="40947" y="9127"/>
                  </a:lnTo>
                  <a:cubicBezTo>
                    <a:pt x="40694" y="11029"/>
                    <a:pt x="40567" y="12931"/>
                    <a:pt x="40694" y="14959"/>
                  </a:cubicBezTo>
                  <a:lnTo>
                    <a:pt x="40820" y="20283"/>
                  </a:lnTo>
                  <a:lnTo>
                    <a:pt x="40820" y="20790"/>
                  </a:lnTo>
                  <a:cubicBezTo>
                    <a:pt x="40694" y="20790"/>
                    <a:pt x="40694" y="21171"/>
                    <a:pt x="40567" y="21297"/>
                  </a:cubicBezTo>
                  <a:cubicBezTo>
                    <a:pt x="40440" y="21931"/>
                    <a:pt x="39933" y="22438"/>
                    <a:pt x="39299" y="22438"/>
                  </a:cubicBezTo>
                  <a:cubicBezTo>
                    <a:pt x="38792" y="22438"/>
                    <a:pt x="38285" y="22185"/>
                    <a:pt x="38031" y="21804"/>
                  </a:cubicBezTo>
                  <a:cubicBezTo>
                    <a:pt x="38031" y="21551"/>
                    <a:pt x="38031" y="21551"/>
                    <a:pt x="37905" y="21297"/>
                  </a:cubicBezTo>
                  <a:lnTo>
                    <a:pt x="37524" y="20156"/>
                  </a:lnTo>
                  <a:lnTo>
                    <a:pt x="37271" y="18128"/>
                  </a:lnTo>
                  <a:lnTo>
                    <a:pt x="33087" y="16100"/>
                  </a:lnTo>
                  <a:cubicBezTo>
                    <a:pt x="27763" y="13057"/>
                    <a:pt x="21805" y="11536"/>
                    <a:pt x="15847" y="11283"/>
                  </a:cubicBezTo>
                  <a:cubicBezTo>
                    <a:pt x="10523" y="11156"/>
                    <a:pt x="7734" y="12423"/>
                    <a:pt x="6846" y="14325"/>
                  </a:cubicBezTo>
                  <a:cubicBezTo>
                    <a:pt x="6466" y="14959"/>
                    <a:pt x="6466" y="15466"/>
                    <a:pt x="6212" y="15846"/>
                  </a:cubicBezTo>
                  <a:cubicBezTo>
                    <a:pt x="6212" y="18635"/>
                    <a:pt x="9001" y="20664"/>
                    <a:pt x="17495" y="22058"/>
                  </a:cubicBezTo>
                  <a:cubicBezTo>
                    <a:pt x="18763" y="22312"/>
                    <a:pt x="19903" y="22438"/>
                    <a:pt x="21171" y="22565"/>
                  </a:cubicBezTo>
                  <a:cubicBezTo>
                    <a:pt x="22819" y="22819"/>
                    <a:pt x="24340" y="23072"/>
                    <a:pt x="25862" y="23199"/>
                  </a:cubicBezTo>
                  <a:cubicBezTo>
                    <a:pt x="38158" y="25227"/>
                    <a:pt x="43102" y="29664"/>
                    <a:pt x="43102" y="38284"/>
                  </a:cubicBezTo>
                  <a:cubicBezTo>
                    <a:pt x="43356" y="47285"/>
                    <a:pt x="37017" y="53117"/>
                    <a:pt x="23707" y="54638"/>
                  </a:cubicBezTo>
                  <a:cubicBezTo>
                    <a:pt x="22185" y="54765"/>
                    <a:pt x="20537" y="54765"/>
                    <a:pt x="19016" y="54765"/>
                  </a:cubicBezTo>
                  <a:cubicBezTo>
                    <a:pt x="15593" y="54638"/>
                    <a:pt x="12297" y="54131"/>
                    <a:pt x="9001" y="53117"/>
                  </a:cubicBezTo>
                  <a:lnTo>
                    <a:pt x="4311" y="52229"/>
                  </a:lnTo>
                  <a:lnTo>
                    <a:pt x="3677" y="54004"/>
                  </a:lnTo>
                  <a:lnTo>
                    <a:pt x="3297" y="55905"/>
                  </a:lnTo>
                  <a:cubicBezTo>
                    <a:pt x="2790" y="57934"/>
                    <a:pt x="2536" y="58187"/>
                    <a:pt x="1395" y="58061"/>
                  </a:cubicBezTo>
                  <a:cubicBezTo>
                    <a:pt x="381" y="57934"/>
                    <a:pt x="1" y="57427"/>
                    <a:pt x="128" y="55905"/>
                  </a:cubicBezTo>
                  <a:lnTo>
                    <a:pt x="508" y="52356"/>
                  </a:lnTo>
                  <a:cubicBezTo>
                    <a:pt x="888" y="50708"/>
                    <a:pt x="1015" y="49060"/>
                    <a:pt x="1142" y="47412"/>
                  </a:cubicBezTo>
                  <a:lnTo>
                    <a:pt x="1142" y="38538"/>
                  </a:lnTo>
                  <a:lnTo>
                    <a:pt x="1268" y="37524"/>
                  </a:lnTo>
                  <a:cubicBezTo>
                    <a:pt x="1395" y="36510"/>
                    <a:pt x="1776" y="35876"/>
                    <a:pt x="2536" y="35749"/>
                  </a:cubicBezTo>
                  <a:cubicBezTo>
                    <a:pt x="3297" y="35622"/>
                    <a:pt x="4057" y="36510"/>
                    <a:pt x="4564" y="3904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93" name="Google Shape;140;p14"/>
            <p:cNvSpPr/>
            <p:nvPr/>
          </p:nvSpPr>
          <p:spPr>
            <a:xfrm>
              <a:off x="2646875" y="4748725"/>
              <a:ext cx="405700" cy="391425"/>
            </a:xfrm>
            <a:custGeom>
              <a:avLst/>
              <a:gdLst/>
              <a:ahLst/>
              <a:cxnLst/>
              <a:rect l="l" t="t" r="r" b="b"/>
              <a:pathLst>
                <a:path w="16228" h="15657" extrusionOk="0">
                  <a:moveTo>
                    <a:pt x="10903" y="3392"/>
                  </a:moveTo>
                  <a:cubicBezTo>
                    <a:pt x="11156" y="3392"/>
                    <a:pt x="11410" y="3392"/>
                    <a:pt x="11664" y="3519"/>
                  </a:cubicBezTo>
                  <a:cubicBezTo>
                    <a:pt x="12044" y="3772"/>
                    <a:pt x="12297" y="3899"/>
                    <a:pt x="12551" y="4279"/>
                  </a:cubicBezTo>
                  <a:cubicBezTo>
                    <a:pt x="12678" y="4533"/>
                    <a:pt x="12931" y="4913"/>
                    <a:pt x="12931" y="5167"/>
                  </a:cubicBezTo>
                  <a:cubicBezTo>
                    <a:pt x="13058" y="5547"/>
                    <a:pt x="13058" y="5927"/>
                    <a:pt x="12931" y="6307"/>
                  </a:cubicBezTo>
                  <a:cubicBezTo>
                    <a:pt x="12931" y="6815"/>
                    <a:pt x="12804" y="7195"/>
                    <a:pt x="12551" y="7575"/>
                  </a:cubicBezTo>
                  <a:cubicBezTo>
                    <a:pt x="12424" y="8082"/>
                    <a:pt x="12044" y="8463"/>
                    <a:pt x="11664" y="8843"/>
                  </a:cubicBezTo>
                  <a:cubicBezTo>
                    <a:pt x="11283" y="9223"/>
                    <a:pt x="10903" y="9350"/>
                    <a:pt x="10396" y="9477"/>
                  </a:cubicBezTo>
                  <a:cubicBezTo>
                    <a:pt x="9889" y="9477"/>
                    <a:pt x="9508" y="9477"/>
                    <a:pt x="9001" y="9223"/>
                  </a:cubicBezTo>
                  <a:cubicBezTo>
                    <a:pt x="8875" y="9096"/>
                    <a:pt x="8621" y="8970"/>
                    <a:pt x="8494" y="8843"/>
                  </a:cubicBezTo>
                  <a:cubicBezTo>
                    <a:pt x="8368" y="8716"/>
                    <a:pt x="8241" y="8589"/>
                    <a:pt x="8114" y="8463"/>
                  </a:cubicBezTo>
                  <a:cubicBezTo>
                    <a:pt x="8114" y="8336"/>
                    <a:pt x="8114" y="8209"/>
                    <a:pt x="8114" y="8209"/>
                  </a:cubicBezTo>
                  <a:cubicBezTo>
                    <a:pt x="8114" y="8082"/>
                    <a:pt x="8114" y="7955"/>
                    <a:pt x="8241" y="7829"/>
                  </a:cubicBezTo>
                  <a:lnTo>
                    <a:pt x="9508" y="5167"/>
                  </a:lnTo>
                  <a:cubicBezTo>
                    <a:pt x="9762" y="4786"/>
                    <a:pt x="9889" y="4406"/>
                    <a:pt x="10016" y="4152"/>
                  </a:cubicBezTo>
                  <a:cubicBezTo>
                    <a:pt x="10142" y="4026"/>
                    <a:pt x="10269" y="3772"/>
                    <a:pt x="10396" y="3645"/>
                  </a:cubicBezTo>
                  <a:cubicBezTo>
                    <a:pt x="10523" y="3519"/>
                    <a:pt x="10776" y="3392"/>
                    <a:pt x="10903" y="3392"/>
                  </a:cubicBezTo>
                  <a:close/>
                  <a:moveTo>
                    <a:pt x="6086" y="1"/>
                  </a:moveTo>
                  <a:cubicBezTo>
                    <a:pt x="5991" y="1"/>
                    <a:pt x="5896" y="32"/>
                    <a:pt x="5832" y="96"/>
                  </a:cubicBezTo>
                  <a:cubicBezTo>
                    <a:pt x="5705" y="96"/>
                    <a:pt x="5705" y="223"/>
                    <a:pt x="5579" y="223"/>
                  </a:cubicBezTo>
                  <a:cubicBezTo>
                    <a:pt x="5579" y="349"/>
                    <a:pt x="5579" y="476"/>
                    <a:pt x="5579" y="603"/>
                  </a:cubicBezTo>
                  <a:cubicBezTo>
                    <a:pt x="5705" y="730"/>
                    <a:pt x="5705" y="730"/>
                    <a:pt x="5832" y="856"/>
                  </a:cubicBezTo>
                  <a:cubicBezTo>
                    <a:pt x="6086" y="1110"/>
                    <a:pt x="6339" y="1237"/>
                    <a:pt x="6466" y="1363"/>
                  </a:cubicBezTo>
                  <a:cubicBezTo>
                    <a:pt x="6720" y="1490"/>
                    <a:pt x="6720" y="1744"/>
                    <a:pt x="6846" y="1871"/>
                  </a:cubicBezTo>
                  <a:cubicBezTo>
                    <a:pt x="6846" y="2124"/>
                    <a:pt x="6846" y="2251"/>
                    <a:pt x="6846" y="2504"/>
                  </a:cubicBezTo>
                  <a:cubicBezTo>
                    <a:pt x="6720" y="2758"/>
                    <a:pt x="6593" y="3011"/>
                    <a:pt x="6466" y="3265"/>
                  </a:cubicBezTo>
                  <a:lnTo>
                    <a:pt x="2790" y="10871"/>
                  </a:lnTo>
                  <a:cubicBezTo>
                    <a:pt x="2663" y="11252"/>
                    <a:pt x="2536" y="11505"/>
                    <a:pt x="2283" y="11759"/>
                  </a:cubicBezTo>
                  <a:cubicBezTo>
                    <a:pt x="2156" y="12012"/>
                    <a:pt x="2029" y="12012"/>
                    <a:pt x="1776" y="12139"/>
                  </a:cubicBezTo>
                  <a:lnTo>
                    <a:pt x="1015" y="12139"/>
                  </a:lnTo>
                  <a:lnTo>
                    <a:pt x="508" y="12012"/>
                  </a:lnTo>
                  <a:lnTo>
                    <a:pt x="128" y="12012"/>
                  </a:lnTo>
                  <a:cubicBezTo>
                    <a:pt x="128" y="12012"/>
                    <a:pt x="1" y="12139"/>
                    <a:pt x="1" y="12139"/>
                  </a:cubicBezTo>
                  <a:cubicBezTo>
                    <a:pt x="1" y="12266"/>
                    <a:pt x="1" y="12392"/>
                    <a:pt x="1" y="12519"/>
                  </a:cubicBezTo>
                  <a:cubicBezTo>
                    <a:pt x="128" y="12646"/>
                    <a:pt x="254" y="12773"/>
                    <a:pt x="254" y="12773"/>
                  </a:cubicBezTo>
                  <a:lnTo>
                    <a:pt x="508" y="12773"/>
                  </a:lnTo>
                  <a:lnTo>
                    <a:pt x="635" y="12900"/>
                  </a:lnTo>
                  <a:lnTo>
                    <a:pt x="1522" y="13280"/>
                  </a:lnTo>
                  <a:lnTo>
                    <a:pt x="2156" y="13533"/>
                  </a:lnTo>
                  <a:lnTo>
                    <a:pt x="2536" y="13787"/>
                  </a:lnTo>
                  <a:lnTo>
                    <a:pt x="2916" y="13914"/>
                  </a:lnTo>
                  <a:lnTo>
                    <a:pt x="3297" y="14040"/>
                  </a:lnTo>
                  <a:lnTo>
                    <a:pt x="4057" y="14548"/>
                  </a:lnTo>
                  <a:lnTo>
                    <a:pt x="4818" y="14928"/>
                  </a:lnTo>
                  <a:lnTo>
                    <a:pt x="5452" y="15308"/>
                  </a:lnTo>
                  <a:lnTo>
                    <a:pt x="5832" y="15435"/>
                  </a:lnTo>
                  <a:lnTo>
                    <a:pt x="6086" y="15562"/>
                  </a:lnTo>
                  <a:cubicBezTo>
                    <a:pt x="6149" y="15625"/>
                    <a:pt x="6212" y="15657"/>
                    <a:pt x="6292" y="15657"/>
                  </a:cubicBezTo>
                  <a:cubicBezTo>
                    <a:pt x="6371" y="15657"/>
                    <a:pt x="6466" y="15625"/>
                    <a:pt x="6593" y="15562"/>
                  </a:cubicBezTo>
                  <a:cubicBezTo>
                    <a:pt x="6593" y="15562"/>
                    <a:pt x="6720" y="15435"/>
                    <a:pt x="6720" y="15308"/>
                  </a:cubicBezTo>
                  <a:cubicBezTo>
                    <a:pt x="6846" y="15308"/>
                    <a:pt x="6846" y="15181"/>
                    <a:pt x="6720" y="15055"/>
                  </a:cubicBezTo>
                  <a:cubicBezTo>
                    <a:pt x="6720" y="14928"/>
                    <a:pt x="6720" y="14928"/>
                    <a:pt x="6593" y="14801"/>
                  </a:cubicBezTo>
                  <a:cubicBezTo>
                    <a:pt x="6339" y="14548"/>
                    <a:pt x="6086" y="14421"/>
                    <a:pt x="5832" y="14294"/>
                  </a:cubicBezTo>
                  <a:cubicBezTo>
                    <a:pt x="5705" y="14040"/>
                    <a:pt x="5579" y="13914"/>
                    <a:pt x="5579" y="13787"/>
                  </a:cubicBezTo>
                  <a:cubicBezTo>
                    <a:pt x="5579" y="13533"/>
                    <a:pt x="5579" y="13407"/>
                    <a:pt x="5579" y="13153"/>
                  </a:cubicBezTo>
                  <a:cubicBezTo>
                    <a:pt x="5705" y="12900"/>
                    <a:pt x="5832" y="12646"/>
                    <a:pt x="5959" y="12392"/>
                  </a:cubicBezTo>
                  <a:lnTo>
                    <a:pt x="7480" y="9477"/>
                  </a:lnTo>
                  <a:cubicBezTo>
                    <a:pt x="7480" y="9350"/>
                    <a:pt x="7480" y="9350"/>
                    <a:pt x="7607" y="9350"/>
                  </a:cubicBezTo>
                  <a:cubicBezTo>
                    <a:pt x="7670" y="9287"/>
                    <a:pt x="7702" y="9255"/>
                    <a:pt x="7734" y="9255"/>
                  </a:cubicBezTo>
                  <a:cubicBezTo>
                    <a:pt x="7765" y="9255"/>
                    <a:pt x="7797" y="9287"/>
                    <a:pt x="7860" y="9350"/>
                  </a:cubicBezTo>
                  <a:lnTo>
                    <a:pt x="8114" y="9477"/>
                  </a:lnTo>
                  <a:lnTo>
                    <a:pt x="8494" y="9857"/>
                  </a:lnTo>
                  <a:lnTo>
                    <a:pt x="9001" y="10364"/>
                  </a:lnTo>
                  <a:lnTo>
                    <a:pt x="9508" y="10744"/>
                  </a:lnTo>
                  <a:cubicBezTo>
                    <a:pt x="9635" y="10744"/>
                    <a:pt x="9762" y="10871"/>
                    <a:pt x="9889" y="10998"/>
                  </a:cubicBezTo>
                  <a:cubicBezTo>
                    <a:pt x="10016" y="10998"/>
                    <a:pt x="10142" y="11125"/>
                    <a:pt x="10269" y="11125"/>
                  </a:cubicBezTo>
                  <a:cubicBezTo>
                    <a:pt x="10776" y="11378"/>
                    <a:pt x="11283" y="11505"/>
                    <a:pt x="11790" y="11632"/>
                  </a:cubicBezTo>
                  <a:cubicBezTo>
                    <a:pt x="12424" y="11632"/>
                    <a:pt x="12931" y="11505"/>
                    <a:pt x="13438" y="11378"/>
                  </a:cubicBezTo>
                  <a:cubicBezTo>
                    <a:pt x="14452" y="10998"/>
                    <a:pt x="15340" y="10237"/>
                    <a:pt x="15847" y="9096"/>
                  </a:cubicBezTo>
                  <a:cubicBezTo>
                    <a:pt x="16100" y="8716"/>
                    <a:pt x="16100" y="8336"/>
                    <a:pt x="16227" y="7955"/>
                  </a:cubicBezTo>
                  <a:cubicBezTo>
                    <a:pt x="16227" y="7575"/>
                    <a:pt x="16227" y="7195"/>
                    <a:pt x="16227" y="6815"/>
                  </a:cubicBezTo>
                  <a:cubicBezTo>
                    <a:pt x="16100" y="6434"/>
                    <a:pt x="15974" y="6054"/>
                    <a:pt x="15847" y="5674"/>
                  </a:cubicBezTo>
                  <a:cubicBezTo>
                    <a:pt x="15720" y="5420"/>
                    <a:pt x="15467" y="5040"/>
                    <a:pt x="15213" y="4786"/>
                  </a:cubicBezTo>
                  <a:cubicBezTo>
                    <a:pt x="14960" y="4533"/>
                    <a:pt x="14706" y="4152"/>
                    <a:pt x="14326" y="4026"/>
                  </a:cubicBezTo>
                  <a:cubicBezTo>
                    <a:pt x="13945" y="3645"/>
                    <a:pt x="13438" y="3519"/>
                    <a:pt x="13058" y="3265"/>
                  </a:cubicBezTo>
                  <a:lnTo>
                    <a:pt x="12424" y="3011"/>
                  </a:lnTo>
                  <a:lnTo>
                    <a:pt x="11790" y="2631"/>
                  </a:lnTo>
                  <a:lnTo>
                    <a:pt x="10903" y="2378"/>
                  </a:lnTo>
                  <a:lnTo>
                    <a:pt x="9635" y="1744"/>
                  </a:lnTo>
                  <a:lnTo>
                    <a:pt x="8748" y="1363"/>
                  </a:lnTo>
                  <a:lnTo>
                    <a:pt x="8494" y="1237"/>
                  </a:lnTo>
                  <a:lnTo>
                    <a:pt x="7987" y="856"/>
                  </a:lnTo>
                  <a:lnTo>
                    <a:pt x="7353" y="603"/>
                  </a:lnTo>
                  <a:lnTo>
                    <a:pt x="6973" y="349"/>
                  </a:lnTo>
                  <a:lnTo>
                    <a:pt x="6593" y="223"/>
                  </a:lnTo>
                  <a:cubicBezTo>
                    <a:pt x="6593" y="96"/>
                    <a:pt x="6466" y="96"/>
                    <a:pt x="6466" y="96"/>
                  </a:cubicBezTo>
                  <a:lnTo>
                    <a:pt x="6339" y="96"/>
                  </a:lnTo>
                  <a:cubicBezTo>
                    <a:pt x="6276" y="32"/>
                    <a:pt x="6181" y="1"/>
                    <a:pt x="6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94" name="Google Shape;141;p14"/>
            <p:cNvSpPr/>
            <p:nvPr/>
          </p:nvSpPr>
          <p:spPr>
            <a:xfrm>
              <a:off x="3071550" y="4903225"/>
              <a:ext cx="377175" cy="431050"/>
            </a:xfrm>
            <a:custGeom>
              <a:avLst/>
              <a:gdLst/>
              <a:ahLst/>
              <a:cxnLst/>
              <a:rect l="l" t="t" r="r" b="b"/>
              <a:pathLst>
                <a:path w="15087" h="17242" extrusionOk="0">
                  <a:moveTo>
                    <a:pt x="9445" y="2314"/>
                  </a:moveTo>
                  <a:cubicBezTo>
                    <a:pt x="9540" y="2314"/>
                    <a:pt x="9635" y="2346"/>
                    <a:pt x="9762" y="2409"/>
                  </a:cubicBezTo>
                  <a:cubicBezTo>
                    <a:pt x="10142" y="2536"/>
                    <a:pt x="10523" y="2790"/>
                    <a:pt x="10776" y="3043"/>
                  </a:cubicBezTo>
                  <a:cubicBezTo>
                    <a:pt x="11157" y="3424"/>
                    <a:pt x="11283" y="3804"/>
                    <a:pt x="11410" y="4184"/>
                  </a:cubicBezTo>
                  <a:cubicBezTo>
                    <a:pt x="11537" y="5198"/>
                    <a:pt x="11283" y="6212"/>
                    <a:pt x="10649" y="6973"/>
                  </a:cubicBezTo>
                  <a:cubicBezTo>
                    <a:pt x="10269" y="7353"/>
                    <a:pt x="9889" y="7607"/>
                    <a:pt x="9382" y="7734"/>
                  </a:cubicBezTo>
                  <a:cubicBezTo>
                    <a:pt x="8875" y="7734"/>
                    <a:pt x="8368" y="7734"/>
                    <a:pt x="7861" y="7607"/>
                  </a:cubicBezTo>
                  <a:cubicBezTo>
                    <a:pt x="7734" y="7607"/>
                    <a:pt x="7607" y="7480"/>
                    <a:pt x="7480" y="7480"/>
                  </a:cubicBezTo>
                  <a:cubicBezTo>
                    <a:pt x="7353" y="7353"/>
                    <a:pt x="7353" y="7227"/>
                    <a:pt x="7353" y="7227"/>
                  </a:cubicBezTo>
                  <a:cubicBezTo>
                    <a:pt x="7353" y="6973"/>
                    <a:pt x="7353" y="6846"/>
                    <a:pt x="7353" y="6720"/>
                  </a:cubicBezTo>
                  <a:lnTo>
                    <a:pt x="8368" y="3297"/>
                  </a:lnTo>
                  <a:cubicBezTo>
                    <a:pt x="8368" y="3170"/>
                    <a:pt x="8368" y="2916"/>
                    <a:pt x="8494" y="2790"/>
                  </a:cubicBezTo>
                  <a:cubicBezTo>
                    <a:pt x="8494" y="2663"/>
                    <a:pt x="8621" y="2536"/>
                    <a:pt x="8748" y="2536"/>
                  </a:cubicBezTo>
                  <a:cubicBezTo>
                    <a:pt x="8875" y="2409"/>
                    <a:pt x="9001" y="2409"/>
                    <a:pt x="9128" y="2409"/>
                  </a:cubicBezTo>
                  <a:cubicBezTo>
                    <a:pt x="9255" y="2346"/>
                    <a:pt x="9350" y="2314"/>
                    <a:pt x="9445" y="2314"/>
                  </a:cubicBezTo>
                  <a:close/>
                  <a:moveTo>
                    <a:pt x="3677" y="1"/>
                  </a:moveTo>
                  <a:cubicBezTo>
                    <a:pt x="3550" y="127"/>
                    <a:pt x="3550" y="127"/>
                    <a:pt x="3550" y="254"/>
                  </a:cubicBezTo>
                  <a:cubicBezTo>
                    <a:pt x="3424" y="381"/>
                    <a:pt x="3424" y="508"/>
                    <a:pt x="3550" y="635"/>
                  </a:cubicBezTo>
                  <a:cubicBezTo>
                    <a:pt x="3550" y="635"/>
                    <a:pt x="3677" y="761"/>
                    <a:pt x="3804" y="761"/>
                  </a:cubicBezTo>
                  <a:cubicBezTo>
                    <a:pt x="4057" y="888"/>
                    <a:pt x="4311" y="1015"/>
                    <a:pt x="4565" y="1268"/>
                  </a:cubicBezTo>
                  <a:cubicBezTo>
                    <a:pt x="4691" y="1395"/>
                    <a:pt x="4818" y="1522"/>
                    <a:pt x="4945" y="1649"/>
                  </a:cubicBezTo>
                  <a:cubicBezTo>
                    <a:pt x="4945" y="1775"/>
                    <a:pt x="4945" y="2029"/>
                    <a:pt x="4945" y="2283"/>
                  </a:cubicBezTo>
                  <a:cubicBezTo>
                    <a:pt x="4818" y="2536"/>
                    <a:pt x="4818" y="2790"/>
                    <a:pt x="4691" y="3043"/>
                  </a:cubicBezTo>
                  <a:lnTo>
                    <a:pt x="2536" y="11410"/>
                  </a:lnTo>
                  <a:cubicBezTo>
                    <a:pt x="2536" y="11790"/>
                    <a:pt x="2409" y="12044"/>
                    <a:pt x="2283" y="12424"/>
                  </a:cubicBezTo>
                  <a:cubicBezTo>
                    <a:pt x="2156" y="12551"/>
                    <a:pt x="1902" y="12804"/>
                    <a:pt x="1776" y="12804"/>
                  </a:cubicBezTo>
                  <a:cubicBezTo>
                    <a:pt x="1649" y="12868"/>
                    <a:pt x="1522" y="12900"/>
                    <a:pt x="1395" y="12900"/>
                  </a:cubicBezTo>
                  <a:cubicBezTo>
                    <a:pt x="1269" y="12900"/>
                    <a:pt x="1142" y="12868"/>
                    <a:pt x="1015" y="12804"/>
                  </a:cubicBezTo>
                  <a:lnTo>
                    <a:pt x="381" y="12804"/>
                  </a:lnTo>
                  <a:cubicBezTo>
                    <a:pt x="254" y="12804"/>
                    <a:pt x="254" y="12804"/>
                    <a:pt x="128" y="12931"/>
                  </a:cubicBezTo>
                  <a:cubicBezTo>
                    <a:pt x="128" y="12931"/>
                    <a:pt x="1" y="13058"/>
                    <a:pt x="1" y="13185"/>
                  </a:cubicBezTo>
                  <a:cubicBezTo>
                    <a:pt x="1" y="13185"/>
                    <a:pt x="1" y="13312"/>
                    <a:pt x="1" y="13438"/>
                  </a:cubicBezTo>
                  <a:cubicBezTo>
                    <a:pt x="128" y="13565"/>
                    <a:pt x="254" y="13692"/>
                    <a:pt x="381" y="13692"/>
                  </a:cubicBezTo>
                  <a:lnTo>
                    <a:pt x="761" y="13692"/>
                  </a:lnTo>
                  <a:lnTo>
                    <a:pt x="1649" y="13945"/>
                  </a:lnTo>
                  <a:lnTo>
                    <a:pt x="2536" y="14199"/>
                  </a:lnTo>
                  <a:lnTo>
                    <a:pt x="2917" y="14326"/>
                  </a:lnTo>
                  <a:lnTo>
                    <a:pt x="3297" y="14452"/>
                  </a:lnTo>
                  <a:lnTo>
                    <a:pt x="3677" y="14452"/>
                  </a:lnTo>
                  <a:lnTo>
                    <a:pt x="4438" y="14706"/>
                  </a:lnTo>
                  <a:lnTo>
                    <a:pt x="5325" y="14960"/>
                  </a:lnTo>
                  <a:lnTo>
                    <a:pt x="6086" y="15213"/>
                  </a:lnTo>
                  <a:lnTo>
                    <a:pt x="6339" y="15340"/>
                  </a:lnTo>
                  <a:lnTo>
                    <a:pt x="6593" y="15467"/>
                  </a:lnTo>
                  <a:lnTo>
                    <a:pt x="7100" y="15467"/>
                  </a:lnTo>
                  <a:cubicBezTo>
                    <a:pt x="7227" y="15340"/>
                    <a:pt x="7353" y="15213"/>
                    <a:pt x="7353" y="15213"/>
                  </a:cubicBezTo>
                  <a:cubicBezTo>
                    <a:pt x="7353" y="15086"/>
                    <a:pt x="7353" y="14960"/>
                    <a:pt x="7353" y="14833"/>
                  </a:cubicBezTo>
                  <a:cubicBezTo>
                    <a:pt x="7227" y="14706"/>
                    <a:pt x="7227" y="14706"/>
                    <a:pt x="7100" y="14706"/>
                  </a:cubicBezTo>
                  <a:cubicBezTo>
                    <a:pt x="6846" y="14579"/>
                    <a:pt x="6593" y="14326"/>
                    <a:pt x="6339" y="14199"/>
                  </a:cubicBezTo>
                  <a:cubicBezTo>
                    <a:pt x="5959" y="14072"/>
                    <a:pt x="5705" y="13692"/>
                    <a:pt x="5832" y="13312"/>
                  </a:cubicBezTo>
                  <a:cubicBezTo>
                    <a:pt x="5832" y="12931"/>
                    <a:pt x="5959" y="12678"/>
                    <a:pt x="6086" y="12424"/>
                  </a:cubicBezTo>
                  <a:lnTo>
                    <a:pt x="6973" y="8875"/>
                  </a:lnTo>
                  <a:cubicBezTo>
                    <a:pt x="6973" y="8748"/>
                    <a:pt x="6973" y="8621"/>
                    <a:pt x="7100" y="8494"/>
                  </a:cubicBezTo>
                  <a:lnTo>
                    <a:pt x="7353" y="8494"/>
                  </a:lnTo>
                  <a:cubicBezTo>
                    <a:pt x="7607" y="8621"/>
                    <a:pt x="7861" y="8621"/>
                    <a:pt x="7987" y="8875"/>
                  </a:cubicBezTo>
                  <a:cubicBezTo>
                    <a:pt x="8114" y="9001"/>
                    <a:pt x="8241" y="9128"/>
                    <a:pt x="8241" y="9382"/>
                  </a:cubicBezTo>
                  <a:cubicBezTo>
                    <a:pt x="8368" y="9762"/>
                    <a:pt x="8494" y="10142"/>
                    <a:pt x="8621" y="10649"/>
                  </a:cubicBezTo>
                  <a:lnTo>
                    <a:pt x="9635" y="15720"/>
                  </a:lnTo>
                  <a:cubicBezTo>
                    <a:pt x="9635" y="15847"/>
                    <a:pt x="9635" y="15974"/>
                    <a:pt x="9635" y="16100"/>
                  </a:cubicBezTo>
                  <a:cubicBezTo>
                    <a:pt x="9635" y="16100"/>
                    <a:pt x="9762" y="16227"/>
                    <a:pt x="9762" y="16227"/>
                  </a:cubicBezTo>
                  <a:cubicBezTo>
                    <a:pt x="9889" y="16227"/>
                    <a:pt x="10016" y="16354"/>
                    <a:pt x="10016" y="16354"/>
                  </a:cubicBezTo>
                  <a:lnTo>
                    <a:pt x="10396" y="16354"/>
                  </a:lnTo>
                  <a:lnTo>
                    <a:pt x="11030" y="16481"/>
                  </a:lnTo>
                  <a:lnTo>
                    <a:pt x="11537" y="16608"/>
                  </a:lnTo>
                  <a:lnTo>
                    <a:pt x="11917" y="16734"/>
                  </a:lnTo>
                  <a:lnTo>
                    <a:pt x="12424" y="16861"/>
                  </a:lnTo>
                  <a:lnTo>
                    <a:pt x="12805" y="16988"/>
                  </a:lnTo>
                  <a:lnTo>
                    <a:pt x="13312" y="17115"/>
                  </a:lnTo>
                  <a:lnTo>
                    <a:pt x="13692" y="17241"/>
                  </a:lnTo>
                  <a:lnTo>
                    <a:pt x="14072" y="17241"/>
                  </a:lnTo>
                  <a:cubicBezTo>
                    <a:pt x="14199" y="17241"/>
                    <a:pt x="14326" y="17115"/>
                    <a:pt x="14326" y="16988"/>
                  </a:cubicBezTo>
                  <a:cubicBezTo>
                    <a:pt x="14326" y="16861"/>
                    <a:pt x="14326" y="16734"/>
                    <a:pt x="14326" y="16608"/>
                  </a:cubicBezTo>
                  <a:cubicBezTo>
                    <a:pt x="14199" y="16481"/>
                    <a:pt x="14199" y="16481"/>
                    <a:pt x="14072" y="16354"/>
                  </a:cubicBezTo>
                  <a:cubicBezTo>
                    <a:pt x="13819" y="16354"/>
                    <a:pt x="13692" y="16227"/>
                    <a:pt x="13565" y="16227"/>
                  </a:cubicBezTo>
                  <a:cubicBezTo>
                    <a:pt x="13565" y="16100"/>
                    <a:pt x="13438" y="15974"/>
                    <a:pt x="13312" y="15847"/>
                  </a:cubicBezTo>
                  <a:cubicBezTo>
                    <a:pt x="13312" y="15720"/>
                    <a:pt x="13185" y="15593"/>
                    <a:pt x="13185" y="15467"/>
                  </a:cubicBezTo>
                  <a:cubicBezTo>
                    <a:pt x="13185" y="15213"/>
                    <a:pt x="13058" y="14960"/>
                    <a:pt x="13058" y="14833"/>
                  </a:cubicBezTo>
                  <a:lnTo>
                    <a:pt x="12171" y="11030"/>
                  </a:lnTo>
                  <a:cubicBezTo>
                    <a:pt x="12044" y="10649"/>
                    <a:pt x="11917" y="10269"/>
                    <a:pt x="11790" y="9889"/>
                  </a:cubicBezTo>
                  <a:cubicBezTo>
                    <a:pt x="11664" y="9635"/>
                    <a:pt x="11537" y="9382"/>
                    <a:pt x="11283" y="9255"/>
                  </a:cubicBezTo>
                  <a:cubicBezTo>
                    <a:pt x="11030" y="9001"/>
                    <a:pt x="10776" y="8875"/>
                    <a:pt x="10523" y="8748"/>
                  </a:cubicBezTo>
                  <a:lnTo>
                    <a:pt x="10523" y="8748"/>
                  </a:lnTo>
                  <a:lnTo>
                    <a:pt x="11410" y="8875"/>
                  </a:lnTo>
                  <a:lnTo>
                    <a:pt x="12171" y="8875"/>
                  </a:lnTo>
                  <a:cubicBezTo>
                    <a:pt x="12297" y="8875"/>
                    <a:pt x="12551" y="8748"/>
                    <a:pt x="12805" y="8748"/>
                  </a:cubicBezTo>
                  <a:cubicBezTo>
                    <a:pt x="13819" y="8494"/>
                    <a:pt x="14706" y="7607"/>
                    <a:pt x="14960" y="6466"/>
                  </a:cubicBezTo>
                  <a:cubicBezTo>
                    <a:pt x="15086" y="5832"/>
                    <a:pt x="15086" y="5198"/>
                    <a:pt x="14960" y="4564"/>
                  </a:cubicBezTo>
                  <a:cubicBezTo>
                    <a:pt x="14833" y="3931"/>
                    <a:pt x="14453" y="3424"/>
                    <a:pt x="13945" y="3043"/>
                  </a:cubicBezTo>
                  <a:cubicBezTo>
                    <a:pt x="13312" y="2536"/>
                    <a:pt x="12678" y="2156"/>
                    <a:pt x="12044" y="2029"/>
                  </a:cubicBezTo>
                  <a:lnTo>
                    <a:pt x="11030" y="1775"/>
                  </a:lnTo>
                  <a:lnTo>
                    <a:pt x="9762" y="1522"/>
                  </a:lnTo>
                  <a:lnTo>
                    <a:pt x="8241" y="1142"/>
                  </a:lnTo>
                  <a:cubicBezTo>
                    <a:pt x="7734" y="1015"/>
                    <a:pt x="7353" y="1015"/>
                    <a:pt x="6973" y="888"/>
                  </a:cubicBezTo>
                  <a:lnTo>
                    <a:pt x="6213" y="635"/>
                  </a:lnTo>
                  <a:lnTo>
                    <a:pt x="5452" y="381"/>
                  </a:lnTo>
                  <a:lnTo>
                    <a:pt x="4438" y="127"/>
                  </a:lnTo>
                  <a:lnTo>
                    <a:pt x="40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95" name="Google Shape;142;p14"/>
            <p:cNvSpPr/>
            <p:nvPr/>
          </p:nvSpPr>
          <p:spPr>
            <a:xfrm>
              <a:off x="3534275" y="4976925"/>
              <a:ext cx="386650" cy="370025"/>
            </a:xfrm>
            <a:custGeom>
              <a:avLst/>
              <a:gdLst/>
              <a:ahLst/>
              <a:cxnLst/>
              <a:rect l="l" t="t" r="r" b="b"/>
              <a:pathLst>
                <a:path w="15466" h="14801" extrusionOk="0">
                  <a:moveTo>
                    <a:pt x="6719" y="4279"/>
                  </a:moveTo>
                  <a:lnTo>
                    <a:pt x="8113" y="8462"/>
                  </a:lnTo>
                  <a:lnTo>
                    <a:pt x="8113" y="8589"/>
                  </a:lnTo>
                  <a:cubicBezTo>
                    <a:pt x="8113" y="8589"/>
                    <a:pt x="8113" y="8716"/>
                    <a:pt x="8113" y="8716"/>
                  </a:cubicBezTo>
                  <a:cubicBezTo>
                    <a:pt x="8113" y="8842"/>
                    <a:pt x="8113" y="8842"/>
                    <a:pt x="7987" y="8842"/>
                  </a:cubicBezTo>
                  <a:lnTo>
                    <a:pt x="7606" y="8842"/>
                  </a:lnTo>
                  <a:lnTo>
                    <a:pt x="5198" y="8716"/>
                  </a:lnTo>
                  <a:lnTo>
                    <a:pt x="4817" y="8716"/>
                  </a:lnTo>
                  <a:cubicBezTo>
                    <a:pt x="4817" y="8716"/>
                    <a:pt x="4817" y="8589"/>
                    <a:pt x="4817" y="8589"/>
                  </a:cubicBezTo>
                  <a:cubicBezTo>
                    <a:pt x="4817" y="8462"/>
                    <a:pt x="4817" y="8462"/>
                    <a:pt x="4817" y="8335"/>
                  </a:cubicBezTo>
                  <a:lnTo>
                    <a:pt x="4817" y="8082"/>
                  </a:lnTo>
                  <a:lnTo>
                    <a:pt x="6719" y="4279"/>
                  </a:lnTo>
                  <a:close/>
                  <a:moveTo>
                    <a:pt x="8240" y="0"/>
                  </a:moveTo>
                  <a:cubicBezTo>
                    <a:pt x="8145" y="0"/>
                    <a:pt x="8050" y="32"/>
                    <a:pt x="7987" y="95"/>
                  </a:cubicBezTo>
                  <a:cubicBezTo>
                    <a:pt x="7860" y="95"/>
                    <a:pt x="7733" y="95"/>
                    <a:pt x="7606" y="222"/>
                  </a:cubicBezTo>
                  <a:cubicBezTo>
                    <a:pt x="7479" y="476"/>
                    <a:pt x="7353" y="602"/>
                    <a:pt x="7353" y="856"/>
                  </a:cubicBezTo>
                  <a:lnTo>
                    <a:pt x="4183" y="7701"/>
                  </a:lnTo>
                  <a:lnTo>
                    <a:pt x="3676" y="8842"/>
                  </a:lnTo>
                  <a:cubicBezTo>
                    <a:pt x="3423" y="9349"/>
                    <a:pt x="3169" y="9856"/>
                    <a:pt x="2916" y="10364"/>
                  </a:cubicBezTo>
                  <a:cubicBezTo>
                    <a:pt x="2662" y="10997"/>
                    <a:pt x="2409" y="11378"/>
                    <a:pt x="2282" y="11758"/>
                  </a:cubicBezTo>
                  <a:cubicBezTo>
                    <a:pt x="2155" y="12138"/>
                    <a:pt x="2028" y="12392"/>
                    <a:pt x="1902" y="12519"/>
                  </a:cubicBezTo>
                  <a:cubicBezTo>
                    <a:pt x="1902" y="12772"/>
                    <a:pt x="1775" y="12899"/>
                    <a:pt x="1648" y="13026"/>
                  </a:cubicBezTo>
                  <a:cubicBezTo>
                    <a:pt x="1521" y="13152"/>
                    <a:pt x="1521" y="13152"/>
                    <a:pt x="1395" y="13279"/>
                  </a:cubicBezTo>
                  <a:lnTo>
                    <a:pt x="1014" y="13279"/>
                  </a:lnTo>
                  <a:cubicBezTo>
                    <a:pt x="761" y="13406"/>
                    <a:pt x="634" y="13406"/>
                    <a:pt x="380" y="13406"/>
                  </a:cubicBezTo>
                  <a:cubicBezTo>
                    <a:pt x="254" y="13406"/>
                    <a:pt x="127" y="13533"/>
                    <a:pt x="127" y="13533"/>
                  </a:cubicBezTo>
                  <a:cubicBezTo>
                    <a:pt x="0" y="13660"/>
                    <a:pt x="0" y="13786"/>
                    <a:pt x="127" y="13786"/>
                  </a:cubicBezTo>
                  <a:cubicBezTo>
                    <a:pt x="127" y="13913"/>
                    <a:pt x="127" y="14167"/>
                    <a:pt x="254" y="14167"/>
                  </a:cubicBezTo>
                  <a:cubicBezTo>
                    <a:pt x="380" y="14293"/>
                    <a:pt x="507" y="14420"/>
                    <a:pt x="761" y="14420"/>
                  </a:cubicBezTo>
                  <a:lnTo>
                    <a:pt x="4817" y="14420"/>
                  </a:lnTo>
                  <a:cubicBezTo>
                    <a:pt x="4860" y="14462"/>
                    <a:pt x="4916" y="14476"/>
                    <a:pt x="4977" y="14476"/>
                  </a:cubicBezTo>
                  <a:cubicBezTo>
                    <a:pt x="5099" y="14476"/>
                    <a:pt x="5240" y="14420"/>
                    <a:pt x="5324" y="14420"/>
                  </a:cubicBezTo>
                  <a:cubicBezTo>
                    <a:pt x="5451" y="14293"/>
                    <a:pt x="5578" y="14167"/>
                    <a:pt x="5578" y="14040"/>
                  </a:cubicBezTo>
                  <a:cubicBezTo>
                    <a:pt x="5578" y="13913"/>
                    <a:pt x="5578" y="13786"/>
                    <a:pt x="5578" y="13786"/>
                  </a:cubicBezTo>
                  <a:cubicBezTo>
                    <a:pt x="5451" y="13660"/>
                    <a:pt x="5324" y="13533"/>
                    <a:pt x="5198" y="13533"/>
                  </a:cubicBezTo>
                  <a:lnTo>
                    <a:pt x="4691" y="13406"/>
                  </a:lnTo>
                  <a:cubicBezTo>
                    <a:pt x="4310" y="13406"/>
                    <a:pt x="4057" y="13279"/>
                    <a:pt x="3803" y="13026"/>
                  </a:cubicBezTo>
                  <a:cubicBezTo>
                    <a:pt x="3676" y="12899"/>
                    <a:pt x="3550" y="12519"/>
                    <a:pt x="3550" y="12265"/>
                  </a:cubicBezTo>
                  <a:cubicBezTo>
                    <a:pt x="3550" y="12138"/>
                    <a:pt x="3550" y="12012"/>
                    <a:pt x="3550" y="11885"/>
                  </a:cubicBezTo>
                  <a:cubicBezTo>
                    <a:pt x="3550" y="11758"/>
                    <a:pt x="3550" y="11631"/>
                    <a:pt x="3676" y="11504"/>
                  </a:cubicBezTo>
                  <a:cubicBezTo>
                    <a:pt x="3803" y="11251"/>
                    <a:pt x="3803" y="11124"/>
                    <a:pt x="3930" y="10871"/>
                  </a:cubicBezTo>
                  <a:cubicBezTo>
                    <a:pt x="3930" y="10617"/>
                    <a:pt x="4057" y="10364"/>
                    <a:pt x="4183" y="9983"/>
                  </a:cubicBezTo>
                  <a:cubicBezTo>
                    <a:pt x="4310" y="9983"/>
                    <a:pt x="4310" y="9856"/>
                    <a:pt x="4310" y="9730"/>
                  </a:cubicBezTo>
                  <a:cubicBezTo>
                    <a:pt x="4437" y="9730"/>
                    <a:pt x="4437" y="9603"/>
                    <a:pt x="4564" y="9603"/>
                  </a:cubicBezTo>
                  <a:lnTo>
                    <a:pt x="4817" y="9603"/>
                  </a:lnTo>
                  <a:lnTo>
                    <a:pt x="8240" y="9856"/>
                  </a:lnTo>
                  <a:lnTo>
                    <a:pt x="8494" y="9856"/>
                  </a:lnTo>
                  <a:cubicBezTo>
                    <a:pt x="8620" y="9856"/>
                    <a:pt x="8747" y="9856"/>
                    <a:pt x="8747" y="9983"/>
                  </a:cubicBezTo>
                  <a:cubicBezTo>
                    <a:pt x="8747" y="10110"/>
                    <a:pt x="8874" y="10237"/>
                    <a:pt x="8874" y="10237"/>
                  </a:cubicBezTo>
                  <a:lnTo>
                    <a:pt x="9635" y="12645"/>
                  </a:lnTo>
                  <a:lnTo>
                    <a:pt x="9761" y="13026"/>
                  </a:lnTo>
                  <a:cubicBezTo>
                    <a:pt x="9761" y="13026"/>
                    <a:pt x="9761" y="13152"/>
                    <a:pt x="9761" y="13279"/>
                  </a:cubicBezTo>
                  <a:cubicBezTo>
                    <a:pt x="9761" y="13406"/>
                    <a:pt x="9635" y="13533"/>
                    <a:pt x="9508" y="13533"/>
                  </a:cubicBezTo>
                  <a:cubicBezTo>
                    <a:pt x="9381" y="13660"/>
                    <a:pt x="9254" y="13660"/>
                    <a:pt x="9001" y="13660"/>
                  </a:cubicBezTo>
                  <a:lnTo>
                    <a:pt x="8494" y="13660"/>
                  </a:lnTo>
                  <a:cubicBezTo>
                    <a:pt x="8367" y="13660"/>
                    <a:pt x="8240" y="13786"/>
                    <a:pt x="8240" y="13786"/>
                  </a:cubicBezTo>
                  <a:cubicBezTo>
                    <a:pt x="8113" y="13913"/>
                    <a:pt x="8113" y="14040"/>
                    <a:pt x="8113" y="14040"/>
                  </a:cubicBezTo>
                  <a:cubicBezTo>
                    <a:pt x="8113" y="14167"/>
                    <a:pt x="8113" y="14293"/>
                    <a:pt x="8240" y="14420"/>
                  </a:cubicBezTo>
                  <a:cubicBezTo>
                    <a:pt x="8367" y="14547"/>
                    <a:pt x="8620" y="14547"/>
                    <a:pt x="8747" y="14547"/>
                  </a:cubicBezTo>
                  <a:lnTo>
                    <a:pt x="11790" y="14547"/>
                  </a:lnTo>
                  <a:lnTo>
                    <a:pt x="13057" y="14674"/>
                  </a:lnTo>
                  <a:cubicBezTo>
                    <a:pt x="13438" y="14674"/>
                    <a:pt x="13818" y="14674"/>
                    <a:pt x="14198" y="14800"/>
                  </a:cubicBezTo>
                  <a:lnTo>
                    <a:pt x="14705" y="14800"/>
                  </a:lnTo>
                  <a:cubicBezTo>
                    <a:pt x="15212" y="14800"/>
                    <a:pt x="15339" y="14674"/>
                    <a:pt x="15466" y="14293"/>
                  </a:cubicBezTo>
                  <a:cubicBezTo>
                    <a:pt x="15466" y="14293"/>
                    <a:pt x="15466" y="14167"/>
                    <a:pt x="15339" y="14040"/>
                  </a:cubicBezTo>
                  <a:cubicBezTo>
                    <a:pt x="15212" y="13913"/>
                    <a:pt x="15212" y="13913"/>
                    <a:pt x="15086" y="13913"/>
                  </a:cubicBezTo>
                  <a:cubicBezTo>
                    <a:pt x="14832" y="13913"/>
                    <a:pt x="14579" y="13786"/>
                    <a:pt x="14452" y="13786"/>
                  </a:cubicBezTo>
                  <a:cubicBezTo>
                    <a:pt x="14198" y="13786"/>
                    <a:pt x="14071" y="13660"/>
                    <a:pt x="13945" y="13533"/>
                  </a:cubicBezTo>
                  <a:cubicBezTo>
                    <a:pt x="13818" y="13406"/>
                    <a:pt x="13818" y="13279"/>
                    <a:pt x="13691" y="13152"/>
                  </a:cubicBezTo>
                  <a:cubicBezTo>
                    <a:pt x="13564" y="12899"/>
                    <a:pt x="13564" y="12645"/>
                    <a:pt x="13438" y="12392"/>
                  </a:cubicBezTo>
                  <a:lnTo>
                    <a:pt x="9254" y="729"/>
                  </a:lnTo>
                  <a:cubicBezTo>
                    <a:pt x="9254" y="476"/>
                    <a:pt x="9127" y="349"/>
                    <a:pt x="9127" y="222"/>
                  </a:cubicBezTo>
                  <a:cubicBezTo>
                    <a:pt x="9001" y="95"/>
                    <a:pt x="9001" y="95"/>
                    <a:pt x="8874" y="95"/>
                  </a:cubicBezTo>
                  <a:cubicBezTo>
                    <a:pt x="8811" y="32"/>
                    <a:pt x="8747" y="0"/>
                    <a:pt x="8684" y="0"/>
                  </a:cubicBezTo>
                  <a:cubicBezTo>
                    <a:pt x="8620" y="0"/>
                    <a:pt x="8557" y="32"/>
                    <a:pt x="8494" y="95"/>
                  </a:cubicBezTo>
                  <a:cubicBezTo>
                    <a:pt x="8430" y="32"/>
                    <a:pt x="8335" y="0"/>
                    <a:pt x="8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96" name="Google Shape;143;p14"/>
            <p:cNvSpPr/>
            <p:nvPr/>
          </p:nvSpPr>
          <p:spPr>
            <a:xfrm>
              <a:off x="3965275" y="4906400"/>
              <a:ext cx="478575" cy="430250"/>
            </a:xfrm>
            <a:custGeom>
              <a:avLst/>
              <a:gdLst/>
              <a:ahLst/>
              <a:cxnLst/>
              <a:rect l="l" t="t" r="r" b="b"/>
              <a:pathLst>
                <a:path w="19143" h="17210" extrusionOk="0">
                  <a:moveTo>
                    <a:pt x="15086" y="0"/>
                  </a:moveTo>
                  <a:lnTo>
                    <a:pt x="14199" y="254"/>
                  </a:lnTo>
                  <a:lnTo>
                    <a:pt x="13565" y="381"/>
                  </a:lnTo>
                  <a:lnTo>
                    <a:pt x="13185" y="508"/>
                  </a:lnTo>
                  <a:lnTo>
                    <a:pt x="12804" y="634"/>
                  </a:lnTo>
                  <a:lnTo>
                    <a:pt x="12424" y="761"/>
                  </a:lnTo>
                  <a:lnTo>
                    <a:pt x="11410" y="1015"/>
                  </a:lnTo>
                  <a:lnTo>
                    <a:pt x="10523" y="1141"/>
                  </a:lnTo>
                  <a:lnTo>
                    <a:pt x="9508" y="1395"/>
                  </a:lnTo>
                  <a:lnTo>
                    <a:pt x="9128" y="1395"/>
                  </a:lnTo>
                  <a:cubicBezTo>
                    <a:pt x="9001" y="1395"/>
                    <a:pt x="8875" y="1522"/>
                    <a:pt x="8875" y="1522"/>
                  </a:cubicBezTo>
                  <a:cubicBezTo>
                    <a:pt x="8748" y="1648"/>
                    <a:pt x="8748" y="1775"/>
                    <a:pt x="8875" y="1902"/>
                  </a:cubicBezTo>
                  <a:cubicBezTo>
                    <a:pt x="8875" y="2029"/>
                    <a:pt x="8875" y="2156"/>
                    <a:pt x="9001" y="2156"/>
                  </a:cubicBezTo>
                  <a:lnTo>
                    <a:pt x="10142" y="2156"/>
                  </a:lnTo>
                  <a:cubicBezTo>
                    <a:pt x="10396" y="2156"/>
                    <a:pt x="10523" y="2282"/>
                    <a:pt x="10649" y="2282"/>
                  </a:cubicBezTo>
                  <a:cubicBezTo>
                    <a:pt x="10903" y="2409"/>
                    <a:pt x="10903" y="2663"/>
                    <a:pt x="11030" y="2789"/>
                  </a:cubicBezTo>
                  <a:cubicBezTo>
                    <a:pt x="11156" y="3043"/>
                    <a:pt x="11156" y="3423"/>
                    <a:pt x="11283" y="3677"/>
                  </a:cubicBezTo>
                  <a:lnTo>
                    <a:pt x="11917" y="6339"/>
                  </a:lnTo>
                  <a:cubicBezTo>
                    <a:pt x="11917" y="6593"/>
                    <a:pt x="11917" y="6719"/>
                    <a:pt x="11917" y="6846"/>
                  </a:cubicBezTo>
                  <a:cubicBezTo>
                    <a:pt x="11790" y="6973"/>
                    <a:pt x="11663" y="6973"/>
                    <a:pt x="11537" y="6973"/>
                  </a:cubicBezTo>
                  <a:lnTo>
                    <a:pt x="7100" y="8241"/>
                  </a:lnTo>
                  <a:lnTo>
                    <a:pt x="6719" y="8241"/>
                  </a:lnTo>
                  <a:cubicBezTo>
                    <a:pt x="6593" y="8241"/>
                    <a:pt x="6593" y="8114"/>
                    <a:pt x="6466" y="7860"/>
                  </a:cubicBezTo>
                  <a:lnTo>
                    <a:pt x="5832" y="5198"/>
                  </a:lnTo>
                  <a:cubicBezTo>
                    <a:pt x="5832" y="4945"/>
                    <a:pt x="5832" y="4691"/>
                    <a:pt x="5832" y="4437"/>
                  </a:cubicBezTo>
                  <a:cubicBezTo>
                    <a:pt x="5705" y="4311"/>
                    <a:pt x="5705" y="4184"/>
                    <a:pt x="5832" y="3930"/>
                  </a:cubicBezTo>
                  <a:cubicBezTo>
                    <a:pt x="5832" y="3930"/>
                    <a:pt x="5832" y="3804"/>
                    <a:pt x="5832" y="3677"/>
                  </a:cubicBezTo>
                  <a:cubicBezTo>
                    <a:pt x="5959" y="3550"/>
                    <a:pt x="5959" y="3423"/>
                    <a:pt x="6086" y="3297"/>
                  </a:cubicBezTo>
                  <a:cubicBezTo>
                    <a:pt x="6212" y="3297"/>
                    <a:pt x="6466" y="3170"/>
                    <a:pt x="6593" y="3043"/>
                  </a:cubicBezTo>
                  <a:cubicBezTo>
                    <a:pt x="6719" y="3043"/>
                    <a:pt x="6973" y="2916"/>
                    <a:pt x="7100" y="2789"/>
                  </a:cubicBezTo>
                  <a:cubicBezTo>
                    <a:pt x="7227" y="2789"/>
                    <a:pt x="7353" y="2663"/>
                    <a:pt x="7353" y="2663"/>
                  </a:cubicBezTo>
                  <a:cubicBezTo>
                    <a:pt x="7353" y="2536"/>
                    <a:pt x="7353" y="2409"/>
                    <a:pt x="7353" y="2409"/>
                  </a:cubicBezTo>
                  <a:cubicBezTo>
                    <a:pt x="7353" y="2282"/>
                    <a:pt x="7227" y="2156"/>
                    <a:pt x="7100" y="2029"/>
                  </a:cubicBezTo>
                  <a:lnTo>
                    <a:pt x="6339" y="2029"/>
                  </a:lnTo>
                  <a:lnTo>
                    <a:pt x="5832" y="2282"/>
                  </a:lnTo>
                  <a:lnTo>
                    <a:pt x="5071" y="2409"/>
                  </a:lnTo>
                  <a:cubicBezTo>
                    <a:pt x="4818" y="2536"/>
                    <a:pt x="4564" y="2663"/>
                    <a:pt x="4311" y="2663"/>
                  </a:cubicBezTo>
                  <a:lnTo>
                    <a:pt x="3550" y="2789"/>
                  </a:lnTo>
                  <a:lnTo>
                    <a:pt x="2663" y="3043"/>
                  </a:lnTo>
                  <a:lnTo>
                    <a:pt x="1775" y="3170"/>
                  </a:lnTo>
                  <a:lnTo>
                    <a:pt x="761" y="3423"/>
                  </a:lnTo>
                  <a:lnTo>
                    <a:pt x="381" y="3423"/>
                  </a:lnTo>
                  <a:cubicBezTo>
                    <a:pt x="254" y="3423"/>
                    <a:pt x="127" y="3550"/>
                    <a:pt x="1" y="3677"/>
                  </a:cubicBezTo>
                  <a:cubicBezTo>
                    <a:pt x="1" y="3804"/>
                    <a:pt x="1" y="3930"/>
                    <a:pt x="1" y="3930"/>
                  </a:cubicBezTo>
                  <a:cubicBezTo>
                    <a:pt x="1" y="4057"/>
                    <a:pt x="127" y="4184"/>
                    <a:pt x="127" y="4184"/>
                  </a:cubicBezTo>
                  <a:cubicBezTo>
                    <a:pt x="191" y="4247"/>
                    <a:pt x="254" y="4279"/>
                    <a:pt x="318" y="4279"/>
                  </a:cubicBezTo>
                  <a:cubicBezTo>
                    <a:pt x="381" y="4279"/>
                    <a:pt x="444" y="4247"/>
                    <a:pt x="508" y="4184"/>
                  </a:cubicBezTo>
                  <a:lnTo>
                    <a:pt x="1395" y="4184"/>
                  </a:lnTo>
                  <a:cubicBezTo>
                    <a:pt x="1522" y="4184"/>
                    <a:pt x="1775" y="4311"/>
                    <a:pt x="1902" y="4437"/>
                  </a:cubicBezTo>
                  <a:cubicBezTo>
                    <a:pt x="2029" y="4564"/>
                    <a:pt x="2156" y="4691"/>
                    <a:pt x="2283" y="4818"/>
                  </a:cubicBezTo>
                  <a:cubicBezTo>
                    <a:pt x="2283" y="5198"/>
                    <a:pt x="2409" y="5452"/>
                    <a:pt x="2409" y="5705"/>
                  </a:cubicBezTo>
                  <a:lnTo>
                    <a:pt x="4311" y="14072"/>
                  </a:lnTo>
                  <a:cubicBezTo>
                    <a:pt x="4438" y="14325"/>
                    <a:pt x="4438" y="14579"/>
                    <a:pt x="4438" y="14833"/>
                  </a:cubicBezTo>
                  <a:cubicBezTo>
                    <a:pt x="4438" y="14959"/>
                    <a:pt x="4438" y="15086"/>
                    <a:pt x="4438" y="15213"/>
                  </a:cubicBezTo>
                  <a:cubicBezTo>
                    <a:pt x="4564" y="15340"/>
                    <a:pt x="4564" y="15466"/>
                    <a:pt x="4438" y="15593"/>
                  </a:cubicBezTo>
                  <a:cubicBezTo>
                    <a:pt x="4438" y="15720"/>
                    <a:pt x="4311" y="15847"/>
                    <a:pt x="4184" y="15973"/>
                  </a:cubicBezTo>
                  <a:cubicBezTo>
                    <a:pt x="4057" y="15973"/>
                    <a:pt x="3931" y="16100"/>
                    <a:pt x="3804" y="16227"/>
                  </a:cubicBezTo>
                  <a:cubicBezTo>
                    <a:pt x="3550" y="16227"/>
                    <a:pt x="3423" y="16354"/>
                    <a:pt x="3170" y="16481"/>
                  </a:cubicBezTo>
                  <a:cubicBezTo>
                    <a:pt x="3043" y="16481"/>
                    <a:pt x="3043" y="16607"/>
                    <a:pt x="3043" y="16607"/>
                  </a:cubicBezTo>
                  <a:cubicBezTo>
                    <a:pt x="2916" y="16734"/>
                    <a:pt x="2916" y="16861"/>
                    <a:pt x="3043" y="16861"/>
                  </a:cubicBezTo>
                  <a:cubicBezTo>
                    <a:pt x="3043" y="16988"/>
                    <a:pt x="3043" y="17114"/>
                    <a:pt x="3170" y="17114"/>
                  </a:cubicBezTo>
                  <a:cubicBezTo>
                    <a:pt x="3233" y="17178"/>
                    <a:pt x="3297" y="17209"/>
                    <a:pt x="3360" y="17209"/>
                  </a:cubicBezTo>
                  <a:cubicBezTo>
                    <a:pt x="3423" y="17209"/>
                    <a:pt x="3487" y="17178"/>
                    <a:pt x="3550" y="17114"/>
                  </a:cubicBezTo>
                  <a:lnTo>
                    <a:pt x="3931" y="17114"/>
                  </a:lnTo>
                  <a:lnTo>
                    <a:pt x="4438" y="16988"/>
                  </a:lnTo>
                  <a:lnTo>
                    <a:pt x="5198" y="16734"/>
                  </a:lnTo>
                  <a:lnTo>
                    <a:pt x="6086" y="16481"/>
                  </a:lnTo>
                  <a:lnTo>
                    <a:pt x="6719" y="16354"/>
                  </a:lnTo>
                  <a:lnTo>
                    <a:pt x="7734" y="16100"/>
                  </a:lnTo>
                  <a:lnTo>
                    <a:pt x="8494" y="15973"/>
                  </a:lnTo>
                  <a:lnTo>
                    <a:pt x="9635" y="15720"/>
                  </a:lnTo>
                  <a:lnTo>
                    <a:pt x="9889" y="15720"/>
                  </a:lnTo>
                  <a:cubicBezTo>
                    <a:pt x="10015" y="15720"/>
                    <a:pt x="10142" y="15720"/>
                    <a:pt x="10269" y="15593"/>
                  </a:cubicBezTo>
                  <a:cubicBezTo>
                    <a:pt x="10396" y="15466"/>
                    <a:pt x="10396" y="15340"/>
                    <a:pt x="10269" y="15213"/>
                  </a:cubicBezTo>
                  <a:cubicBezTo>
                    <a:pt x="10269" y="15086"/>
                    <a:pt x="10269" y="14959"/>
                    <a:pt x="10142" y="14959"/>
                  </a:cubicBezTo>
                  <a:cubicBezTo>
                    <a:pt x="10015" y="14959"/>
                    <a:pt x="9889" y="14833"/>
                    <a:pt x="9762" y="14833"/>
                  </a:cubicBezTo>
                  <a:cubicBezTo>
                    <a:pt x="9635" y="14896"/>
                    <a:pt x="9508" y="14928"/>
                    <a:pt x="9366" y="14928"/>
                  </a:cubicBezTo>
                  <a:cubicBezTo>
                    <a:pt x="9223" y="14928"/>
                    <a:pt x="9065" y="14896"/>
                    <a:pt x="8875" y="14833"/>
                  </a:cubicBezTo>
                  <a:cubicBezTo>
                    <a:pt x="8748" y="14833"/>
                    <a:pt x="8621" y="14833"/>
                    <a:pt x="8367" y="14706"/>
                  </a:cubicBezTo>
                  <a:cubicBezTo>
                    <a:pt x="8241" y="14579"/>
                    <a:pt x="8114" y="14452"/>
                    <a:pt x="8114" y="14199"/>
                  </a:cubicBezTo>
                  <a:cubicBezTo>
                    <a:pt x="7987" y="13945"/>
                    <a:pt x="7860" y="13692"/>
                    <a:pt x="7860" y="13311"/>
                  </a:cubicBezTo>
                  <a:lnTo>
                    <a:pt x="7100" y="9762"/>
                  </a:lnTo>
                  <a:cubicBezTo>
                    <a:pt x="7100" y="9635"/>
                    <a:pt x="7100" y="9508"/>
                    <a:pt x="7100" y="9381"/>
                  </a:cubicBezTo>
                  <a:cubicBezTo>
                    <a:pt x="7100" y="9255"/>
                    <a:pt x="7100" y="9255"/>
                    <a:pt x="7227" y="9128"/>
                  </a:cubicBezTo>
                  <a:cubicBezTo>
                    <a:pt x="7353" y="9128"/>
                    <a:pt x="7480" y="9128"/>
                    <a:pt x="7607" y="9001"/>
                  </a:cubicBezTo>
                  <a:lnTo>
                    <a:pt x="11790" y="7987"/>
                  </a:lnTo>
                  <a:lnTo>
                    <a:pt x="12044" y="7987"/>
                  </a:lnTo>
                  <a:cubicBezTo>
                    <a:pt x="12171" y="8114"/>
                    <a:pt x="12171" y="8114"/>
                    <a:pt x="12171" y="8241"/>
                  </a:cubicBezTo>
                  <a:cubicBezTo>
                    <a:pt x="12297" y="8367"/>
                    <a:pt x="12297" y="8494"/>
                    <a:pt x="12297" y="8621"/>
                  </a:cubicBezTo>
                  <a:lnTo>
                    <a:pt x="13185" y="12170"/>
                  </a:lnTo>
                  <a:cubicBezTo>
                    <a:pt x="13185" y="12424"/>
                    <a:pt x="13185" y="12677"/>
                    <a:pt x="13311" y="12804"/>
                  </a:cubicBezTo>
                  <a:cubicBezTo>
                    <a:pt x="13311" y="13058"/>
                    <a:pt x="13311" y="13185"/>
                    <a:pt x="13311" y="13311"/>
                  </a:cubicBezTo>
                  <a:cubicBezTo>
                    <a:pt x="13311" y="13438"/>
                    <a:pt x="13185" y="13565"/>
                    <a:pt x="13185" y="13565"/>
                  </a:cubicBezTo>
                  <a:cubicBezTo>
                    <a:pt x="13185" y="13692"/>
                    <a:pt x="13058" y="13818"/>
                    <a:pt x="12931" y="13945"/>
                  </a:cubicBezTo>
                  <a:cubicBezTo>
                    <a:pt x="12804" y="14072"/>
                    <a:pt x="12678" y="14199"/>
                    <a:pt x="12424" y="14199"/>
                  </a:cubicBezTo>
                  <a:cubicBezTo>
                    <a:pt x="12297" y="14325"/>
                    <a:pt x="12044" y="14452"/>
                    <a:pt x="11917" y="14452"/>
                  </a:cubicBezTo>
                  <a:cubicBezTo>
                    <a:pt x="11917" y="14579"/>
                    <a:pt x="11790" y="14579"/>
                    <a:pt x="11663" y="14706"/>
                  </a:cubicBezTo>
                  <a:cubicBezTo>
                    <a:pt x="11663" y="14706"/>
                    <a:pt x="11663" y="14833"/>
                    <a:pt x="11663" y="14959"/>
                  </a:cubicBezTo>
                  <a:cubicBezTo>
                    <a:pt x="11790" y="15086"/>
                    <a:pt x="11790" y="15086"/>
                    <a:pt x="11917" y="15213"/>
                  </a:cubicBezTo>
                  <a:lnTo>
                    <a:pt x="12678" y="15213"/>
                  </a:lnTo>
                  <a:lnTo>
                    <a:pt x="13185" y="14959"/>
                  </a:lnTo>
                  <a:lnTo>
                    <a:pt x="13945" y="14833"/>
                  </a:lnTo>
                  <a:lnTo>
                    <a:pt x="14833" y="14579"/>
                  </a:lnTo>
                  <a:lnTo>
                    <a:pt x="15466" y="14452"/>
                  </a:lnTo>
                  <a:cubicBezTo>
                    <a:pt x="15720" y="14325"/>
                    <a:pt x="16100" y="14325"/>
                    <a:pt x="16354" y="14199"/>
                  </a:cubicBezTo>
                  <a:lnTo>
                    <a:pt x="17241" y="14072"/>
                  </a:lnTo>
                  <a:lnTo>
                    <a:pt x="18255" y="13818"/>
                  </a:lnTo>
                  <a:lnTo>
                    <a:pt x="18636" y="13818"/>
                  </a:lnTo>
                  <a:cubicBezTo>
                    <a:pt x="18762" y="13818"/>
                    <a:pt x="18889" y="13692"/>
                    <a:pt x="19016" y="13565"/>
                  </a:cubicBezTo>
                  <a:cubicBezTo>
                    <a:pt x="19143" y="13565"/>
                    <a:pt x="19143" y="13438"/>
                    <a:pt x="19016" y="13311"/>
                  </a:cubicBezTo>
                  <a:cubicBezTo>
                    <a:pt x="19016" y="13185"/>
                    <a:pt x="19016" y="13058"/>
                    <a:pt x="18889" y="13058"/>
                  </a:cubicBezTo>
                  <a:cubicBezTo>
                    <a:pt x="18762" y="12931"/>
                    <a:pt x="18636" y="12931"/>
                    <a:pt x="18509" y="12931"/>
                  </a:cubicBezTo>
                  <a:lnTo>
                    <a:pt x="17622" y="12931"/>
                  </a:lnTo>
                  <a:cubicBezTo>
                    <a:pt x="17495" y="12931"/>
                    <a:pt x="17241" y="12931"/>
                    <a:pt x="17114" y="12804"/>
                  </a:cubicBezTo>
                  <a:cubicBezTo>
                    <a:pt x="16988" y="12677"/>
                    <a:pt x="16861" y="12551"/>
                    <a:pt x="16861" y="12297"/>
                  </a:cubicBezTo>
                  <a:cubicBezTo>
                    <a:pt x="16734" y="12044"/>
                    <a:pt x="16607" y="11790"/>
                    <a:pt x="16607" y="11410"/>
                  </a:cubicBezTo>
                  <a:lnTo>
                    <a:pt x="14706" y="3043"/>
                  </a:lnTo>
                  <a:cubicBezTo>
                    <a:pt x="14579" y="2663"/>
                    <a:pt x="14579" y="2409"/>
                    <a:pt x="14579" y="2029"/>
                  </a:cubicBezTo>
                  <a:cubicBezTo>
                    <a:pt x="14579" y="1775"/>
                    <a:pt x="14579" y="1522"/>
                    <a:pt x="14706" y="1395"/>
                  </a:cubicBezTo>
                  <a:cubicBezTo>
                    <a:pt x="14959" y="1268"/>
                    <a:pt x="15086" y="1141"/>
                    <a:pt x="15340" y="1015"/>
                  </a:cubicBezTo>
                  <a:cubicBezTo>
                    <a:pt x="15593" y="888"/>
                    <a:pt x="15720" y="888"/>
                    <a:pt x="15847" y="761"/>
                  </a:cubicBezTo>
                  <a:cubicBezTo>
                    <a:pt x="15974" y="761"/>
                    <a:pt x="16100" y="634"/>
                    <a:pt x="16100" y="508"/>
                  </a:cubicBezTo>
                  <a:cubicBezTo>
                    <a:pt x="16100" y="381"/>
                    <a:pt x="16100" y="381"/>
                    <a:pt x="16100" y="254"/>
                  </a:cubicBezTo>
                  <a:cubicBezTo>
                    <a:pt x="16100" y="127"/>
                    <a:pt x="15974" y="0"/>
                    <a:pt x="158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97" name="Google Shape;144;p14"/>
            <p:cNvSpPr/>
            <p:nvPr/>
          </p:nvSpPr>
          <p:spPr>
            <a:xfrm>
              <a:off x="4551575" y="4799450"/>
              <a:ext cx="358150" cy="411225"/>
            </a:xfrm>
            <a:custGeom>
              <a:avLst/>
              <a:gdLst/>
              <a:ahLst/>
              <a:cxnLst/>
              <a:rect l="l" t="t" r="r" b="b"/>
              <a:pathLst>
                <a:path w="14326" h="16449" extrusionOk="0">
                  <a:moveTo>
                    <a:pt x="1902" y="4405"/>
                  </a:moveTo>
                  <a:lnTo>
                    <a:pt x="4945" y="7575"/>
                  </a:lnTo>
                  <a:cubicBezTo>
                    <a:pt x="4945" y="7701"/>
                    <a:pt x="4945" y="7701"/>
                    <a:pt x="5072" y="7701"/>
                  </a:cubicBezTo>
                  <a:cubicBezTo>
                    <a:pt x="5072" y="7828"/>
                    <a:pt x="5072" y="7828"/>
                    <a:pt x="5072" y="7955"/>
                  </a:cubicBezTo>
                  <a:cubicBezTo>
                    <a:pt x="4945" y="7955"/>
                    <a:pt x="4818" y="8082"/>
                    <a:pt x="4691" y="8082"/>
                  </a:cubicBezTo>
                  <a:lnTo>
                    <a:pt x="2536" y="9096"/>
                  </a:lnTo>
                  <a:lnTo>
                    <a:pt x="2156" y="9096"/>
                  </a:lnTo>
                  <a:cubicBezTo>
                    <a:pt x="2156" y="9096"/>
                    <a:pt x="2156" y="9096"/>
                    <a:pt x="2029" y="8969"/>
                  </a:cubicBezTo>
                  <a:cubicBezTo>
                    <a:pt x="2029" y="8969"/>
                    <a:pt x="2029" y="8842"/>
                    <a:pt x="2029" y="8842"/>
                  </a:cubicBezTo>
                  <a:cubicBezTo>
                    <a:pt x="2029" y="8715"/>
                    <a:pt x="2029" y="8715"/>
                    <a:pt x="2029" y="8589"/>
                  </a:cubicBezTo>
                  <a:lnTo>
                    <a:pt x="1902" y="4405"/>
                  </a:lnTo>
                  <a:close/>
                  <a:moveTo>
                    <a:pt x="2093" y="0"/>
                  </a:moveTo>
                  <a:cubicBezTo>
                    <a:pt x="2029" y="0"/>
                    <a:pt x="1966" y="32"/>
                    <a:pt x="1902" y="95"/>
                  </a:cubicBezTo>
                  <a:cubicBezTo>
                    <a:pt x="1776" y="95"/>
                    <a:pt x="1649" y="95"/>
                    <a:pt x="1522" y="222"/>
                  </a:cubicBezTo>
                  <a:cubicBezTo>
                    <a:pt x="1395" y="222"/>
                    <a:pt x="1269" y="349"/>
                    <a:pt x="1142" y="475"/>
                  </a:cubicBezTo>
                  <a:cubicBezTo>
                    <a:pt x="1015" y="602"/>
                    <a:pt x="888" y="729"/>
                    <a:pt x="888" y="856"/>
                  </a:cubicBezTo>
                  <a:cubicBezTo>
                    <a:pt x="888" y="982"/>
                    <a:pt x="888" y="1236"/>
                    <a:pt x="888" y="1490"/>
                  </a:cubicBezTo>
                  <a:lnTo>
                    <a:pt x="1015" y="8715"/>
                  </a:lnTo>
                  <a:lnTo>
                    <a:pt x="1015" y="9983"/>
                  </a:lnTo>
                  <a:cubicBezTo>
                    <a:pt x="1015" y="10490"/>
                    <a:pt x="1015" y="11124"/>
                    <a:pt x="1142" y="11758"/>
                  </a:cubicBezTo>
                  <a:cubicBezTo>
                    <a:pt x="1269" y="12519"/>
                    <a:pt x="1142" y="12899"/>
                    <a:pt x="1142" y="13279"/>
                  </a:cubicBezTo>
                  <a:lnTo>
                    <a:pt x="1142" y="14167"/>
                  </a:lnTo>
                  <a:cubicBezTo>
                    <a:pt x="1142" y="14293"/>
                    <a:pt x="1142" y="14547"/>
                    <a:pt x="1142" y="14674"/>
                  </a:cubicBezTo>
                  <a:cubicBezTo>
                    <a:pt x="1142" y="14800"/>
                    <a:pt x="1015" y="14927"/>
                    <a:pt x="1015" y="14927"/>
                  </a:cubicBezTo>
                  <a:cubicBezTo>
                    <a:pt x="888" y="15054"/>
                    <a:pt x="888" y="15181"/>
                    <a:pt x="762" y="15307"/>
                  </a:cubicBezTo>
                  <a:cubicBezTo>
                    <a:pt x="508" y="15434"/>
                    <a:pt x="381" y="15561"/>
                    <a:pt x="254" y="15688"/>
                  </a:cubicBezTo>
                  <a:cubicBezTo>
                    <a:pt x="128" y="15688"/>
                    <a:pt x="1" y="15815"/>
                    <a:pt x="1" y="15941"/>
                  </a:cubicBezTo>
                  <a:cubicBezTo>
                    <a:pt x="1" y="15941"/>
                    <a:pt x="1" y="16068"/>
                    <a:pt x="1" y="16195"/>
                  </a:cubicBezTo>
                  <a:cubicBezTo>
                    <a:pt x="128" y="16322"/>
                    <a:pt x="128" y="16448"/>
                    <a:pt x="254" y="16448"/>
                  </a:cubicBezTo>
                  <a:lnTo>
                    <a:pt x="762" y="16448"/>
                  </a:lnTo>
                  <a:lnTo>
                    <a:pt x="1015" y="16322"/>
                  </a:lnTo>
                  <a:cubicBezTo>
                    <a:pt x="1015" y="16322"/>
                    <a:pt x="1015" y="16322"/>
                    <a:pt x="1142" y="16195"/>
                  </a:cubicBezTo>
                  <a:lnTo>
                    <a:pt x="2156" y="15688"/>
                  </a:lnTo>
                  <a:lnTo>
                    <a:pt x="2663" y="15434"/>
                  </a:lnTo>
                  <a:lnTo>
                    <a:pt x="3170" y="15181"/>
                  </a:lnTo>
                  <a:lnTo>
                    <a:pt x="4184" y="14800"/>
                  </a:lnTo>
                  <a:lnTo>
                    <a:pt x="4565" y="14674"/>
                  </a:lnTo>
                  <a:cubicBezTo>
                    <a:pt x="4691" y="14674"/>
                    <a:pt x="4818" y="14547"/>
                    <a:pt x="4945" y="14293"/>
                  </a:cubicBezTo>
                  <a:cubicBezTo>
                    <a:pt x="5072" y="14293"/>
                    <a:pt x="5072" y="14040"/>
                    <a:pt x="4945" y="13913"/>
                  </a:cubicBezTo>
                  <a:cubicBezTo>
                    <a:pt x="4945" y="13913"/>
                    <a:pt x="4945" y="13786"/>
                    <a:pt x="4818" y="13659"/>
                  </a:cubicBezTo>
                  <a:lnTo>
                    <a:pt x="4438" y="13659"/>
                  </a:lnTo>
                  <a:cubicBezTo>
                    <a:pt x="4311" y="13786"/>
                    <a:pt x="4058" y="13786"/>
                    <a:pt x="3804" y="13913"/>
                  </a:cubicBezTo>
                  <a:lnTo>
                    <a:pt x="2917" y="13913"/>
                  </a:lnTo>
                  <a:cubicBezTo>
                    <a:pt x="2663" y="13786"/>
                    <a:pt x="2410" y="13533"/>
                    <a:pt x="2410" y="13279"/>
                  </a:cubicBezTo>
                  <a:cubicBezTo>
                    <a:pt x="2283" y="13279"/>
                    <a:pt x="2283" y="13152"/>
                    <a:pt x="2283" y="12899"/>
                  </a:cubicBezTo>
                  <a:cubicBezTo>
                    <a:pt x="2283" y="12772"/>
                    <a:pt x="2283" y="12645"/>
                    <a:pt x="2156" y="12519"/>
                  </a:cubicBezTo>
                  <a:cubicBezTo>
                    <a:pt x="2029" y="12392"/>
                    <a:pt x="2156" y="12138"/>
                    <a:pt x="2156" y="11885"/>
                  </a:cubicBezTo>
                  <a:lnTo>
                    <a:pt x="2156" y="10997"/>
                  </a:lnTo>
                  <a:cubicBezTo>
                    <a:pt x="2156" y="10871"/>
                    <a:pt x="2156" y="10744"/>
                    <a:pt x="2156" y="10617"/>
                  </a:cubicBezTo>
                  <a:cubicBezTo>
                    <a:pt x="2156" y="10617"/>
                    <a:pt x="2156" y="10490"/>
                    <a:pt x="2283" y="10490"/>
                  </a:cubicBezTo>
                  <a:lnTo>
                    <a:pt x="2536" y="10363"/>
                  </a:lnTo>
                  <a:lnTo>
                    <a:pt x="5706" y="8969"/>
                  </a:lnTo>
                  <a:lnTo>
                    <a:pt x="5959" y="8842"/>
                  </a:lnTo>
                  <a:lnTo>
                    <a:pt x="6213" y="8842"/>
                  </a:lnTo>
                  <a:cubicBezTo>
                    <a:pt x="6339" y="8842"/>
                    <a:pt x="6466" y="8969"/>
                    <a:pt x="6466" y="9096"/>
                  </a:cubicBezTo>
                  <a:lnTo>
                    <a:pt x="8241" y="10744"/>
                  </a:lnTo>
                  <a:lnTo>
                    <a:pt x="8494" y="10997"/>
                  </a:lnTo>
                  <a:cubicBezTo>
                    <a:pt x="8494" y="11124"/>
                    <a:pt x="8494" y="11251"/>
                    <a:pt x="8621" y="11251"/>
                  </a:cubicBezTo>
                  <a:cubicBezTo>
                    <a:pt x="8621" y="11378"/>
                    <a:pt x="8621" y="11504"/>
                    <a:pt x="8621" y="11631"/>
                  </a:cubicBezTo>
                  <a:cubicBezTo>
                    <a:pt x="8494" y="11758"/>
                    <a:pt x="8368" y="11885"/>
                    <a:pt x="8241" y="12011"/>
                  </a:cubicBezTo>
                  <a:lnTo>
                    <a:pt x="7734" y="12265"/>
                  </a:lnTo>
                  <a:cubicBezTo>
                    <a:pt x="7607" y="12392"/>
                    <a:pt x="7607" y="12392"/>
                    <a:pt x="7607" y="12519"/>
                  </a:cubicBezTo>
                  <a:cubicBezTo>
                    <a:pt x="7480" y="12645"/>
                    <a:pt x="7480" y="12772"/>
                    <a:pt x="7607" y="12772"/>
                  </a:cubicBezTo>
                  <a:cubicBezTo>
                    <a:pt x="7607" y="12899"/>
                    <a:pt x="7734" y="13026"/>
                    <a:pt x="7861" y="13026"/>
                  </a:cubicBezTo>
                  <a:cubicBezTo>
                    <a:pt x="7924" y="13089"/>
                    <a:pt x="7987" y="13121"/>
                    <a:pt x="8067" y="13121"/>
                  </a:cubicBezTo>
                  <a:cubicBezTo>
                    <a:pt x="8146" y="13121"/>
                    <a:pt x="8241" y="13089"/>
                    <a:pt x="8368" y="13026"/>
                  </a:cubicBezTo>
                  <a:lnTo>
                    <a:pt x="8494" y="12899"/>
                  </a:lnTo>
                  <a:lnTo>
                    <a:pt x="8748" y="12772"/>
                  </a:lnTo>
                  <a:cubicBezTo>
                    <a:pt x="9128" y="12645"/>
                    <a:pt x="9509" y="12392"/>
                    <a:pt x="9889" y="12265"/>
                  </a:cubicBezTo>
                  <a:cubicBezTo>
                    <a:pt x="10269" y="12011"/>
                    <a:pt x="10650" y="11885"/>
                    <a:pt x="11030" y="11631"/>
                  </a:cubicBezTo>
                  <a:lnTo>
                    <a:pt x="12171" y="11124"/>
                  </a:lnTo>
                  <a:lnTo>
                    <a:pt x="13312" y="10744"/>
                  </a:lnTo>
                  <a:lnTo>
                    <a:pt x="13565" y="10617"/>
                  </a:lnTo>
                  <a:lnTo>
                    <a:pt x="13819" y="10617"/>
                  </a:lnTo>
                  <a:cubicBezTo>
                    <a:pt x="14199" y="10363"/>
                    <a:pt x="14326" y="10110"/>
                    <a:pt x="14199" y="9856"/>
                  </a:cubicBezTo>
                  <a:cubicBezTo>
                    <a:pt x="14199" y="9730"/>
                    <a:pt x="14072" y="9730"/>
                    <a:pt x="13946" y="9603"/>
                  </a:cubicBezTo>
                  <a:lnTo>
                    <a:pt x="13692" y="9603"/>
                  </a:lnTo>
                  <a:lnTo>
                    <a:pt x="13058" y="9856"/>
                  </a:lnTo>
                  <a:lnTo>
                    <a:pt x="12551" y="9856"/>
                  </a:lnTo>
                  <a:cubicBezTo>
                    <a:pt x="12424" y="9730"/>
                    <a:pt x="12298" y="9730"/>
                    <a:pt x="12171" y="9603"/>
                  </a:cubicBezTo>
                  <a:cubicBezTo>
                    <a:pt x="11917" y="9349"/>
                    <a:pt x="11664" y="9096"/>
                    <a:pt x="11410" y="8842"/>
                  </a:cubicBezTo>
                  <a:lnTo>
                    <a:pt x="2536" y="349"/>
                  </a:lnTo>
                  <a:cubicBezTo>
                    <a:pt x="2410" y="222"/>
                    <a:pt x="2410" y="95"/>
                    <a:pt x="2283" y="95"/>
                  </a:cubicBezTo>
                  <a:cubicBezTo>
                    <a:pt x="2219" y="32"/>
                    <a:pt x="2156" y="0"/>
                    <a:pt x="20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sp>
          <p:nvSpPr>
            <p:cNvPr id="98" name="Google Shape;145;p14"/>
            <p:cNvSpPr/>
            <p:nvPr/>
          </p:nvSpPr>
          <p:spPr>
            <a:xfrm>
              <a:off x="5087175" y="4434175"/>
              <a:ext cx="316950" cy="320125"/>
            </a:xfrm>
            <a:custGeom>
              <a:avLst/>
              <a:gdLst/>
              <a:ahLst/>
              <a:cxnLst/>
              <a:rect l="l" t="t" r="r" b="b"/>
              <a:pathLst>
                <a:path w="12678" h="12805" extrusionOk="0">
                  <a:moveTo>
                    <a:pt x="5325" y="12678"/>
                  </a:moveTo>
                  <a:cubicBezTo>
                    <a:pt x="10142" y="12805"/>
                    <a:pt x="12678" y="6973"/>
                    <a:pt x="9382" y="3424"/>
                  </a:cubicBezTo>
                  <a:cubicBezTo>
                    <a:pt x="5959" y="1"/>
                    <a:pt x="128" y="2409"/>
                    <a:pt x="128" y="7227"/>
                  </a:cubicBezTo>
                  <a:cubicBezTo>
                    <a:pt x="1" y="10142"/>
                    <a:pt x="2409" y="12551"/>
                    <a:pt x="5325" y="126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</p:grpSp>
      <p:sp>
        <p:nvSpPr>
          <p:cNvPr id="47" name="Google Shape;104;p14"/>
          <p:cNvSpPr txBox="1">
            <a:spLocks noGrp="1"/>
          </p:cNvSpPr>
          <p:nvPr>
            <p:ph type="sldNum" idx="4"/>
          </p:nvPr>
        </p:nvSpPr>
        <p:spPr>
          <a:xfrm>
            <a:off x="9969517" y="7192800"/>
            <a:ext cx="648000" cy="360000"/>
          </a:xfrm>
          <a:prstGeom prst="rect">
            <a:avLst/>
          </a:prstGeom>
        </p:spPr>
        <p:txBody>
          <a:bodyPr spcFirstLastPara="1" wrap="square" lIns="114375" tIns="114375" rIns="114375" bIns="114375" anchor="ctr" anchorCtr="0">
            <a:noAutofit/>
          </a:bodyPr>
          <a:lstStyle>
            <a:lvl1pPr algn="r">
              <a:defRPr sz="150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fld id="{37E8E38A-B504-4E85-94F3-7DF2ACCAB7C4}" type="slidenum">
              <a:rPr lang="cs" smtClean="0"/>
              <a:pPr/>
              <a:t>‹#›</a:t>
            </a:fld>
            <a:endParaRPr lang="cs" dirty="0"/>
          </a:p>
        </p:txBody>
      </p:sp>
    </p:spTree>
    <p:extLst>
      <p:ext uri="{BB962C8B-B14F-4D97-AF65-F5344CB8AC3E}">
        <p14:creationId xmlns:p14="http://schemas.microsoft.com/office/powerpoint/2010/main" val="121682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153;p15"/>
          <p:cNvGrpSpPr/>
          <p:nvPr/>
        </p:nvGrpSpPr>
        <p:grpSpPr>
          <a:xfrm>
            <a:off x="4625318" y="4676887"/>
            <a:ext cx="1549624" cy="1571527"/>
            <a:chOff x="1341175" y="241275"/>
            <a:chExt cx="4842575" cy="5105675"/>
          </a:xfrm>
        </p:grpSpPr>
        <p:sp>
          <p:nvSpPr>
            <p:cNvPr id="8" name="Google Shape;154;p15"/>
            <p:cNvSpPr/>
            <p:nvPr/>
          </p:nvSpPr>
          <p:spPr>
            <a:xfrm>
              <a:off x="1838725" y="830750"/>
              <a:ext cx="3841125" cy="3993275"/>
            </a:xfrm>
            <a:custGeom>
              <a:avLst/>
              <a:gdLst/>
              <a:ahLst/>
              <a:cxnLst/>
              <a:rect l="l" t="t" r="r" b="b"/>
              <a:pathLst>
                <a:path w="153645" h="159731" extrusionOk="0">
                  <a:moveTo>
                    <a:pt x="76949" y="1"/>
                  </a:moveTo>
                  <a:cubicBezTo>
                    <a:pt x="34482" y="1"/>
                    <a:pt x="1" y="34863"/>
                    <a:pt x="1" y="79739"/>
                  </a:cubicBezTo>
                  <a:cubicBezTo>
                    <a:pt x="1" y="124742"/>
                    <a:pt x="34355" y="159730"/>
                    <a:pt x="76949" y="159730"/>
                  </a:cubicBezTo>
                  <a:cubicBezTo>
                    <a:pt x="119544" y="159730"/>
                    <a:pt x="153645" y="124869"/>
                    <a:pt x="153645" y="79739"/>
                  </a:cubicBezTo>
                  <a:cubicBezTo>
                    <a:pt x="153645" y="34736"/>
                    <a:pt x="119290" y="1"/>
                    <a:pt x="76949" y="1"/>
                  </a:cubicBezTo>
                  <a:close/>
                  <a:moveTo>
                    <a:pt x="140841" y="79739"/>
                  </a:moveTo>
                  <a:cubicBezTo>
                    <a:pt x="140841" y="122714"/>
                    <a:pt x="112191" y="157449"/>
                    <a:pt x="76949" y="157449"/>
                  </a:cubicBezTo>
                  <a:cubicBezTo>
                    <a:pt x="41708" y="157449"/>
                    <a:pt x="12931" y="122714"/>
                    <a:pt x="12931" y="79739"/>
                  </a:cubicBezTo>
                  <a:cubicBezTo>
                    <a:pt x="12931" y="36891"/>
                    <a:pt x="41708" y="2156"/>
                    <a:pt x="76949" y="2156"/>
                  </a:cubicBezTo>
                  <a:cubicBezTo>
                    <a:pt x="112191" y="2156"/>
                    <a:pt x="140841" y="37018"/>
                    <a:pt x="140841" y="79739"/>
                  </a:cubicBezTo>
                  <a:close/>
                </a:path>
              </a:pathLst>
            </a:custGeom>
            <a:solidFill>
              <a:srgbClr val="E40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55;p15"/>
            <p:cNvSpPr/>
            <p:nvPr/>
          </p:nvSpPr>
          <p:spPr>
            <a:xfrm>
              <a:off x="2580325" y="1420250"/>
              <a:ext cx="1426175" cy="2887200"/>
            </a:xfrm>
            <a:custGeom>
              <a:avLst/>
              <a:gdLst/>
              <a:ahLst/>
              <a:cxnLst/>
              <a:rect l="l" t="t" r="r" b="b"/>
              <a:pathLst>
                <a:path w="57047" h="115488" extrusionOk="0">
                  <a:moveTo>
                    <a:pt x="48933" y="4564"/>
                  </a:moveTo>
                  <a:lnTo>
                    <a:pt x="38158" y="6212"/>
                  </a:lnTo>
                  <a:lnTo>
                    <a:pt x="37651" y="14198"/>
                  </a:lnTo>
                  <a:lnTo>
                    <a:pt x="37397" y="22438"/>
                  </a:lnTo>
                  <a:lnTo>
                    <a:pt x="37651" y="94950"/>
                  </a:lnTo>
                  <a:lnTo>
                    <a:pt x="37778" y="104205"/>
                  </a:lnTo>
                  <a:lnTo>
                    <a:pt x="38158" y="108895"/>
                  </a:lnTo>
                  <a:lnTo>
                    <a:pt x="55145" y="111557"/>
                  </a:lnTo>
                  <a:cubicBezTo>
                    <a:pt x="55525" y="111557"/>
                    <a:pt x="55652" y="111684"/>
                    <a:pt x="56413" y="112191"/>
                  </a:cubicBezTo>
                  <a:cubicBezTo>
                    <a:pt x="56793" y="112571"/>
                    <a:pt x="57047" y="112952"/>
                    <a:pt x="56920" y="113459"/>
                  </a:cubicBezTo>
                  <a:cubicBezTo>
                    <a:pt x="56793" y="114600"/>
                    <a:pt x="55779" y="115487"/>
                    <a:pt x="54638" y="115360"/>
                  </a:cubicBezTo>
                  <a:cubicBezTo>
                    <a:pt x="52863" y="115360"/>
                    <a:pt x="49441" y="114980"/>
                    <a:pt x="46525" y="114726"/>
                  </a:cubicBezTo>
                  <a:cubicBezTo>
                    <a:pt x="43102" y="114473"/>
                    <a:pt x="38538" y="114093"/>
                    <a:pt x="35242" y="113712"/>
                  </a:cubicBezTo>
                  <a:lnTo>
                    <a:pt x="27890" y="114093"/>
                  </a:lnTo>
                  <a:lnTo>
                    <a:pt x="18762" y="114093"/>
                  </a:lnTo>
                  <a:cubicBezTo>
                    <a:pt x="15213" y="114093"/>
                    <a:pt x="10396" y="114473"/>
                    <a:pt x="7607" y="114600"/>
                  </a:cubicBezTo>
                  <a:lnTo>
                    <a:pt x="2536" y="114980"/>
                  </a:lnTo>
                  <a:cubicBezTo>
                    <a:pt x="888" y="114980"/>
                    <a:pt x="1" y="114473"/>
                    <a:pt x="1" y="113459"/>
                  </a:cubicBezTo>
                  <a:cubicBezTo>
                    <a:pt x="1" y="112952"/>
                    <a:pt x="127" y="112445"/>
                    <a:pt x="508" y="112064"/>
                  </a:cubicBezTo>
                  <a:cubicBezTo>
                    <a:pt x="761" y="111811"/>
                    <a:pt x="761" y="111811"/>
                    <a:pt x="888" y="111811"/>
                  </a:cubicBezTo>
                  <a:lnTo>
                    <a:pt x="2282" y="111557"/>
                  </a:lnTo>
                  <a:lnTo>
                    <a:pt x="13311" y="109909"/>
                  </a:lnTo>
                  <a:lnTo>
                    <a:pt x="19396" y="109022"/>
                  </a:lnTo>
                  <a:cubicBezTo>
                    <a:pt x="19777" y="105345"/>
                    <a:pt x="19903" y="101669"/>
                    <a:pt x="20157" y="98373"/>
                  </a:cubicBezTo>
                  <a:lnTo>
                    <a:pt x="20284" y="87725"/>
                  </a:lnTo>
                  <a:lnTo>
                    <a:pt x="20157" y="29537"/>
                  </a:lnTo>
                  <a:lnTo>
                    <a:pt x="19777" y="13818"/>
                  </a:lnTo>
                  <a:lnTo>
                    <a:pt x="19777" y="6212"/>
                  </a:lnTo>
                  <a:lnTo>
                    <a:pt x="13692" y="5578"/>
                  </a:lnTo>
                  <a:lnTo>
                    <a:pt x="3550" y="3550"/>
                  </a:lnTo>
                  <a:lnTo>
                    <a:pt x="2790" y="3296"/>
                  </a:lnTo>
                  <a:lnTo>
                    <a:pt x="2409" y="3042"/>
                  </a:lnTo>
                  <a:cubicBezTo>
                    <a:pt x="2156" y="2789"/>
                    <a:pt x="1902" y="2409"/>
                    <a:pt x="1902" y="2028"/>
                  </a:cubicBezTo>
                  <a:lnTo>
                    <a:pt x="2029" y="1268"/>
                  </a:lnTo>
                  <a:cubicBezTo>
                    <a:pt x="2282" y="761"/>
                    <a:pt x="2916" y="127"/>
                    <a:pt x="4438" y="380"/>
                  </a:cubicBezTo>
                  <a:lnTo>
                    <a:pt x="10776" y="761"/>
                  </a:lnTo>
                  <a:cubicBezTo>
                    <a:pt x="13058" y="1014"/>
                    <a:pt x="16481" y="1014"/>
                    <a:pt x="21551" y="1394"/>
                  </a:cubicBezTo>
                  <a:cubicBezTo>
                    <a:pt x="25988" y="1648"/>
                    <a:pt x="30425" y="1648"/>
                    <a:pt x="34862" y="1648"/>
                  </a:cubicBezTo>
                  <a:cubicBezTo>
                    <a:pt x="38031" y="1394"/>
                    <a:pt x="41961" y="1268"/>
                    <a:pt x="45130" y="1014"/>
                  </a:cubicBezTo>
                  <a:lnTo>
                    <a:pt x="52990" y="0"/>
                  </a:lnTo>
                  <a:lnTo>
                    <a:pt x="53497" y="0"/>
                  </a:lnTo>
                  <a:cubicBezTo>
                    <a:pt x="54892" y="127"/>
                    <a:pt x="55525" y="761"/>
                    <a:pt x="55525" y="1521"/>
                  </a:cubicBezTo>
                  <a:cubicBezTo>
                    <a:pt x="55779" y="2155"/>
                    <a:pt x="55145" y="3042"/>
                    <a:pt x="53877" y="3550"/>
                  </a:cubicBezTo>
                  <a:lnTo>
                    <a:pt x="51976" y="4310"/>
                  </a:lnTo>
                  <a:close/>
                </a:path>
              </a:pathLst>
            </a:custGeom>
            <a:solidFill>
              <a:srgbClr val="E40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6;p15"/>
            <p:cNvSpPr/>
            <p:nvPr/>
          </p:nvSpPr>
          <p:spPr>
            <a:xfrm>
              <a:off x="1794350" y="4050700"/>
              <a:ext cx="386675" cy="360525"/>
            </a:xfrm>
            <a:custGeom>
              <a:avLst/>
              <a:gdLst/>
              <a:ahLst/>
              <a:cxnLst/>
              <a:rect l="l" t="t" r="r" b="b"/>
              <a:pathLst>
                <a:path w="15467" h="14421" extrusionOk="0">
                  <a:moveTo>
                    <a:pt x="10776" y="1"/>
                  </a:moveTo>
                  <a:cubicBezTo>
                    <a:pt x="10650" y="127"/>
                    <a:pt x="10650" y="254"/>
                    <a:pt x="10523" y="254"/>
                  </a:cubicBezTo>
                  <a:cubicBezTo>
                    <a:pt x="10523" y="381"/>
                    <a:pt x="10523" y="508"/>
                    <a:pt x="10523" y="635"/>
                  </a:cubicBezTo>
                  <a:cubicBezTo>
                    <a:pt x="10650" y="888"/>
                    <a:pt x="10903" y="1142"/>
                    <a:pt x="10903" y="1522"/>
                  </a:cubicBezTo>
                  <a:cubicBezTo>
                    <a:pt x="11030" y="1649"/>
                    <a:pt x="11030" y="1902"/>
                    <a:pt x="10903" y="2029"/>
                  </a:cubicBezTo>
                  <a:cubicBezTo>
                    <a:pt x="10903" y="2156"/>
                    <a:pt x="10776" y="2409"/>
                    <a:pt x="10650" y="2536"/>
                  </a:cubicBezTo>
                  <a:cubicBezTo>
                    <a:pt x="10396" y="2790"/>
                    <a:pt x="10269" y="2916"/>
                    <a:pt x="10016" y="3043"/>
                  </a:cubicBezTo>
                  <a:lnTo>
                    <a:pt x="3297" y="8241"/>
                  </a:lnTo>
                  <a:cubicBezTo>
                    <a:pt x="3043" y="8368"/>
                    <a:pt x="2790" y="8494"/>
                    <a:pt x="2536" y="8621"/>
                  </a:cubicBezTo>
                  <a:cubicBezTo>
                    <a:pt x="2410" y="8748"/>
                    <a:pt x="2283" y="8875"/>
                    <a:pt x="2029" y="8875"/>
                  </a:cubicBezTo>
                  <a:lnTo>
                    <a:pt x="1649" y="8875"/>
                  </a:lnTo>
                  <a:cubicBezTo>
                    <a:pt x="1522" y="8748"/>
                    <a:pt x="1269" y="8621"/>
                    <a:pt x="1142" y="8494"/>
                  </a:cubicBezTo>
                  <a:cubicBezTo>
                    <a:pt x="1015" y="8368"/>
                    <a:pt x="888" y="8241"/>
                    <a:pt x="762" y="8114"/>
                  </a:cubicBezTo>
                  <a:cubicBezTo>
                    <a:pt x="635" y="8114"/>
                    <a:pt x="508" y="7987"/>
                    <a:pt x="381" y="7987"/>
                  </a:cubicBezTo>
                  <a:cubicBezTo>
                    <a:pt x="381" y="7987"/>
                    <a:pt x="254" y="7987"/>
                    <a:pt x="254" y="8114"/>
                  </a:cubicBezTo>
                  <a:cubicBezTo>
                    <a:pt x="128" y="8114"/>
                    <a:pt x="128" y="8241"/>
                    <a:pt x="1" y="8368"/>
                  </a:cubicBezTo>
                  <a:cubicBezTo>
                    <a:pt x="1" y="8494"/>
                    <a:pt x="128" y="8621"/>
                    <a:pt x="128" y="8748"/>
                  </a:cubicBezTo>
                  <a:lnTo>
                    <a:pt x="254" y="8875"/>
                  </a:lnTo>
                  <a:lnTo>
                    <a:pt x="381" y="9128"/>
                  </a:lnTo>
                  <a:cubicBezTo>
                    <a:pt x="635" y="9255"/>
                    <a:pt x="635" y="9382"/>
                    <a:pt x="762" y="9508"/>
                  </a:cubicBezTo>
                  <a:lnTo>
                    <a:pt x="1269" y="10142"/>
                  </a:lnTo>
                  <a:cubicBezTo>
                    <a:pt x="1522" y="10396"/>
                    <a:pt x="1649" y="10649"/>
                    <a:pt x="1776" y="10776"/>
                  </a:cubicBezTo>
                  <a:lnTo>
                    <a:pt x="2283" y="11410"/>
                  </a:lnTo>
                  <a:lnTo>
                    <a:pt x="2790" y="12171"/>
                  </a:lnTo>
                  <a:lnTo>
                    <a:pt x="3297" y="12931"/>
                  </a:lnTo>
                  <a:lnTo>
                    <a:pt x="3931" y="13819"/>
                  </a:lnTo>
                  <a:lnTo>
                    <a:pt x="4184" y="14072"/>
                  </a:lnTo>
                  <a:cubicBezTo>
                    <a:pt x="4184" y="14199"/>
                    <a:pt x="4311" y="14326"/>
                    <a:pt x="4438" y="14326"/>
                  </a:cubicBezTo>
                  <a:cubicBezTo>
                    <a:pt x="4501" y="14389"/>
                    <a:pt x="4565" y="14421"/>
                    <a:pt x="4628" y="14421"/>
                  </a:cubicBezTo>
                  <a:cubicBezTo>
                    <a:pt x="4691" y="14421"/>
                    <a:pt x="4755" y="14389"/>
                    <a:pt x="4818" y="14326"/>
                  </a:cubicBezTo>
                  <a:cubicBezTo>
                    <a:pt x="4945" y="14326"/>
                    <a:pt x="4945" y="14199"/>
                    <a:pt x="4945" y="14072"/>
                  </a:cubicBezTo>
                  <a:cubicBezTo>
                    <a:pt x="4945" y="13945"/>
                    <a:pt x="4945" y="13819"/>
                    <a:pt x="4945" y="13819"/>
                  </a:cubicBezTo>
                  <a:cubicBezTo>
                    <a:pt x="4818" y="13438"/>
                    <a:pt x="4691" y="13185"/>
                    <a:pt x="4565" y="12931"/>
                  </a:cubicBezTo>
                  <a:cubicBezTo>
                    <a:pt x="4565" y="12804"/>
                    <a:pt x="4565" y="12551"/>
                    <a:pt x="4565" y="12424"/>
                  </a:cubicBezTo>
                  <a:cubicBezTo>
                    <a:pt x="4691" y="12171"/>
                    <a:pt x="4818" y="12044"/>
                    <a:pt x="4945" y="11917"/>
                  </a:cubicBezTo>
                  <a:cubicBezTo>
                    <a:pt x="5072" y="11664"/>
                    <a:pt x="5325" y="11537"/>
                    <a:pt x="5579" y="11283"/>
                  </a:cubicBezTo>
                  <a:lnTo>
                    <a:pt x="12298" y="6086"/>
                  </a:lnTo>
                  <a:cubicBezTo>
                    <a:pt x="12424" y="5959"/>
                    <a:pt x="12678" y="5832"/>
                    <a:pt x="12931" y="5705"/>
                  </a:cubicBezTo>
                  <a:cubicBezTo>
                    <a:pt x="13058" y="5579"/>
                    <a:pt x="13312" y="5452"/>
                    <a:pt x="13438" y="5452"/>
                  </a:cubicBezTo>
                  <a:cubicBezTo>
                    <a:pt x="13565" y="5452"/>
                    <a:pt x="13819" y="5452"/>
                    <a:pt x="13946" y="5579"/>
                  </a:cubicBezTo>
                  <a:cubicBezTo>
                    <a:pt x="14072" y="5705"/>
                    <a:pt x="14199" y="5705"/>
                    <a:pt x="14326" y="5959"/>
                  </a:cubicBezTo>
                  <a:cubicBezTo>
                    <a:pt x="14453" y="6086"/>
                    <a:pt x="14706" y="6212"/>
                    <a:pt x="14833" y="6339"/>
                  </a:cubicBezTo>
                  <a:cubicBezTo>
                    <a:pt x="14960" y="6339"/>
                    <a:pt x="14960" y="6466"/>
                    <a:pt x="15086" y="6466"/>
                  </a:cubicBezTo>
                  <a:cubicBezTo>
                    <a:pt x="15213" y="6466"/>
                    <a:pt x="15213" y="6339"/>
                    <a:pt x="15340" y="6339"/>
                  </a:cubicBezTo>
                  <a:cubicBezTo>
                    <a:pt x="15467" y="6212"/>
                    <a:pt x="15467" y="6086"/>
                    <a:pt x="15467" y="6086"/>
                  </a:cubicBezTo>
                  <a:cubicBezTo>
                    <a:pt x="15467" y="5832"/>
                    <a:pt x="15467" y="5705"/>
                    <a:pt x="15340" y="5705"/>
                  </a:cubicBezTo>
                  <a:lnTo>
                    <a:pt x="15213" y="5579"/>
                  </a:lnTo>
                  <a:lnTo>
                    <a:pt x="15086" y="5325"/>
                  </a:lnTo>
                  <a:lnTo>
                    <a:pt x="14706" y="4945"/>
                  </a:lnTo>
                  <a:lnTo>
                    <a:pt x="14199" y="4311"/>
                  </a:lnTo>
                  <a:cubicBezTo>
                    <a:pt x="14072" y="4057"/>
                    <a:pt x="13819" y="3804"/>
                    <a:pt x="13692" y="3550"/>
                  </a:cubicBezTo>
                  <a:lnTo>
                    <a:pt x="13312" y="3043"/>
                  </a:lnTo>
                  <a:lnTo>
                    <a:pt x="12678" y="2283"/>
                  </a:lnTo>
                  <a:cubicBezTo>
                    <a:pt x="12551" y="2029"/>
                    <a:pt x="12424" y="1776"/>
                    <a:pt x="12171" y="1522"/>
                  </a:cubicBezTo>
                  <a:lnTo>
                    <a:pt x="11664" y="635"/>
                  </a:lnTo>
                  <a:lnTo>
                    <a:pt x="11410" y="254"/>
                  </a:lnTo>
                  <a:cubicBezTo>
                    <a:pt x="11283" y="127"/>
                    <a:pt x="11157" y="127"/>
                    <a:pt x="11030" y="1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7;p15"/>
            <p:cNvSpPr/>
            <p:nvPr/>
          </p:nvSpPr>
          <p:spPr>
            <a:xfrm>
              <a:off x="1553500" y="3711600"/>
              <a:ext cx="481750" cy="465100"/>
            </a:xfrm>
            <a:custGeom>
              <a:avLst/>
              <a:gdLst/>
              <a:ahLst/>
              <a:cxnLst/>
              <a:rect l="l" t="t" r="r" b="b"/>
              <a:pathLst>
                <a:path w="19270" h="18604" extrusionOk="0">
                  <a:moveTo>
                    <a:pt x="13058" y="0"/>
                  </a:moveTo>
                  <a:cubicBezTo>
                    <a:pt x="12931" y="0"/>
                    <a:pt x="12804" y="127"/>
                    <a:pt x="12677" y="254"/>
                  </a:cubicBezTo>
                  <a:lnTo>
                    <a:pt x="3170" y="5578"/>
                  </a:lnTo>
                  <a:cubicBezTo>
                    <a:pt x="2916" y="5832"/>
                    <a:pt x="2663" y="5959"/>
                    <a:pt x="2282" y="6085"/>
                  </a:cubicBezTo>
                  <a:lnTo>
                    <a:pt x="1775" y="6085"/>
                  </a:lnTo>
                  <a:cubicBezTo>
                    <a:pt x="1522" y="5959"/>
                    <a:pt x="1395" y="5832"/>
                    <a:pt x="1268" y="5578"/>
                  </a:cubicBezTo>
                  <a:lnTo>
                    <a:pt x="888" y="5071"/>
                  </a:lnTo>
                  <a:cubicBezTo>
                    <a:pt x="761" y="4944"/>
                    <a:pt x="634" y="4944"/>
                    <a:pt x="508" y="4818"/>
                  </a:cubicBezTo>
                  <a:lnTo>
                    <a:pt x="254" y="4818"/>
                  </a:lnTo>
                  <a:cubicBezTo>
                    <a:pt x="127" y="4944"/>
                    <a:pt x="1" y="5071"/>
                    <a:pt x="1" y="5198"/>
                  </a:cubicBezTo>
                  <a:cubicBezTo>
                    <a:pt x="1" y="5325"/>
                    <a:pt x="1" y="5451"/>
                    <a:pt x="127" y="5578"/>
                  </a:cubicBezTo>
                  <a:cubicBezTo>
                    <a:pt x="127" y="5705"/>
                    <a:pt x="254" y="5705"/>
                    <a:pt x="254" y="5832"/>
                  </a:cubicBezTo>
                  <a:lnTo>
                    <a:pt x="508" y="6212"/>
                  </a:lnTo>
                  <a:lnTo>
                    <a:pt x="761" y="6719"/>
                  </a:lnTo>
                  <a:cubicBezTo>
                    <a:pt x="888" y="6846"/>
                    <a:pt x="1015" y="6973"/>
                    <a:pt x="1015" y="7099"/>
                  </a:cubicBezTo>
                  <a:lnTo>
                    <a:pt x="1395" y="7733"/>
                  </a:lnTo>
                  <a:lnTo>
                    <a:pt x="1902" y="8747"/>
                  </a:lnTo>
                  <a:lnTo>
                    <a:pt x="1902" y="9001"/>
                  </a:lnTo>
                  <a:cubicBezTo>
                    <a:pt x="2029" y="9001"/>
                    <a:pt x="2029" y="9001"/>
                    <a:pt x="2029" y="9128"/>
                  </a:cubicBezTo>
                  <a:cubicBezTo>
                    <a:pt x="2156" y="9255"/>
                    <a:pt x="2282" y="9508"/>
                    <a:pt x="2409" y="9635"/>
                  </a:cubicBezTo>
                  <a:lnTo>
                    <a:pt x="2789" y="9635"/>
                  </a:lnTo>
                  <a:cubicBezTo>
                    <a:pt x="2916" y="9508"/>
                    <a:pt x="3043" y="9508"/>
                    <a:pt x="3043" y="9381"/>
                  </a:cubicBezTo>
                  <a:cubicBezTo>
                    <a:pt x="3043" y="9255"/>
                    <a:pt x="3043" y="9128"/>
                    <a:pt x="3043" y="9128"/>
                  </a:cubicBezTo>
                  <a:cubicBezTo>
                    <a:pt x="2916" y="8747"/>
                    <a:pt x="2789" y="8621"/>
                    <a:pt x="2789" y="8367"/>
                  </a:cubicBezTo>
                  <a:cubicBezTo>
                    <a:pt x="2789" y="8240"/>
                    <a:pt x="2663" y="8114"/>
                    <a:pt x="2663" y="7987"/>
                  </a:cubicBezTo>
                  <a:cubicBezTo>
                    <a:pt x="2663" y="7987"/>
                    <a:pt x="2663" y="7860"/>
                    <a:pt x="2663" y="7860"/>
                  </a:cubicBezTo>
                  <a:lnTo>
                    <a:pt x="2663" y="7607"/>
                  </a:lnTo>
                  <a:cubicBezTo>
                    <a:pt x="2789" y="7353"/>
                    <a:pt x="2916" y="7226"/>
                    <a:pt x="3043" y="7099"/>
                  </a:cubicBezTo>
                  <a:cubicBezTo>
                    <a:pt x="3297" y="6846"/>
                    <a:pt x="3550" y="6592"/>
                    <a:pt x="3930" y="6466"/>
                  </a:cubicBezTo>
                  <a:lnTo>
                    <a:pt x="8874" y="3550"/>
                  </a:lnTo>
                  <a:lnTo>
                    <a:pt x="4945" y="13311"/>
                  </a:lnTo>
                  <a:cubicBezTo>
                    <a:pt x="4945" y="13438"/>
                    <a:pt x="4945" y="13565"/>
                    <a:pt x="4818" y="13691"/>
                  </a:cubicBezTo>
                  <a:cubicBezTo>
                    <a:pt x="4818" y="13691"/>
                    <a:pt x="4818" y="13818"/>
                    <a:pt x="4818" y="13945"/>
                  </a:cubicBezTo>
                  <a:cubicBezTo>
                    <a:pt x="4945" y="13945"/>
                    <a:pt x="4945" y="14072"/>
                    <a:pt x="4945" y="14199"/>
                  </a:cubicBezTo>
                  <a:cubicBezTo>
                    <a:pt x="5071" y="14325"/>
                    <a:pt x="5071" y="14452"/>
                    <a:pt x="5198" y="14579"/>
                  </a:cubicBezTo>
                  <a:lnTo>
                    <a:pt x="5452" y="15086"/>
                  </a:lnTo>
                  <a:lnTo>
                    <a:pt x="5832" y="15720"/>
                  </a:lnTo>
                  <a:lnTo>
                    <a:pt x="6085" y="16354"/>
                  </a:lnTo>
                  <a:lnTo>
                    <a:pt x="6466" y="16861"/>
                  </a:lnTo>
                  <a:lnTo>
                    <a:pt x="6846" y="17748"/>
                  </a:lnTo>
                  <a:lnTo>
                    <a:pt x="6973" y="18002"/>
                  </a:lnTo>
                  <a:cubicBezTo>
                    <a:pt x="7100" y="18255"/>
                    <a:pt x="7226" y="18382"/>
                    <a:pt x="7353" y="18509"/>
                  </a:cubicBezTo>
                  <a:cubicBezTo>
                    <a:pt x="7417" y="18572"/>
                    <a:pt x="7480" y="18604"/>
                    <a:pt x="7543" y="18604"/>
                  </a:cubicBezTo>
                  <a:cubicBezTo>
                    <a:pt x="7607" y="18604"/>
                    <a:pt x="7670" y="18572"/>
                    <a:pt x="7733" y="18509"/>
                  </a:cubicBezTo>
                  <a:cubicBezTo>
                    <a:pt x="7860" y="18509"/>
                    <a:pt x="7860" y="18382"/>
                    <a:pt x="7987" y="18382"/>
                  </a:cubicBezTo>
                  <a:cubicBezTo>
                    <a:pt x="7987" y="18255"/>
                    <a:pt x="7987" y="18128"/>
                    <a:pt x="7987" y="18002"/>
                  </a:cubicBezTo>
                  <a:cubicBezTo>
                    <a:pt x="7860" y="17875"/>
                    <a:pt x="7860" y="17621"/>
                    <a:pt x="7733" y="17495"/>
                  </a:cubicBezTo>
                  <a:cubicBezTo>
                    <a:pt x="7733" y="17368"/>
                    <a:pt x="7607" y="17241"/>
                    <a:pt x="7607" y="16988"/>
                  </a:cubicBezTo>
                  <a:cubicBezTo>
                    <a:pt x="7607" y="16861"/>
                    <a:pt x="7607" y="16734"/>
                    <a:pt x="7607" y="16607"/>
                  </a:cubicBezTo>
                  <a:cubicBezTo>
                    <a:pt x="7733" y="16480"/>
                    <a:pt x="7860" y="16354"/>
                    <a:pt x="7987" y="16354"/>
                  </a:cubicBezTo>
                  <a:cubicBezTo>
                    <a:pt x="8241" y="16100"/>
                    <a:pt x="8494" y="15973"/>
                    <a:pt x="8748" y="15720"/>
                  </a:cubicBezTo>
                  <a:lnTo>
                    <a:pt x="10015" y="14959"/>
                  </a:lnTo>
                  <a:lnTo>
                    <a:pt x="15086" y="12170"/>
                  </a:lnTo>
                  <a:cubicBezTo>
                    <a:pt x="15593" y="11790"/>
                    <a:pt x="16100" y="11663"/>
                    <a:pt x="16354" y="11410"/>
                  </a:cubicBezTo>
                  <a:cubicBezTo>
                    <a:pt x="16607" y="11283"/>
                    <a:pt x="16988" y="11156"/>
                    <a:pt x="17241" y="11156"/>
                  </a:cubicBezTo>
                  <a:cubicBezTo>
                    <a:pt x="17495" y="11156"/>
                    <a:pt x="17621" y="11156"/>
                    <a:pt x="17875" y="11283"/>
                  </a:cubicBezTo>
                  <a:cubicBezTo>
                    <a:pt x="18002" y="11283"/>
                    <a:pt x="18128" y="11536"/>
                    <a:pt x="18255" y="11663"/>
                  </a:cubicBezTo>
                  <a:cubicBezTo>
                    <a:pt x="18255" y="11790"/>
                    <a:pt x="18382" y="12043"/>
                    <a:pt x="18509" y="12170"/>
                  </a:cubicBezTo>
                  <a:cubicBezTo>
                    <a:pt x="18636" y="12170"/>
                    <a:pt x="18762" y="12297"/>
                    <a:pt x="18762" y="12297"/>
                  </a:cubicBezTo>
                  <a:lnTo>
                    <a:pt x="19143" y="12297"/>
                  </a:lnTo>
                  <a:cubicBezTo>
                    <a:pt x="19143" y="12297"/>
                    <a:pt x="19269" y="12170"/>
                    <a:pt x="19269" y="12043"/>
                  </a:cubicBezTo>
                  <a:cubicBezTo>
                    <a:pt x="19269" y="11917"/>
                    <a:pt x="19269" y="11663"/>
                    <a:pt x="19269" y="11536"/>
                  </a:cubicBezTo>
                  <a:lnTo>
                    <a:pt x="19016" y="11283"/>
                  </a:lnTo>
                  <a:lnTo>
                    <a:pt x="18889" y="11029"/>
                  </a:lnTo>
                  <a:lnTo>
                    <a:pt x="18509" y="10522"/>
                  </a:lnTo>
                  <a:cubicBezTo>
                    <a:pt x="18382" y="10269"/>
                    <a:pt x="18255" y="10142"/>
                    <a:pt x="18128" y="9888"/>
                  </a:cubicBezTo>
                  <a:cubicBezTo>
                    <a:pt x="18128" y="9762"/>
                    <a:pt x="17875" y="9381"/>
                    <a:pt x="17748" y="9128"/>
                  </a:cubicBezTo>
                  <a:cubicBezTo>
                    <a:pt x="17621" y="8874"/>
                    <a:pt x="17495" y="8494"/>
                    <a:pt x="17368" y="8240"/>
                  </a:cubicBezTo>
                  <a:lnTo>
                    <a:pt x="17114" y="7733"/>
                  </a:lnTo>
                  <a:cubicBezTo>
                    <a:pt x="17022" y="7548"/>
                    <a:pt x="16861" y="7430"/>
                    <a:pt x="16682" y="7430"/>
                  </a:cubicBezTo>
                  <a:cubicBezTo>
                    <a:pt x="16616" y="7430"/>
                    <a:pt x="16548" y="7446"/>
                    <a:pt x="16480" y="7480"/>
                  </a:cubicBezTo>
                  <a:cubicBezTo>
                    <a:pt x="16354" y="7480"/>
                    <a:pt x="16227" y="7607"/>
                    <a:pt x="16227" y="7733"/>
                  </a:cubicBezTo>
                  <a:cubicBezTo>
                    <a:pt x="16227" y="7860"/>
                    <a:pt x="16227" y="7987"/>
                    <a:pt x="16227" y="8240"/>
                  </a:cubicBezTo>
                  <a:lnTo>
                    <a:pt x="16480" y="8747"/>
                  </a:lnTo>
                  <a:cubicBezTo>
                    <a:pt x="16480" y="8874"/>
                    <a:pt x="16607" y="9001"/>
                    <a:pt x="16607" y="9128"/>
                  </a:cubicBezTo>
                  <a:cubicBezTo>
                    <a:pt x="16607" y="9128"/>
                    <a:pt x="16607" y="9255"/>
                    <a:pt x="16607" y="9255"/>
                  </a:cubicBezTo>
                  <a:cubicBezTo>
                    <a:pt x="16607" y="9381"/>
                    <a:pt x="16607" y="9381"/>
                    <a:pt x="16607" y="9508"/>
                  </a:cubicBezTo>
                  <a:cubicBezTo>
                    <a:pt x="16607" y="9635"/>
                    <a:pt x="16480" y="9762"/>
                    <a:pt x="16480" y="9888"/>
                  </a:cubicBezTo>
                  <a:cubicBezTo>
                    <a:pt x="16227" y="10142"/>
                    <a:pt x="16100" y="10269"/>
                    <a:pt x="15847" y="10522"/>
                  </a:cubicBezTo>
                  <a:cubicBezTo>
                    <a:pt x="15593" y="10649"/>
                    <a:pt x="15213" y="10903"/>
                    <a:pt x="14706" y="11156"/>
                  </a:cubicBezTo>
                  <a:lnTo>
                    <a:pt x="8114" y="14832"/>
                  </a:lnTo>
                  <a:lnTo>
                    <a:pt x="8114" y="14832"/>
                  </a:lnTo>
                  <a:lnTo>
                    <a:pt x="13565" y="1522"/>
                  </a:lnTo>
                  <a:cubicBezTo>
                    <a:pt x="13692" y="1268"/>
                    <a:pt x="13692" y="1141"/>
                    <a:pt x="13692" y="1015"/>
                  </a:cubicBezTo>
                  <a:cubicBezTo>
                    <a:pt x="13818" y="888"/>
                    <a:pt x="13818" y="761"/>
                    <a:pt x="13692" y="634"/>
                  </a:cubicBezTo>
                  <a:cubicBezTo>
                    <a:pt x="13692" y="507"/>
                    <a:pt x="13692" y="381"/>
                    <a:pt x="13692" y="254"/>
                  </a:cubicBezTo>
                  <a:cubicBezTo>
                    <a:pt x="13565" y="127"/>
                    <a:pt x="13565" y="127"/>
                    <a:pt x="13438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8;p15"/>
            <p:cNvSpPr/>
            <p:nvPr/>
          </p:nvSpPr>
          <p:spPr>
            <a:xfrm>
              <a:off x="1455250" y="3399700"/>
              <a:ext cx="374000" cy="289625"/>
            </a:xfrm>
            <a:custGeom>
              <a:avLst/>
              <a:gdLst/>
              <a:ahLst/>
              <a:cxnLst/>
              <a:rect l="l" t="t" r="r" b="b"/>
              <a:pathLst>
                <a:path w="14960" h="11585" extrusionOk="0">
                  <a:moveTo>
                    <a:pt x="9503" y="0"/>
                  </a:moveTo>
                  <a:cubicBezTo>
                    <a:pt x="9010" y="0"/>
                    <a:pt x="8562" y="90"/>
                    <a:pt x="8114" y="180"/>
                  </a:cubicBezTo>
                  <a:cubicBezTo>
                    <a:pt x="7227" y="433"/>
                    <a:pt x="6466" y="1067"/>
                    <a:pt x="5959" y="1828"/>
                  </a:cubicBezTo>
                  <a:cubicBezTo>
                    <a:pt x="5452" y="2842"/>
                    <a:pt x="5198" y="3983"/>
                    <a:pt x="5198" y="4997"/>
                  </a:cubicBezTo>
                  <a:lnTo>
                    <a:pt x="5198" y="6391"/>
                  </a:lnTo>
                  <a:lnTo>
                    <a:pt x="5198" y="7152"/>
                  </a:lnTo>
                  <a:lnTo>
                    <a:pt x="5198" y="7659"/>
                  </a:lnTo>
                  <a:lnTo>
                    <a:pt x="5071" y="7913"/>
                  </a:lnTo>
                  <a:lnTo>
                    <a:pt x="4945" y="8293"/>
                  </a:lnTo>
                  <a:cubicBezTo>
                    <a:pt x="4818" y="8547"/>
                    <a:pt x="4691" y="8673"/>
                    <a:pt x="4564" y="8800"/>
                  </a:cubicBezTo>
                  <a:cubicBezTo>
                    <a:pt x="4438" y="8927"/>
                    <a:pt x="4184" y="9054"/>
                    <a:pt x="4057" y="9054"/>
                  </a:cubicBezTo>
                  <a:cubicBezTo>
                    <a:pt x="3867" y="9117"/>
                    <a:pt x="3677" y="9149"/>
                    <a:pt x="3503" y="9149"/>
                  </a:cubicBezTo>
                  <a:cubicBezTo>
                    <a:pt x="3328" y="9149"/>
                    <a:pt x="3170" y="9117"/>
                    <a:pt x="3043" y="9054"/>
                  </a:cubicBezTo>
                  <a:cubicBezTo>
                    <a:pt x="2663" y="8927"/>
                    <a:pt x="2283" y="8673"/>
                    <a:pt x="2029" y="8420"/>
                  </a:cubicBezTo>
                  <a:cubicBezTo>
                    <a:pt x="1775" y="8166"/>
                    <a:pt x="1522" y="7786"/>
                    <a:pt x="1395" y="7279"/>
                  </a:cubicBezTo>
                  <a:cubicBezTo>
                    <a:pt x="1395" y="6899"/>
                    <a:pt x="1395" y="6518"/>
                    <a:pt x="1395" y="6138"/>
                  </a:cubicBezTo>
                  <a:cubicBezTo>
                    <a:pt x="1522" y="5758"/>
                    <a:pt x="1649" y="5377"/>
                    <a:pt x="1902" y="5124"/>
                  </a:cubicBezTo>
                  <a:cubicBezTo>
                    <a:pt x="2283" y="4743"/>
                    <a:pt x="2663" y="4363"/>
                    <a:pt x="3043" y="4110"/>
                  </a:cubicBezTo>
                  <a:cubicBezTo>
                    <a:pt x="3170" y="3983"/>
                    <a:pt x="3297" y="3856"/>
                    <a:pt x="3423" y="3729"/>
                  </a:cubicBezTo>
                  <a:cubicBezTo>
                    <a:pt x="3423" y="3603"/>
                    <a:pt x="3423" y="3476"/>
                    <a:pt x="3423" y="3349"/>
                  </a:cubicBezTo>
                  <a:cubicBezTo>
                    <a:pt x="3423" y="3222"/>
                    <a:pt x="3297" y="3095"/>
                    <a:pt x="3170" y="3095"/>
                  </a:cubicBezTo>
                  <a:cubicBezTo>
                    <a:pt x="3107" y="3032"/>
                    <a:pt x="3043" y="3000"/>
                    <a:pt x="2980" y="3000"/>
                  </a:cubicBezTo>
                  <a:cubicBezTo>
                    <a:pt x="2916" y="3000"/>
                    <a:pt x="2853" y="3032"/>
                    <a:pt x="2790" y="3095"/>
                  </a:cubicBezTo>
                  <a:lnTo>
                    <a:pt x="635" y="3729"/>
                  </a:lnTo>
                  <a:cubicBezTo>
                    <a:pt x="381" y="3729"/>
                    <a:pt x="254" y="3729"/>
                    <a:pt x="254" y="3856"/>
                  </a:cubicBezTo>
                  <a:cubicBezTo>
                    <a:pt x="127" y="3983"/>
                    <a:pt x="1" y="4110"/>
                    <a:pt x="1" y="4236"/>
                  </a:cubicBezTo>
                  <a:cubicBezTo>
                    <a:pt x="1" y="4363"/>
                    <a:pt x="1" y="4617"/>
                    <a:pt x="1" y="4870"/>
                  </a:cubicBezTo>
                  <a:lnTo>
                    <a:pt x="1" y="5631"/>
                  </a:lnTo>
                  <a:cubicBezTo>
                    <a:pt x="1" y="5884"/>
                    <a:pt x="1" y="6138"/>
                    <a:pt x="127" y="6391"/>
                  </a:cubicBezTo>
                  <a:cubicBezTo>
                    <a:pt x="254" y="6772"/>
                    <a:pt x="254" y="6899"/>
                    <a:pt x="381" y="7152"/>
                  </a:cubicBezTo>
                  <a:cubicBezTo>
                    <a:pt x="508" y="7913"/>
                    <a:pt x="888" y="8547"/>
                    <a:pt x="1268" y="9180"/>
                  </a:cubicBezTo>
                  <a:cubicBezTo>
                    <a:pt x="1649" y="9814"/>
                    <a:pt x="2156" y="10321"/>
                    <a:pt x="2663" y="10702"/>
                  </a:cubicBezTo>
                  <a:cubicBezTo>
                    <a:pt x="3170" y="11082"/>
                    <a:pt x="3804" y="11335"/>
                    <a:pt x="4438" y="11462"/>
                  </a:cubicBezTo>
                  <a:cubicBezTo>
                    <a:pt x="4719" y="11543"/>
                    <a:pt x="5025" y="11585"/>
                    <a:pt x="5337" y="11585"/>
                  </a:cubicBezTo>
                  <a:cubicBezTo>
                    <a:pt x="6009" y="11585"/>
                    <a:pt x="6707" y="11388"/>
                    <a:pt x="7227" y="10955"/>
                  </a:cubicBezTo>
                  <a:cubicBezTo>
                    <a:pt x="7480" y="10702"/>
                    <a:pt x="7734" y="10321"/>
                    <a:pt x="7987" y="10068"/>
                  </a:cubicBezTo>
                  <a:cubicBezTo>
                    <a:pt x="8241" y="9561"/>
                    <a:pt x="8367" y="9054"/>
                    <a:pt x="8494" y="8547"/>
                  </a:cubicBezTo>
                  <a:cubicBezTo>
                    <a:pt x="8621" y="7913"/>
                    <a:pt x="8748" y="7279"/>
                    <a:pt x="8748" y="6518"/>
                  </a:cubicBezTo>
                  <a:cubicBezTo>
                    <a:pt x="8748" y="6011"/>
                    <a:pt x="8748" y="5631"/>
                    <a:pt x="8875" y="5251"/>
                  </a:cubicBezTo>
                  <a:cubicBezTo>
                    <a:pt x="9001" y="4870"/>
                    <a:pt x="9001" y="4617"/>
                    <a:pt x="9001" y="4490"/>
                  </a:cubicBezTo>
                  <a:cubicBezTo>
                    <a:pt x="9001" y="4236"/>
                    <a:pt x="9128" y="4110"/>
                    <a:pt x="9128" y="3856"/>
                  </a:cubicBezTo>
                  <a:cubicBezTo>
                    <a:pt x="9255" y="3729"/>
                    <a:pt x="9255" y="3603"/>
                    <a:pt x="9382" y="3476"/>
                  </a:cubicBezTo>
                  <a:cubicBezTo>
                    <a:pt x="9508" y="3222"/>
                    <a:pt x="9635" y="2969"/>
                    <a:pt x="9762" y="2842"/>
                  </a:cubicBezTo>
                  <a:cubicBezTo>
                    <a:pt x="10015" y="2715"/>
                    <a:pt x="10269" y="2588"/>
                    <a:pt x="10523" y="2462"/>
                  </a:cubicBezTo>
                  <a:cubicBezTo>
                    <a:pt x="10713" y="2398"/>
                    <a:pt x="10935" y="2367"/>
                    <a:pt x="11156" y="2367"/>
                  </a:cubicBezTo>
                  <a:cubicBezTo>
                    <a:pt x="11378" y="2367"/>
                    <a:pt x="11600" y="2398"/>
                    <a:pt x="11790" y="2462"/>
                  </a:cubicBezTo>
                  <a:cubicBezTo>
                    <a:pt x="12171" y="2588"/>
                    <a:pt x="12551" y="2969"/>
                    <a:pt x="12931" y="3222"/>
                  </a:cubicBezTo>
                  <a:cubicBezTo>
                    <a:pt x="13185" y="3729"/>
                    <a:pt x="13438" y="4236"/>
                    <a:pt x="13565" y="4743"/>
                  </a:cubicBezTo>
                  <a:cubicBezTo>
                    <a:pt x="13818" y="5377"/>
                    <a:pt x="13818" y="6011"/>
                    <a:pt x="13692" y="6772"/>
                  </a:cubicBezTo>
                  <a:cubicBezTo>
                    <a:pt x="13565" y="7406"/>
                    <a:pt x="13058" y="7913"/>
                    <a:pt x="12551" y="8293"/>
                  </a:cubicBezTo>
                  <a:lnTo>
                    <a:pt x="12044" y="8547"/>
                  </a:lnTo>
                  <a:lnTo>
                    <a:pt x="11790" y="8800"/>
                  </a:lnTo>
                  <a:cubicBezTo>
                    <a:pt x="11663" y="8800"/>
                    <a:pt x="11663" y="8800"/>
                    <a:pt x="11663" y="8927"/>
                  </a:cubicBezTo>
                  <a:cubicBezTo>
                    <a:pt x="11537" y="8927"/>
                    <a:pt x="11410" y="9054"/>
                    <a:pt x="11410" y="9180"/>
                  </a:cubicBezTo>
                  <a:cubicBezTo>
                    <a:pt x="11410" y="9307"/>
                    <a:pt x="11410" y="9434"/>
                    <a:pt x="11410" y="9561"/>
                  </a:cubicBezTo>
                  <a:cubicBezTo>
                    <a:pt x="11410" y="9687"/>
                    <a:pt x="11537" y="9687"/>
                    <a:pt x="11537" y="9814"/>
                  </a:cubicBezTo>
                  <a:lnTo>
                    <a:pt x="11917" y="9814"/>
                  </a:lnTo>
                  <a:cubicBezTo>
                    <a:pt x="12171" y="9687"/>
                    <a:pt x="12424" y="9687"/>
                    <a:pt x="12678" y="9561"/>
                  </a:cubicBezTo>
                  <a:lnTo>
                    <a:pt x="13692" y="9307"/>
                  </a:lnTo>
                  <a:cubicBezTo>
                    <a:pt x="13945" y="9180"/>
                    <a:pt x="14072" y="9180"/>
                    <a:pt x="14326" y="9054"/>
                  </a:cubicBezTo>
                  <a:cubicBezTo>
                    <a:pt x="14452" y="9054"/>
                    <a:pt x="14579" y="8927"/>
                    <a:pt x="14706" y="8800"/>
                  </a:cubicBezTo>
                  <a:cubicBezTo>
                    <a:pt x="14706" y="8800"/>
                    <a:pt x="14706" y="8673"/>
                    <a:pt x="14833" y="8673"/>
                  </a:cubicBezTo>
                  <a:cubicBezTo>
                    <a:pt x="14833" y="8420"/>
                    <a:pt x="14959" y="8166"/>
                    <a:pt x="14959" y="7913"/>
                  </a:cubicBezTo>
                  <a:lnTo>
                    <a:pt x="14959" y="6772"/>
                  </a:lnTo>
                  <a:cubicBezTo>
                    <a:pt x="14959" y="6391"/>
                    <a:pt x="14833" y="6011"/>
                    <a:pt x="14833" y="5504"/>
                  </a:cubicBezTo>
                  <a:cubicBezTo>
                    <a:pt x="14706" y="5124"/>
                    <a:pt x="14579" y="4743"/>
                    <a:pt x="14579" y="4363"/>
                  </a:cubicBezTo>
                  <a:cubicBezTo>
                    <a:pt x="14326" y="3603"/>
                    <a:pt x="13945" y="2842"/>
                    <a:pt x="13565" y="2208"/>
                  </a:cubicBezTo>
                  <a:cubicBezTo>
                    <a:pt x="13058" y="1574"/>
                    <a:pt x="12551" y="1067"/>
                    <a:pt x="11917" y="687"/>
                  </a:cubicBezTo>
                  <a:cubicBezTo>
                    <a:pt x="11410" y="433"/>
                    <a:pt x="10776" y="180"/>
                    <a:pt x="10142" y="53"/>
                  </a:cubicBezTo>
                  <a:cubicBezTo>
                    <a:pt x="9919" y="16"/>
                    <a:pt x="9708" y="0"/>
                    <a:pt x="9503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9;p15"/>
            <p:cNvSpPr/>
            <p:nvPr/>
          </p:nvSpPr>
          <p:spPr>
            <a:xfrm>
              <a:off x="1347500" y="3071400"/>
              <a:ext cx="402525" cy="323300"/>
            </a:xfrm>
            <a:custGeom>
              <a:avLst/>
              <a:gdLst/>
              <a:ahLst/>
              <a:cxnLst/>
              <a:rect l="l" t="t" r="r" b="b"/>
              <a:pathLst>
                <a:path w="16101" h="12932" extrusionOk="0">
                  <a:moveTo>
                    <a:pt x="3804" y="1"/>
                  </a:moveTo>
                  <a:lnTo>
                    <a:pt x="381" y="128"/>
                  </a:lnTo>
                  <a:cubicBezTo>
                    <a:pt x="254" y="128"/>
                    <a:pt x="127" y="254"/>
                    <a:pt x="1" y="381"/>
                  </a:cubicBezTo>
                  <a:cubicBezTo>
                    <a:pt x="1" y="381"/>
                    <a:pt x="1" y="508"/>
                    <a:pt x="1" y="635"/>
                  </a:cubicBezTo>
                  <a:cubicBezTo>
                    <a:pt x="1" y="762"/>
                    <a:pt x="127" y="888"/>
                    <a:pt x="127" y="888"/>
                  </a:cubicBezTo>
                  <a:cubicBezTo>
                    <a:pt x="254" y="1015"/>
                    <a:pt x="381" y="1015"/>
                    <a:pt x="508" y="1142"/>
                  </a:cubicBezTo>
                  <a:cubicBezTo>
                    <a:pt x="634" y="1142"/>
                    <a:pt x="761" y="1269"/>
                    <a:pt x="888" y="1395"/>
                  </a:cubicBezTo>
                  <a:cubicBezTo>
                    <a:pt x="1015" y="1522"/>
                    <a:pt x="1141" y="1649"/>
                    <a:pt x="1141" y="1776"/>
                  </a:cubicBezTo>
                  <a:cubicBezTo>
                    <a:pt x="1268" y="2029"/>
                    <a:pt x="1268" y="2156"/>
                    <a:pt x="1268" y="2410"/>
                  </a:cubicBezTo>
                  <a:lnTo>
                    <a:pt x="2663" y="10903"/>
                  </a:lnTo>
                  <a:cubicBezTo>
                    <a:pt x="2663" y="11030"/>
                    <a:pt x="2663" y="11157"/>
                    <a:pt x="2663" y="11283"/>
                  </a:cubicBezTo>
                  <a:cubicBezTo>
                    <a:pt x="2663" y="11283"/>
                    <a:pt x="2536" y="11410"/>
                    <a:pt x="2536" y="11410"/>
                  </a:cubicBezTo>
                  <a:cubicBezTo>
                    <a:pt x="2409" y="11537"/>
                    <a:pt x="2282" y="11537"/>
                    <a:pt x="2156" y="11664"/>
                  </a:cubicBezTo>
                  <a:cubicBezTo>
                    <a:pt x="2156" y="11664"/>
                    <a:pt x="2029" y="11791"/>
                    <a:pt x="2029" y="11917"/>
                  </a:cubicBezTo>
                  <a:cubicBezTo>
                    <a:pt x="1902" y="11917"/>
                    <a:pt x="1902" y="12044"/>
                    <a:pt x="2029" y="12171"/>
                  </a:cubicBezTo>
                  <a:cubicBezTo>
                    <a:pt x="2029" y="12298"/>
                    <a:pt x="2029" y="12424"/>
                    <a:pt x="2156" y="12424"/>
                  </a:cubicBezTo>
                  <a:cubicBezTo>
                    <a:pt x="2282" y="12551"/>
                    <a:pt x="2409" y="12551"/>
                    <a:pt x="2536" y="12551"/>
                  </a:cubicBezTo>
                  <a:lnTo>
                    <a:pt x="5705" y="12931"/>
                  </a:lnTo>
                  <a:lnTo>
                    <a:pt x="5959" y="12931"/>
                  </a:lnTo>
                  <a:cubicBezTo>
                    <a:pt x="6085" y="12931"/>
                    <a:pt x="6212" y="12931"/>
                    <a:pt x="6339" y="12805"/>
                  </a:cubicBezTo>
                  <a:cubicBezTo>
                    <a:pt x="6339" y="12805"/>
                    <a:pt x="6339" y="12678"/>
                    <a:pt x="6339" y="12551"/>
                  </a:cubicBezTo>
                  <a:cubicBezTo>
                    <a:pt x="6339" y="12424"/>
                    <a:pt x="6212" y="12171"/>
                    <a:pt x="6085" y="12171"/>
                  </a:cubicBezTo>
                  <a:cubicBezTo>
                    <a:pt x="5959" y="11917"/>
                    <a:pt x="5705" y="11791"/>
                    <a:pt x="5452" y="11664"/>
                  </a:cubicBezTo>
                  <a:cubicBezTo>
                    <a:pt x="5071" y="11537"/>
                    <a:pt x="4691" y="11283"/>
                    <a:pt x="4311" y="11030"/>
                  </a:cubicBezTo>
                  <a:cubicBezTo>
                    <a:pt x="4057" y="10776"/>
                    <a:pt x="3804" y="10523"/>
                    <a:pt x="3550" y="10143"/>
                  </a:cubicBezTo>
                  <a:cubicBezTo>
                    <a:pt x="3423" y="9889"/>
                    <a:pt x="3297" y="9509"/>
                    <a:pt x="3297" y="9128"/>
                  </a:cubicBezTo>
                  <a:cubicBezTo>
                    <a:pt x="3297" y="9002"/>
                    <a:pt x="3297" y="8875"/>
                    <a:pt x="3297" y="8748"/>
                  </a:cubicBezTo>
                  <a:lnTo>
                    <a:pt x="3297" y="8495"/>
                  </a:lnTo>
                  <a:lnTo>
                    <a:pt x="3550" y="8495"/>
                  </a:lnTo>
                  <a:lnTo>
                    <a:pt x="13185" y="6846"/>
                  </a:lnTo>
                  <a:lnTo>
                    <a:pt x="14199" y="6846"/>
                  </a:lnTo>
                  <a:cubicBezTo>
                    <a:pt x="14325" y="6973"/>
                    <a:pt x="14579" y="6973"/>
                    <a:pt x="14706" y="7100"/>
                  </a:cubicBezTo>
                  <a:cubicBezTo>
                    <a:pt x="14959" y="7354"/>
                    <a:pt x="15086" y="7607"/>
                    <a:pt x="15086" y="7734"/>
                  </a:cubicBezTo>
                  <a:cubicBezTo>
                    <a:pt x="15213" y="8114"/>
                    <a:pt x="15340" y="8241"/>
                    <a:pt x="15340" y="8368"/>
                  </a:cubicBezTo>
                  <a:cubicBezTo>
                    <a:pt x="15340" y="8495"/>
                    <a:pt x="15466" y="8621"/>
                    <a:pt x="15466" y="8621"/>
                  </a:cubicBezTo>
                  <a:lnTo>
                    <a:pt x="15720" y="8621"/>
                  </a:lnTo>
                  <a:cubicBezTo>
                    <a:pt x="15847" y="8621"/>
                    <a:pt x="15973" y="8495"/>
                    <a:pt x="16100" y="8368"/>
                  </a:cubicBezTo>
                  <a:cubicBezTo>
                    <a:pt x="16100" y="8241"/>
                    <a:pt x="16100" y="8114"/>
                    <a:pt x="16100" y="7987"/>
                  </a:cubicBezTo>
                  <a:cubicBezTo>
                    <a:pt x="16100" y="7987"/>
                    <a:pt x="16100" y="7861"/>
                    <a:pt x="16100" y="7861"/>
                  </a:cubicBezTo>
                  <a:cubicBezTo>
                    <a:pt x="16100" y="7734"/>
                    <a:pt x="16100" y="7734"/>
                    <a:pt x="16100" y="7607"/>
                  </a:cubicBezTo>
                  <a:lnTo>
                    <a:pt x="15847" y="6720"/>
                  </a:lnTo>
                  <a:cubicBezTo>
                    <a:pt x="15847" y="6466"/>
                    <a:pt x="15720" y="6213"/>
                    <a:pt x="15720" y="6086"/>
                  </a:cubicBezTo>
                  <a:cubicBezTo>
                    <a:pt x="15720" y="5832"/>
                    <a:pt x="15720" y="5706"/>
                    <a:pt x="15593" y="5579"/>
                  </a:cubicBezTo>
                  <a:cubicBezTo>
                    <a:pt x="15593" y="5452"/>
                    <a:pt x="15593" y="5325"/>
                    <a:pt x="15593" y="5198"/>
                  </a:cubicBezTo>
                  <a:cubicBezTo>
                    <a:pt x="15593" y="5072"/>
                    <a:pt x="15593" y="4945"/>
                    <a:pt x="15593" y="4691"/>
                  </a:cubicBezTo>
                  <a:cubicBezTo>
                    <a:pt x="15466" y="4565"/>
                    <a:pt x="15466" y="4058"/>
                    <a:pt x="15466" y="3804"/>
                  </a:cubicBezTo>
                  <a:cubicBezTo>
                    <a:pt x="15340" y="3424"/>
                    <a:pt x="15466" y="3170"/>
                    <a:pt x="15340" y="2917"/>
                  </a:cubicBezTo>
                  <a:lnTo>
                    <a:pt x="14959" y="1902"/>
                  </a:lnTo>
                  <a:cubicBezTo>
                    <a:pt x="14959" y="1776"/>
                    <a:pt x="14959" y="1649"/>
                    <a:pt x="14959" y="1522"/>
                  </a:cubicBezTo>
                  <a:cubicBezTo>
                    <a:pt x="14959" y="1395"/>
                    <a:pt x="14959" y="1395"/>
                    <a:pt x="14959" y="1269"/>
                  </a:cubicBezTo>
                  <a:lnTo>
                    <a:pt x="14959" y="1142"/>
                  </a:lnTo>
                  <a:cubicBezTo>
                    <a:pt x="14959" y="1015"/>
                    <a:pt x="14959" y="888"/>
                    <a:pt x="14833" y="762"/>
                  </a:cubicBezTo>
                  <a:cubicBezTo>
                    <a:pt x="14706" y="762"/>
                    <a:pt x="14579" y="635"/>
                    <a:pt x="14452" y="635"/>
                  </a:cubicBezTo>
                  <a:cubicBezTo>
                    <a:pt x="14325" y="762"/>
                    <a:pt x="14325" y="762"/>
                    <a:pt x="14199" y="888"/>
                  </a:cubicBezTo>
                  <a:cubicBezTo>
                    <a:pt x="14199" y="888"/>
                    <a:pt x="14072" y="1015"/>
                    <a:pt x="14199" y="1142"/>
                  </a:cubicBezTo>
                  <a:cubicBezTo>
                    <a:pt x="14199" y="1522"/>
                    <a:pt x="14199" y="1776"/>
                    <a:pt x="14199" y="2029"/>
                  </a:cubicBezTo>
                  <a:cubicBezTo>
                    <a:pt x="14072" y="2283"/>
                    <a:pt x="14072" y="2410"/>
                    <a:pt x="13945" y="2663"/>
                  </a:cubicBezTo>
                  <a:cubicBezTo>
                    <a:pt x="13818" y="2790"/>
                    <a:pt x="13692" y="2790"/>
                    <a:pt x="13438" y="2917"/>
                  </a:cubicBezTo>
                  <a:cubicBezTo>
                    <a:pt x="13185" y="2917"/>
                    <a:pt x="12931" y="3043"/>
                    <a:pt x="12551" y="3043"/>
                  </a:cubicBezTo>
                  <a:lnTo>
                    <a:pt x="2789" y="4691"/>
                  </a:lnTo>
                  <a:lnTo>
                    <a:pt x="2536" y="4691"/>
                  </a:lnTo>
                  <a:cubicBezTo>
                    <a:pt x="2536" y="4691"/>
                    <a:pt x="2409" y="4565"/>
                    <a:pt x="2409" y="4565"/>
                  </a:cubicBezTo>
                  <a:cubicBezTo>
                    <a:pt x="2409" y="4438"/>
                    <a:pt x="2282" y="4311"/>
                    <a:pt x="2282" y="4184"/>
                  </a:cubicBezTo>
                  <a:cubicBezTo>
                    <a:pt x="2282" y="3677"/>
                    <a:pt x="2282" y="3297"/>
                    <a:pt x="2282" y="2917"/>
                  </a:cubicBezTo>
                  <a:cubicBezTo>
                    <a:pt x="2282" y="2663"/>
                    <a:pt x="2409" y="2410"/>
                    <a:pt x="2536" y="2156"/>
                  </a:cubicBezTo>
                  <a:cubicBezTo>
                    <a:pt x="2663" y="2029"/>
                    <a:pt x="2663" y="2029"/>
                    <a:pt x="2789" y="1902"/>
                  </a:cubicBezTo>
                  <a:cubicBezTo>
                    <a:pt x="2789" y="1902"/>
                    <a:pt x="2916" y="1776"/>
                    <a:pt x="2916" y="1776"/>
                  </a:cubicBezTo>
                  <a:cubicBezTo>
                    <a:pt x="3043" y="1649"/>
                    <a:pt x="3170" y="1522"/>
                    <a:pt x="3297" y="1522"/>
                  </a:cubicBezTo>
                  <a:lnTo>
                    <a:pt x="3930" y="1142"/>
                  </a:lnTo>
                  <a:cubicBezTo>
                    <a:pt x="4057" y="1015"/>
                    <a:pt x="4311" y="888"/>
                    <a:pt x="4437" y="762"/>
                  </a:cubicBezTo>
                  <a:cubicBezTo>
                    <a:pt x="4437" y="635"/>
                    <a:pt x="4437" y="508"/>
                    <a:pt x="4437" y="381"/>
                  </a:cubicBezTo>
                  <a:cubicBezTo>
                    <a:pt x="4437" y="128"/>
                    <a:pt x="4437" y="1"/>
                    <a:pt x="4311" y="1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0;p15"/>
            <p:cNvSpPr/>
            <p:nvPr/>
          </p:nvSpPr>
          <p:spPr>
            <a:xfrm>
              <a:off x="1360175" y="2789350"/>
              <a:ext cx="348650" cy="196525"/>
            </a:xfrm>
            <a:custGeom>
              <a:avLst/>
              <a:gdLst/>
              <a:ahLst/>
              <a:cxnLst/>
              <a:rect l="l" t="t" r="r" b="b"/>
              <a:pathLst>
                <a:path w="13946" h="7861" extrusionOk="0">
                  <a:moveTo>
                    <a:pt x="13438" y="0"/>
                  </a:moveTo>
                  <a:cubicBezTo>
                    <a:pt x="13311" y="0"/>
                    <a:pt x="13311" y="0"/>
                    <a:pt x="13185" y="127"/>
                  </a:cubicBezTo>
                  <a:cubicBezTo>
                    <a:pt x="13185" y="254"/>
                    <a:pt x="13058" y="254"/>
                    <a:pt x="13058" y="381"/>
                  </a:cubicBezTo>
                  <a:cubicBezTo>
                    <a:pt x="13058" y="761"/>
                    <a:pt x="12931" y="1015"/>
                    <a:pt x="12804" y="1268"/>
                  </a:cubicBezTo>
                  <a:cubicBezTo>
                    <a:pt x="12804" y="1522"/>
                    <a:pt x="12678" y="1648"/>
                    <a:pt x="12551" y="1775"/>
                  </a:cubicBezTo>
                  <a:cubicBezTo>
                    <a:pt x="12424" y="1902"/>
                    <a:pt x="12297" y="2029"/>
                    <a:pt x="12044" y="2029"/>
                  </a:cubicBezTo>
                  <a:lnTo>
                    <a:pt x="11156" y="2029"/>
                  </a:lnTo>
                  <a:lnTo>
                    <a:pt x="2790" y="2156"/>
                  </a:lnTo>
                  <a:cubicBezTo>
                    <a:pt x="2409" y="2156"/>
                    <a:pt x="2156" y="2029"/>
                    <a:pt x="1775" y="2029"/>
                  </a:cubicBezTo>
                  <a:cubicBezTo>
                    <a:pt x="1522" y="1902"/>
                    <a:pt x="1395" y="1902"/>
                    <a:pt x="1268" y="1648"/>
                  </a:cubicBezTo>
                  <a:cubicBezTo>
                    <a:pt x="1142" y="1522"/>
                    <a:pt x="1015" y="1268"/>
                    <a:pt x="1015" y="1015"/>
                  </a:cubicBezTo>
                  <a:cubicBezTo>
                    <a:pt x="1015" y="761"/>
                    <a:pt x="888" y="508"/>
                    <a:pt x="888" y="381"/>
                  </a:cubicBezTo>
                  <a:cubicBezTo>
                    <a:pt x="888" y="254"/>
                    <a:pt x="761" y="127"/>
                    <a:pt x="761" y="127"/>
                  </a:cubicBezTo>
                  <a:lnTo>
                    <a:pt x="508" y="127"/>
                  </a:lnTo>
                  <a:cubicBezTo>
                    <a:pt x="381" y="127"/>
                    <a:pt x="254" y="127"/>
                    <a:pt x="127" y="254"/>
                  </a:cubicBezTo>
                  <a:cubicBezTo>
                    <a:pt x="127" y="381"/>
                    <a:pt x="1" y="508"/>
                    <a:pt x="1" y="634"/>
                  </a:cubicBezTo>
                  <a:cubicBezTo>
                    <a:pt x="1" y="761"/>
                    <a:pt x="1" y="761"/>
                    <a:pt x="1" y="761"/>
                  </a:cubicBezTo>
                  <a:cubicBezTo>
                    <a:pt x="1" y="888"/>
                    <a:pt x="1" y="1015"/>
                    <a:pt x="1" y="1015"/>
                  </a:cubicBezTo>
                  <a:lnTo>
                    <a:pt x="1" y="1648"/>
                  </a:lnTo>
                  <a:lnTo>
                    <a:pt x="1" y="2409"/>
                  </a:lnTo>
                  <a:lnTo>
                    <a:pt x="1" y="3296"/>
                  </a:lnTo>
                  <a:lnTo>
                    <a:pt x="1" y="3930"/>
                  </a:lnTo>
                  <a:lnTo>
                    <a:pt x="1" y="4944"/>
                  </a:lnTo>
                  <a:lnTo>
                    <a:pt x="1" y="5832"/>
                  </a:lnTo>
                  <a:lnTo>
                    <a:pt x="1" y="6973"/>
                  </a:lnTo>
                  <a:lnTo>
                    <a:pt x="1" y="7353"/>
                  </a:lnTo>
                  <a:cubicBezTo>
                    <a:pt x="1" y="7480"/>
                    <a:pt x="127" y="7607"/>
                    <a:pt x="127" y="7733"/>
                  </a:cubicBezTo>
                  <a:cubicBezTo>
                    <a:pt x="254" y="7860"/>
                    <a:pt x="381" y="7860"/>
                    <a:pt x="508" y="7860"/>
                  </a:cubicBezTo>
                  <a:cubicBezTo>
                    <a:pt x="634" y="7860"/>
                    <a:pt x="634" y="7860"/>
                    <a:pt x="761" y="7733"/>
                  </a:cubicBezTo>
                  <a:cubicBezTo>
                    <a:pt x="888" y="7733"/>
                    <a:pt x="888" y="7607"/>
                    <a:pt x="888" y="7480"/>
                  </a:cubicBezTo>
                  <a:cubicBezTo>
                    <a:pt x="888" y="7226"/>
                    <a:pt x="1015" y="6846"/>
                    <a:pt x="1142" y="6592"/>
                  </a:cubicBezTo>
                  <a:cubicBezTo>
                    <a:pt x="1142" y="6466"/>
                    <a:pt x="1268" y="6212"/>
                    <a:pt x="1395" y="6085"/>
                  </a:cubicBezTo>
                  <a:cubicBezTo>
                    <a:pt x="1522" y="5959"/>
                    <a:pt x="1775" y="5959"/>
                    <a:pt x="1902" y="5959"/>
                  </a:cubicBezTo>
                  <a:cubicBezTo>
                    <a:pt x="2029" y="5895"/>
                    <a:pt x="2187" y="5864"/>
                    <a:pt x="2346" y="5864"/>
                  </a:cubicBezTo>
                  <a:cubicBezTo>
                    <a:pt x="2504" y="5864"/>
                    <a:pt x="2663" y="5895"/>
                    <a:pt x="2790" y="5959"/>
                  </a:cubicBezTo>
                  <a:lnTo>
                    <a:pt x="11156" y="5959"/>
                  </a:lnTo>
                  <a:cubicBezTo>
                    <a:pt x="11346" y="5895"/>
                    <a:pt x="11505" y="5864"/>
                    <a:pt x="11663" y="5864"/>
                  </a:cubicBezTo>
                  <a:cubicBezTo>
                    <a:pt x="11822" y="5864"/>
                    <a:pt x="11980" y="5895"/>
                    <a:pt x="12170" y="5959"/>
                  </a:cubicBezTo>
                  <a:cubicBezTo>
                    <a:pt x="12424" y="5959"/>
                    <a:pt x="12551" y="6085"/>
                    <a:pt x="12678" y="6212"/>
                  </a:cubicBezTo>
                  <a:cubicBezTo>
                    <a:pt x="12804" y="6466"/>
                    <a:pt x="12931" y="6719"/>
                    <a:pt x="12931" y="6973"/>
                  </a:cubicBezTo>
                  <a:cubicBezTo>
                    <a:pt x="12931" y="7100"/>
                    <a:pt x="13058" y="7353"/>
                    <a:pt x="13058" y="7607"/>
                  </a:cubicBezTo>
                  <a:cubicBezTo>
                    <a:pt x="13058" y="7733"/>
                    <a:pt x="13058" y="7733"/>
                    <a:pt x="13185" y="7733"/>
                  </a:cubicBezTo>
                  <a:cubicBezTo>
                    <a:pt x="13269" y="7776"/>
                    <a:pt x="13311" y="7790"/>
                    <a:pt x="13335" y="7790"/>
                  </a:cubicBezTo>
                  <a:cubicBezTo>
                    <a:pt x="13382" y="7790"/>
                    <a:pt x="13354" y="7733"/>
                    <a:pt x="13438" y="7733"/>
                  </a:cubicBezTo>
                  <a:cubicBezTo>
                    <a:pt x="13475" y="7771"/>
                    <a:pt x="13512" y="7786"/>
                    <a:pt x="13550" y="7786"/>
                  </a:cubicBezTo>
                  <a:cubicBezTo>
                    <a:pt x="13639" y="7786"/>
                    <a:pt x="13729" y="7696"/>
                    <a:pt x="13818" y="7607"/>
                  </a:cubicBezTo>
                  <a:cubicBezTo>
                    <a:pt x="13818" y="7607"/>
                    <a:pt x="13945" y="7353"/>
                    <a:pt x="13945" y="7226"/>
                  </a:cubicBezTo>
                  <a:lnTo>
                    <a:pt x="13945" y="7100"/>
                  </a:lnTo>
                  <a:cubicBezTo>
                    <a:pt x="13945" y="6973"/>
                    <a:pt x="13945" y="6973"/>
                    <a:pt x="13945" y="6846"/>
                  </a:cubicBezTo>
                  <a:lnTo>
                    <a:pt x="13945" y="6339"/>
                  </a:lnTo>
                  <a:lnTo>
                    <a:pt x="13945" y="5452"/>
                  </a:lnTo>
                  <a:lnTo>
                    <a:pt x="13945" y="4564"/>
                  </a:lnTo>
                  <a:lnTo>
                    <a:pt x="13945" y="3930"/>
                  </a:lnTo>
                  <a:lnTo>
                    <a:pt x="13945" y="2916"/>
                  </a:lnTo>
                  <a:lnTo>
                    <a:pt x="13945" y="2029"/>
                  </a:lnTo>
                  <a:lnTo>
                    <a:pt x="13945" y="888"/>
                  </a:lnTo>
                  <a:lnTo>
                    <a:pt x="13945" y="508"/>
                  </a:lnTo>
                  <a:cubicBezTo>
                    <a:pt x="13945" y="381"/>
                    <a:pt x="13818" y="254"/>
                    <a:pt x="13818" y="127"/>
                  </a:cubicBezTo>
                  <a:cubicBezTo>
                    <a:pt x="13692" y="127"/>
                    <a:pt x="13565" y="0"/>
                    <a:pt x="13438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1;p15"/>
            <p:cNvSpPr/>
            <p:nvPr/>
          </p:nvSpPr>
          <p:spPr>
            <a:xfrm>
              <a:off x="1341175" y="2402700"/>
              <a:ext cx="373975" cy="342300"/>
            </a:xfrm>
            <a:custGeom>
              <a:avLst/>
              <a:gdLst/>
              <a:ahLst/>
              <a:cxnLst/>
              <a:rect l="l" t="t" r="r" b="b"/>
              <a:pathLst>
                <a:path w="14959" h="13692" extrusionOk="0">
                  <a:moveTo>
                    <a:pt x="1014" y="1"/>
                  </a:moveTo>
                  <a:cubicBezTo>
                    <a:pt x="887" y="127"/>
                    <a:pt x="887" y="254"/>
                    <a:pt x="761" y="381"/>
                  </a:cubicBezTo>
                  <a:cubicBezTo>
                    <a:pt x="761" y="381"/>
                    <a:pt x="761" y="508"/>
                    <a:pt x="761" y="634"/>
                  </a:cubicBezTo>
                  <a:cubicBezTo>
                    <a:pt x="887" y="761"/>
                    <a:pt x="1014" y="888"/>
                    <a:pt x="1141" y="888"/>
                  </a:cubicBezTo>
                  <a:cubicBezTo>
                    <a:pt x="1268" y="1015"/>
                    <a:pt x="1394" y="1142"/>
                    <a:pt x="1394" y="1268"/>
                  </a:cubicBezTo>
                  <a:cubicBezTo>
                    <a:pt x="1521" y="1395"/>
                    <a:pt x="1648" y="1522"/>
                    <a:pt x="1648" y="1649"/>
                  </a:cubicBezTo>
                  <a:cubicBezTo>
                    <a:pt x="1648" y="1902"/>
                    <a:pt x="1648" y="2156"/>
                    <a:pt x="1648" y="2409"/>
                  </a:cubicBezTo>
                  <a:lnTo>
                    <a:pt x="887" y="10903"/>
                  </a:lnTo>
                  <a:cubicBezTo>
                    <a:pt x="887" y="11030"/>
                    <a:pt x="887" y="11156"/>
                    <a:pt x="887" y="11283"/>
                  </a:cubicBezTo>
                  <a:cubicBezTo>
                    <a:pt x="887" y="11283"/>
                    <a:pt x="761" y="11410"/>
                    <a:pt x="761" y="11410"/>
                  </a:cubicBezTo>
                  <a:cubicBezTo>
                    <a:pt x="634" y="11537"/>
                    <a:pt x="507" y="11537"/>
                    <a:pt x="380" y="11537"/>
                  </a:cubicBezTo>
                  <a:cubicBezTo>
                    <a:pt x="254" y="11537"/>
                    <a:pt x="127" y="11663"/>
                    <a:pt x="127" y="11663"/>
                  </a:cubicBezTo>
                  <a:cubicBezTo>
                    <a:pt x="0" y="11790"/>
                    <a:pt x="0" y="11917"/>
                    <a:pt x="0" y="11917"/>
                  </a:cubicBezTo>
                  <a:cubicBezTo>
                    <a:pt x="0" y="12044"/>
                    <a:pt x="0" y="12170"/>
                    <a:pt x="127" y="12297"/>
                  </a:cubicBezTo>
                  <a:cubicBezTo>
                    <a:pt x="127" y="12424"/>
                    <a:pt x="254" y="12551"/>
                    <a:pt x="380" y="12551"/>
                  </a:cubicBezTo>
                  <a:lnTo>
                    <a:pt x="3423" y="13692"/>
                  </a:lnTo>
                  <a:lnTo>
                    <a:pt x="3930" y="13692"/>
                  </a:lnTo>
                  <a:cubicBezTo>
                    <a:pt x="4057" y="13565"/>
                    <a:pt x="4183" y="13565"/>
                    <a:pt x="4183" y="13438"/>
                  </a:cubicBezTo>
                  <a:cubicBezTo>
                    <a:pt x="4183" y="13185"/>
                    <a:pt x="4057" y="13058"/>
                    <a:pt x="3930" y="12931"/>
                  </a:cubicBezTo>
                  <a:cubicBezTo>
                    <a:pt x="3803" y="12804"/>
                    <a:pt x="3676" y="12551"/>
                    <a:pt x="3423" y="12424"/>
                  </a:cubicBezTo>
                  <a:cubicBezTo>
                    <a:pt x="3169" y="12170"/>
                    <a:pt x="2916" y="11917"/>
                    <a:pt x="2662" y="11663"/>
                  </a:cubicBezTo>
                  <a:cubicBezTo>
                    <a:pt x="2409" y="11410"/>
                    <a:pt x="2282" y="11156"/>
                    <a:pt x="2155" y="10903"/>
                  </a:cubicBezTo>
                  <a:cubicBezTo>
                    <a:pt x="2028" y="10776"/>
                    <a:pt x="2028" y="10522"/>
                    <a:pt x="1902" y="10269"/>
                  </a:cubicBezTo>
                  <a:cubicBezTo>
                    <a:pt x="1902" y="9889"/>
                    <a:pt x="1902" y="9635"/>
                    <a:pt x="1902" y="9382"/>
                  </a:cubicBezTo>
                  <a:cubicBezTo>
                    <a:pt x="1902" y="9255"/>
                    <a:pt x="1902" y="9001"/>
                    <a:pt x="1902" y="8874"/>
                  </a:cubicBezTo>
                  <a:cubicBezTo>
                    <a:pt x="1902" y="8874"/>
                    <a:pt x="2028" y="8748"/>
                    <a:pt x="2028" y="8748"/>
                  </a:cubicBezTo>
                  <a:lnTo>
                    <a:pt x="2282" y="8748"/>
                  </a:lnTo>
                  <a:lnTo>
                    <a:pt x="12043" y="9635"/>
                  </a:lnTo>
                  <a:cubicBezTo>
                    <a:pt x="12423" y="9635"/>
                    <a:pt x="12677" y="9635"/>
                    <a:pt x="13057" y="9762"/>
                  </a:cubicBezTo>
                  <a:cubicBezTo>
                    <a:pt x="13184" y="9889"/>
                    <a:pt x="13438" y="10015"/>
                    <a:pt x="13564" y="10142"/>
                  </a:cubicBezTo>
                  <a:cubicBezTo>
                    <a:pt x="13691" y="10396"/>
                    <a:pt x="13691" y="10649"/>
                    <a:pt x="13691" y="10903"/>
                  </a:cubicBezTo>
                  <a:cubicBezTo>
                    <a:pt x="13691" y="11030"/>
                    <a:pt x="13818" y="11283"/>
                    <a:pt x="13818" y="11537"/>
                  </a:cubicBezTo>
                  <a:cubicBezTo>
                    <a:pt x="13818" y="11537"/>
                    <a:pt x="13818" y="11663"/>
                    <a:pt x="13945" y="11790"/>
                  </a:cubicBezTo>
                  <a:lnTo>
                    <a:pt x="14198" y="11790"/>
                  </a:lnTo>
                  <a:cubicBezTo>
                    <a:pt x="14325" y="11790"/>
                    <a:pt x="14452" y="11790"/>
                    <a:pt x="14452" y="11663"/>
                  </a:cubicBezTo>
                  <a:cubicBezTo>
                    <a:pt x="14578" y="11537"/>
                    <a:pt x="14578" y="11410"/>
                    <a:pt x="14578" y="11283"/>
                  </a:cubicBezTo>
                  <a:lnTo>
                    <a:pt x="14705" y="11283"/>
                  </a:lnTo>
                  <a:lnTo>
                    <a:pt x="14705" y="11030"/>
                  </a:lnTo>
                  <a:lnTo>
                    <a:pt x="14705" y="10015"/>
                  </a:lnTo>
                  <a:lnTo>
                    <a:pt x="14705" y="9382"/>
                  </a:lnTo>
                  <a:lnTo>
                    <a:pt x="14705" y="8874"/>
                  </a:lnTo>
                  <a:lnTo>
                    <a:pt x="14705" y="8494"/>
                  </a:lnTo>
                  <a:lnTo>
                    <a:pt x="14705" y="7987"/>
                  </a:lnTo>
                  <a:cubicBezTo>
                    <a:pt x="14705" y="7860"/>
                    <a:pt x="14705" y="7353"/>
                    <a:pt x="14705" y="7100"/>
                  </a:cubicBezTo>
                  <a:cubicBezTo>
                    <a:pt x="14832" y="6846"/>
                    <a:pt x="14832" y="6466"/>
                    <a:pt x="14832" y="6212"/>
                  </a:cubicBezTo>
                  <a:lnTo>
                    <a:pt x="14959" y="5452"/>
                  </a:lnTo>
                  <a:cubicBezTo>
                    <a:pt x="14959" y="5325"/>
                    <a:pt x="14959" y="5198"/>
                    <a:pt x="14959" y="5071"/>
                  </a:cubicBezTo>
                  <a:lnTo>
                    <a:pt x="14959" y="4818"/>
                  </a:lnTo>
                  <a:cubicBezTo>
                    <a:pt x="14959" y="4818"/>
                    <a:pt x="14959" y="4691"/>
                    <a:pt x="14959" y="4691"/>
                  </a:cubicBezTo>
                  <a:cubicBezTo>
                    <a:pt x="14959" y="4564"/>
                    <a:pt x="14959" y="4438"/>
                    <a:pt x="14832" y="4311"/>
                  </a:cubicBezTo>
                  <a:cubicBezTo>
                    <a:pt x="14832" y="4184"/>
                    <a:pt x="14705" y="4184"/>
                    <a:pt x="14578" y="4184"/>
                  </a:cubicBezTo>
                  <a:cubicBezTo>
                    <a:pt x="14515" y="4121"/>
                    <a:pt x="14452" y="4089"/>
                    <a:pt x="14404" y="4089"/>
                  </a:cubicBezTo>
                  <a:cubicBezTo>
                    <a:pt x="14357" y="4089"/>
                    <a:pt x="14325" y="4121"/>
                    <a:pt x="14325" y="4184"/>
                  </a:cubicBezTo>
                  <a:cubicBezTo>
                    <a:pt x="14198" y="4184"/>
                    <a:pt x="14071" y="4311"/>
                    <a:pt x="14071" y="4438"/>
                  </a:cubicBezTo>
                  <a:cubicBezTo>
                    <a:pt x="14071" y="4691"/>
                    <a:pt x="13945" y="4945"/>
                    <a:pt x="13818" y="5325"/>
                  </a:cubicBezTo>
                  <a:cubicBezTo>
                    <a:pt x="13818" y="5452"/>
                    <a:pt x="13691" y="5578"/>
                    <a:pt x="13438" y="5705"/>
                  </a:cubicBezTo>
                  <a:cubicBezTo>
                    <a:pt x="13311" y="5832"/>
                    <a:pt x="13184" y="5959"/>
                    <a:pt x="12930" y="5959"/>
                  </a:cubicBezTo>
                  <a:lnTo>
                    <a:pt x="12043" y="5959"/>
                  </a:lnTo>
                  <a:lnTo>
                    <a:pt x="2662" y="5071"/>
                  </a:lnTo>
                  <a:lnTo>
                    <a:pt x="2409" y="5071"/>
                  </a:lnTo>
                  <a:cubicBezTo>
                    <a:pt x="2409" y="4945"/>
                    <a:pt x="2409" y="4945"/>
                    <a:pt x="2282" y="4818"/>
                  </a:cubicBezTo>
                  <a:cubicBezTo>
                    <a:pt x="2282" y="4691"/>
                    <a:pt x="2282" y="4564"/>
                    <a:pt x="2282" y="4438"/>
                  </a:cubicBezTo>
                  <a:cubicBezTo>
                    <a:pt x="2409" y="4057"/>
                    <a:pt x="2409" y="3677"/>
                    <a:pt x="2535" y="3297"/>
                  </a:cubicBezTo>
                  <a:cubicBezTo>
                    <a:pt x="2662" y="2916"/>
                    <a:pt x="2789" y="2663"/>
                    <a:pt x="3042" y="2536"/>
                  </a:cubicBezTo>
                  <a:lnTo>
                    <a:pt x="3169" y="2409"/>
                  </a:lnTo>
                  <a:lnTo>
                    <a:pt x="3423" y="2282"/>
                  </a:lnTo>
                  <a:cubicBezTo>
                    <a:pt x="3550" y="2156"/>
                    <a:pt x="3676" y="2156"/>
                    <a:pt x="3930" y="2029"/>
                  </a:cubicBezTo>
                  <a:lnTo>
                    <a:pt x="4564" y="1902"/>
                  </a:lnTo>
                  <a:cubicBezTo>
                    <a:pt x="4690" y="1775"/>
                    <a:pt x="4944" y="1649"/>
                    <a:pt x="5071" y="1649"/>
                  </a:cubicBezTo>
                  <a:cubicBezTo>
                    <a:pt x="5198" y="1522"/>
                    <a:pt x="5198" y="1395"/>
                    <a:pt x="5198" y="1268"/>
                  </a:cubicBezTo>
                  <a:cubicBezTo>
                    <a:pt x="5324" y="1142"/>
                    <a:pt x="5198" y="1015"/>
                    <a:pt x="5198" y="888"/>
                  </a:cubicBezTo>
                  <a:cubicBezTo>
                    <a:pt x="5071" y="761"/>
                    <a:pt x="4817" y="761"/>
                    <a:pt x="4690" y="634"/>
                  </a:cubicBezTo>
                  <a:lnTo>
                    <a:pt x="1394" y="1"/>
                  </a:ln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2;p15"/>
            <p:cNvSpPr/>
            <p:nvPr/>
          </p:nvSpPr>
          <p:spPr>
            <a:xfrm>
              <a:off x="1417225" y="1920975"/>
              <a:ext cx="393000" cy="412025"/>
            </a:xfrm>
            <a:custGeom>
              <a:avLst/>
              <a:gdLst/>
              <a:ahLst/>
              <a:cxnLst/>
              <a:rect l="l" t="t" r="r" b="b"/>
              <a:pathLst>
                <a:path w="15720" h="16481" extrusionOk="0">
                  <a:moveTo>
                    <a:pt x="4057" y="1"/>
                  </a:moveTo>
                  <a:cubicBezTo>
                    <a:pt x="4057" y="127"/>
                    <a:pt x="3930" y="254"/>
                    <a:pt x="3930" y="381"/>
                  </a:cubicBezTo>
                  <a:cubicBezTo>
                    <a:pt x="3930" y="508"/>
                    <a:pt x="3930" y="508"/>
                    <a:pt x="3930" y="634"/>
                  </a:cubicBezTo>
                  <a:lnTo>
                    <a:pt x="3930" y="888"/>
                  </a:lnTo>
                  <a:cubicBezTo>
                    <a:pt x="3930" y="1015"/>
                    <a:pt x="3804" y="1268"/>
                    <a:pt x="3804" y="1522"/>
                  </a:cubicBezTo>
                  <a:cubicBezTo>
                    <a:pt x="3677" y="1649"/>
                    <a:pt x="3677" y="1775"/>
                    <a:pt x="3677" y="1902"/>
                  </a:cubicBezTo>
                  <a:cubicBezTo>
                    <a:pt x="3677" y="2029"/>
                    <a:pt x="3550" y="2156"/>
                    <a:pt x="3550" y="2156"/>
                  </a:cubicBezTo>
                  <a:cubicBezTo>
                    <a:pt x="3550" y="2282"/>
                    <a:pt x="3423" y="2536"/>
                    <a:pt x="3423" y="2790"/>
                  </a:cubicBezTo>
                  <a:cubicBezTo>
                    <a:pt x="3296" y="3043"/>
                    <a:pt x="3170" y="3297"/>
                    <a:pt x="3043" y="3550"/>
                  </a:cubicBezTo>
                  <a:lnTo>
                    <a:pt x="2916" y="4184"/>
                  </a:lnTo>
                  <a:cubicBezTo>
                    <a:pt x="2789" y="4311"/>
                    <a:pt x="2789" y="4564"/>
                    <a:pt x="2916" y="4691"/>
                  </a:cubicBezTo>
                  <a:cubicBezTo>
                    <a:pt x="2916" y="4945"/>
                    <a:pt x="3043" y="4945"/>
                    <a:pt x="3170" y="5071"/>
                  </a:cubicBezTo>
                  <a:lnTo>
                    <a:pt x="3550" y="5071"/>
                  </a:lnTo>
                  <a:cubicBezTo>
                    <a:pt x="3677" y="4945"/>
                    <a:pt x="3677" y="4818"/>
                    <a:pt x="3804" y="4691"/>
                  </a:cubicBezTo>
                  <a:cubicBezTo>
                    <a:pt x="3804" y="4438"/>
                    <a:pt x="3930" y="4311"/>
                    <a:pt x="4057" y="4057"/>
                  </a:cubicBezTo>
                  <a:cubicBezTo>
                    <a:pt x="4057" y="3930"/>
                    <a:pt x="4057" y="3930"/>
                    <a:pt x="4184" y="3804"/>
                  </a:cubicBezTo>
                  <a:cubicBezTo>
                    <a:pt x="4184" y="3677"/>
                    <a:pt x="4311" y="3677"/>
                    <a:pt x="4311" y="3550"/>
                  </a:cubicBezTo>
                  <a:lnTo>
                    <a:pt x="4437" y="3550"/>
                  </a:lnTo>
                  <a:cubicBezTo>
                    <a:pt x="4564" y="3423"/>
                    <a:pt x="4691" y="3423"/>
                    <a:pt x="4944" y="3423"/>
                  </a:cubicBezTo>
                  <a:lnTo>
                    <a:pt x="5452" y="3423"/>
                  </a:lnTo>
                  <a:cubicBezTo>
                    <a:pt x="5705" y="3423"/>
                    <a:pt x="5959" y="3550"/>
                    <a:pt x="6212" y="3550"/>
                  </a:cubicBezTo>
                  <a:lnTo>
                    <a:pt x="12044" y="5452"/>
                  </a:lnTo>
                  <a:cubicBezTo>
                    <a:pt x="12424" y="5578"/>
                    <a:pt x="12804" y="5705"/>
                    <a:pt x="13184" y="5832"/>
                  </a:cubicBezTo>
                  <a:cubicBezTo>
                    <a:pt x="13438" y="5959"/>
                    <a:pt x="13692" y="6086"/>
                    <a:pt x="13818" y="6212"/>
                  </a:cubicBezTo>
                  <a:cubicBezTo>
                    <a:pt x="14072" y="6339"/>
                    <a:pt x="14199" y="6593"/>
                    <a:pt x="14452" y="6719"/>
                  </a:cubicBezTo>
                  <a:cubicBezTo>
                    <a:pt x="14706" y="7226"/>
                    <a:pt x="14959" y="7734"/>
                    <a:pt x="15086" y="8241"/>
                  </a:cubicBezTo>
                  <a:cubicBezTo>
                    <a:pt x="15086" y="9001"/>
                    <a:pt x="15086" y="9635"/>
                    <a:pt x="14832" y="10269"/>
                  </a:cubicBezTo>
                  <a:cubicBezTo>
                    <a:pt x="14706" y="10776"/>
                    <a:pt x="14452" y="11283"/>
                    <a:pt x="14199" y="11790"/>
                  </a:cubicBezTo>
                  <a:cubicBezTo>
                    <a:pt x="13945" y="12044"/>
                    <a:pt x="13565" y="12424"/>
                    <a:pt x="13058" y="12551"/>
                  </a:cubicBezTo>
                  <a:cubicBezTo>
                    <a:pt x="12931" y="12678"/>
                    <a:pt x="12677" y="12804"/>
                    <a:pt x="12424" y="12804"/>
                  </a:cubicBezTo>
                  <a:lnTo>
                    <a:pt x="11663" y="12804"/>
                  </a:lnTo>
                  <a:cubicBezTo>
                    <a:pt x="11283" y="12678"/>
                    <a:pt x="10903" y="12678"/>
                    <a:pt x="10522" y="12551"/>
                  </a:cubicBezTo>
                  <a:cubicBezTo>
                    <a:pt x="10142" y="12424"/>
                    <a:pt x="9635" y="12297"/>
                    <a:pt x="9128" y="12170"/>
                  </a:cubicBezTo>
                  <a:lnTo>
                    <a:pt x="3930" y="10522"/>
                  </a:lnTo>
                  <a:cubicBezTo>
                    <a:pt x="3550" y="10522"/>
                    <a:pt x="3296" y="10396"/>
                    <a:pt x="3043" y="10142"/>
                  </a:cubicBezTo>
                  <a:cubicBezTo>
                    <a:pt x="2789" y="10015"/>
                    <a:pt x="2663" y="9889"/>
                    <a:pt x="2536" y="9635"/>
                  </a:cubicBezTo>
                  <a:cubicBezTo>
                    <a:pt x="2536" y="9508"/>
                    <a:pt x="2536" y="9255"/>
                    <a:pt x="2536" y="9001"/>
                  </a:cubicBezTo>
                  <a:lnTo>
                    <a:pt x="2536" y="8367"/>
                  </a:lnTo>
                  <a:cubicBezTo>
                    <a:pt x="2536" y="8241"/>
                    <a:pt x="2536" y="8114"/>
                    <a:pt x="2536" y="7987"/>
                  </a:cubicBezTo>
                  <a:cubicBezTo>
                    <a:pt x="2536" y="7987"/>
                    <a:pt x="2409" y="7987"/>
                    <a:pt x="2409" y="7860"/>
                  </a:cubicBezTo>
                  <a:lnTo>
                    <a:pt x="2029" y="7860"/>
                  </a:lnTo>
                  <a:cubicBezTo>
                    <a:pt x="1902" y="7987"/>
                    <a:pt x="1775" y="8114"/>
                    <a:pt x="1775" y="8241"/>
                  </a:cubicBezTo>
                  <a:cubicBezTo>
                    <a:pt x="1775" y="8367"/>
                    <a:pt x="1775" y="8367"/>
                    <a:pt x="1775" y="8367"/>
                  </a:cubicBezTo>
                  <a:lnTo>
                    <a:pt x="1775" y="8621"/>
                  </a:lnTo>
                  <a:cubicBezTo>
                    <a:pt x="1775" y="8874"/>
                    <a:pt x="1775" y="9001"/>
                    <a:pt x="1648" y="9255"/>
                  </a:cubicBezTo>
                  <a:cubicBezTo>
                    <a:pt x="1648" y="9382"/>
                    <a:pt x="1522" y="9762"/>
                    <a:pt x="1395" y="10015"/>
                  </a:cubicBezTo>
                  <a:cubicBezTo>
                    <a:pt x="1395" y="10269"/>
                    <a:pt x="1268" y="10522"/>
                    <a:pt x="1268" y="10776"/>
                  </a:cubicBezTo>
                  <a:cubicBezTo>
                    <a:pt x="1141" y="11156"/>
                    <a:pt x="1141" y="11283"/>
                    <a:pt x="1015" y="11537"/>
                  </a:cubicBezTo>
                  <a:lnTo>
                    <a:pt x="761" y="12424"/>
                  </a:lnTo>
                  <a:lnTo>
                    <a:pt x="508" y="13311"/>
                  </a:lnTo>
                  <a:lnTo>
                    <a:pt x="127" y="14326"/>
                  </a:lnTo>
                  <a:lnTo>
                    <a:pt x="0" y="14706"/>
                  </a:lnTo>
                  <a:cubicBezTo>
                    <a:pt x="0" y="14833"/>
                    <a:pt x="0" y="14959"/>
                    <a:pt x="0" y="15086"/>
                  </a:cubicBezTo>
                  <a:cubicBezTo>
                    <a:pt x="0" y="15213"/>
                    <a:pt x="127" y="15340"/>
                    <a:pt x="254" y="15340"/>
                  </a:cubicBezTo>
                  <a:lnTo>
                    <a:pt x="508" y="15340"/>
                  </a:lnTo>
                  <a:cubicBezTo>
                    <a:pt x="634" y="15340"/>
                    <a:pt x="761" y="15213"/>
                    <a:pt x="761" y="15086"/>
                  </a:cubicBezTo>
                  <a:cubicBezTo>
                    <a:pt x="888" y="14833"/>
                    <a:pt x="1015" y="14579"/>
                    <a:pt x="1141" y="14326"/>
                  </a:cubicBezTo>
                  <a:cubicBezTo>
                    <a:pt x="1268" y="14072"/>
                    <a:pt x="1395" y="13945"/>
                    <a:pt x="1648" y="13945"/>
                  </a:cubicBezTo>
                  <a:cubicBezTo>
                    <a:pt x="1712" y="13882"/>
                    <a:pt x="1807" y="13850"/>
                    <a:pt x="1902" y="13850"/>
                  </a:cubicBezTo>
                  <a:cubicBezTo>
                    <a:pt x="1997" y="13850"/>
                    <a:pt x="2092" y="13882"/>
                    <a:pt x="2156" y="13945"/>
                  </a:cubicBezTo>
                  <a:cubicBezTo>
                    <a:pt x="2409" y="13945"/>
                    <a:pt x="2789" y="14072"/>
                    <a:pt x="3043" y="14199"/>
                  </a:cubicBezTo>
                  <a:lnTo>
                    <a:pt x="9381" y="16100"/>
                  </a:lnTo>
                  <a:cubicBezTo>
                    <a:pt x="9888" y="16354"/>
                    <a:pt x="10522" y="16354"/>
                    <a:pt x="11029" y="16481"/>
                  </a:cubicBezTo>
                  <a:cubicBezTo>
                    <a:pt x="11410" y="16354"/>
                    <a:pt x="11790" y="16354"/>
                    <a:pt x="12044" y="16227"/>
                  </a:cubicBezTo>
                  <a:cubicBezTo>
                    <a:pt x="12551" y="15974"/>
                    <a:pt x="12931" y="15720"/>
                    <a:pt x="13311" y="15340"/>
                  </a:cubicBezTo>
                  <a:cubicBezTo>
                    <a:pt x="13692" y="14833"/>
                    <a:pt x="14199" y="14326"/>
                    <a:pt x="14452" y="13818"/>
                  </a:cubicBezTo>
                  <a:cubicBezTo>
                    <a:pt x="14832" y="13058"/>
                    <a:pt x="15086" y="12297"/>
                    <a:pt x="15339" y="11537"/>
                  </a:cubicBezTo>
                  <a:cubicBezTo>
                    <a:pt x="15593" y="10649"/>
                    <a:pt x="15720" y="9762"/>
                    <a:pt x="15720" y="9001"/>
                  </a:cubicBezTo>
                  <a:cubicBezTo>
                    <a:pt x="15720" y="8241"/>
                    <a:pt x="15593" y="7480"/>
                    <a:pt x="15339" y="6846"/>
                  </a:cubicBezTo>
                  <a:cubicBezTo>
                    <a:pt x="15213" y="6466"/>
                    <a:pt x="14959" y="6086"/>
                    <a:pt x="14706" y="5832"/>
                  </a:cubicBezTo>
                  <a:cubicBezTo>
                    <a:pt x="14452" y="5452"/>
                    <a:pt x="14199" y="5198"/>
                    <a:pt x="13818" y="5071"/>
                  </a:cubicBezTo>
                  <a:cubicBezTo>
                    <a:pt x="13311" y="4818"/>
                    <a:pt x="12677" y="4564"/>
                    <a:pt x="12170" y="4438"/>
                  </a:cubicBezTo>
                  <a:lnTo>
                    <a:pt x="6212" y="2663"/>
                  </a:lnTo>
                  <a:cubicBezTo>
                    <a:pt x="5832" y="2536"/>
                    <a:pt x="5325" y="2282"/>
                    <a:pt x="4944" y="2029"/>
                  </a:cubicBezTo>
                  <a:cubicBezTo>
                    <a:pt x="4818" y="1902"/>
                    <a:pt x="4691" y="1649"/>
                    <a:pt x="4691" y="1395"/>
                  </a:cubicBezTo>
                  <a:cubicBezTo>
                    <a:pt x="4691" y="1142"/>
                    <a:pt x="4691" y="888"/>
                    <a:pt x="4818" y="634"/>
                  </a:cubicBezTo>
                  <a:cubicBezTo>
                    <a:pt x="4818" y="508"/>
                    <a:pt x="4818" y="381"/>
                    <a:pt x="4818" y="254"/>
                  </a:cubicBezTo>
                  <a:cubicBezTo>
                    <a:pt x="4691" y="254"/>
                    <a:pt x="4691" y="127"/>
                    <a:pt x="4691" y="127"/>
                  </a:cubicBezTo>
                  <a:lnTo>
                    <a:pt x="4437" y="1"/>
                  </a:ln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3;p15"/>
            <p:cNvSpPr/>
            <p:nvPr/>
          </p:nvSpPr>
          <p:spPr>
            <a:xfrm>
              <a:off x="1553500" y="1531950"/>
              <a:ext cx="418375" cy="400925"/>
            </a:xfrm>
            <a:custGeom>
              <a:avLst/>
              <a:gdLst/>
              <a:ahLst/>
              <a:cxnLst/>
              <a:rect l="l" t="t" r="r" b="b"/>
              <a:pathLst>
                <a:path w="16735" h="16037" extrusionOk="0">
                  <a:moveTo>
                    <a:pt x="5515" y="1"/>
                  </a:moveTo>
                  <a:cubicBezTo>
                    <a:pt x="5452" y="1"/>
                    <a:pt x="5388" y="32"/>
                    <a:pt x="5325" y="96"/>
                  </a:cubicBezTo>
                  <a:cubicBezTo>
                    <a:pt x="5325" y="96"/>
                    <a:pt x="5198" y="96"/>
                    <a:pt x="5198" y="223"/>
                  </a:cubicBezTo>
                  <a:cubicBezTo>
                    <a:pt x="5071" y="349"/>
                    <a:pt x="5071" y="476"/>
                    <a:pt x="5198" y="476"/>
                  </a:cubicBezTo>
                  <a:cubicBezTo>
                    <a:pt x="5198" y="730"/>
                    <a:pt x="5198" y="856"/>
                    <a:pt x="5325" y="983"/>
                  </a:cubicBezTo>
                  <a:cubicBezTo>
                    <a:pt x="5452" y="1110"/>
                    <a:pt x="5452" y="1237"/>
                    <a:pt x="5452" y="1363"/>
                  </a:cubicBezTo>
                  <a:cubicBezTo>
                    <a:pt x="5452" y="1490"/>
                    <a:pt x="5452" y="1744"/>
                    <a:pt x="5452" y="1871"/>
                  </a:cubicBezTo>
                  <a:cubicBezTo>
                    <a:pt x="5452" y="1997"/>
                    <a:pt x="5325" y="2251"/>
                    <a:pt x="5198" y="2504"/>
                  </a:cubicBezTo>
                  <a:lnTo>
                    <a:pt x="1268" y="9984"/>
                  </a:lnTo>
                  <a:lnTo>
                    <a:pt x="1141" y="10364"/>
                  </a:lnTo>
                  <a:cubicBezTo>
                    <a:pt x="1015" y="10364"/>
                    <a:pt x="1015" y="10364"/>
                    <a:pt x="888" y="10491"/>
                  </a:cubicBezTo>
                  <a:lnTo>
                    <a:pt x="508" y="10491"/>
                  </a:lnTo>
                  <a:cubicBezTo>
                    <a:pt x="444" y="10427"/>
                    <a:pt x="413" y="10396"/>
                    <a:pt x="381" y="10396"/>
                  </a:cubicBezTo>
                  <a:cubicBezTo>
                    <a:pt x="349" y="10396"/>
                    <a:pt x="317" y="10427"/>
                    <a:pt x="254" y="10491"/>
                  </a:cubicBezTo>
                  <a:cubicBezTo>
                    <a:pt x="127" y="10491"/>
                    <a:pt x="127" y="10491"/>
                    <a:pt x="1" y="10618"/>
                  </a:cubicBezTo>
                  <a:cubicBezTo>
                    <a:pt x="1" y="10744"/>
                    <a:pt x="1" y="10871"/>
                    <a:pt x="1" y="10998"/>
                  </a:cubicBezTo>
                  <a:cubicBezTo>
                    <a:pt x="127" y="11125"/>
                    <a:pt x="127" y="11251"/>
                    <a:pt x="254" y="11378"/>
                  </a:cubicBezTo>
                  <a:lnTo>
                    <a:pt x="2536" y="13533"/>
                  </a:lnTo>
                  <a:lnTo>
                    <a:pt x="2663" y="13660"/>
                  </a:lnTo>
                  <a:lnTo>
                    <a:pt x="2789" y="13660"/>
                  </a:lnTo>
                  <a:cubicBezTo>
                    <a:pt x="2916" y="13787"/>
                    <a:pt x="3043" y="13787"/>
                    <a:pt x="3170" y="13787"/>
                  </a:cubicBezTo>
                  <a:cubicBezTo>
                    <a:pt x="3170" y="13660"/>
                    <a:pt x="3297" y="13660"/>
                    <a:pt x="3423" y="13533"/>
                  </a:cubicBezTo>
                  <a:cubicBezTo>
                    <a:pt x="3423" y="13407"/>
                    <a:pt x="3423" y="13280"/>
                    <a:pt x="3423" y="13026"/>
                  </a:cubicBezTo>
                  <a:cubicBezTo>
                    <a:pt x="3297" y="12899"/>
                    <a:pt x="3170" y="12646"/>
                    <a:pt x="3043" y="12392"/>
                  </a:cubicBezTo>
                  <a:cubicBezTo>
                    <a:pt x="2916" y="12012"/>
                    <a:pt x="2663" y="11632"/>
                    <a:pt x="2536" y="11251"/>
                  </a:cubicBezTo>
                  <a:cubicBezTo>
                    <a:pt x="2409" y="10871"/>
                    <a:pt x="2409" y="10618"/>
                    <a:pt x="2282" y="10364"/>
                  </a:cubicBezTo>
                  <a:cubicBezTo>
                    <a:pt x="2282" y="10111"/>
                    <a:pt x="2282" y="9857"/>
                    <a:pt x="2409" y="9603"/>
                  </a:cubicBezTo>
                  <a:cubicBezTo>
                    <a:pt x="2536" y="9350"/>
                    <a:pt x="2663" y="8970"/>
                    <a:pt x="2789" y="8716"/>
                  </a:cubicBezTo>
                  <a:cubicBezTo>
                    <a:pt x="2789" y="8589"/>
                    <a:pt x="2916" y="8463"/>
                    <a:pt x="2916" y="8463"/>
                  </a:cubicBezTo>
                  <a:cubicBezTo>
                    <a:pt x="2916" y="8336"/>
                    <a:pt x="3043" y="8336"/>
                    <a:pt x="3170" y="8336"/>
                  </a:cubicBezTo>
                  <a:cubicBezTo>
                    <a:pt x="3170" y="8272"/>
                    <a:pt x="3201" y="8241"/>
                    <a:pt x="3233" y="8241"/>
                  </a:cubicBezTo>
                  <a:cubicBezTo>
                    <a:pt x="3265" y="8241"/>
                    <a:pt x="3297" y="8272"/>
                    <a:pt x="3297" y="8336"/>
                  </a:cubicBezTo>
                  <a:lnTo>
                    <a:pt x="11917" y="13026"/>
                  </a:lnTo>
                  <a:cubicBezTo>
                    <a:pt x="12297" y="13153"/>
                    <a:pt x="12551" y="13407"/>
                    <a:pt x="12804" y="13660"/>
                  </a:cubicBezTo>
                  <a:cubicBezTo>
                    <a:pt x="13058" y="13787"/>
                    <a:pt x="13058" y="13914"/>
                    <a:pt x="13184" y="14167"/>
                  </a:cubicBezTo>
                  <a:cubicBezTo>
                    <a:pt x="13184" y="14421"/>
                    <a:pt x="13184" y="14674"/>
                    <a:pt x="13058" y="14928"/>
                  </a:cubicBezTo>
                  <a:cubicBezTo>
                    <a:pt x="12931" y="15055"/>
                    <a:pt x="12931" y="15308"/>
                    <a:pt x="12931" y="15562"/>
                  </a:cubicBezTo>
                  <a:cubicBezTo>
                    <a:pt x="12804" y="15562"/>
                    <a:pt x="12804" y="15688"/>
                    <a:pt x="12931" y="15815"/>
                  </a:cubicBezTo>
                  <a:cubicBezTo>
                    <a:pt x="12931" y="15815"/>
                    <a:pt x="13058" y="15942"/>
                    <a:pt x="13058" y="15942"/>
                  </a:cubicBezTo>
                  <a:cubicBezTo>
                    <a:pt x="13121" y="16005"/>
                    <a:pt x="13184" y="16037"/>
                    <a:pt x="13248" y="16037"/>
                  </a:cubicBezTo>
                  <a:cubicBezTo>
                    <a:pt x="13311" y="16037"/>
                    <a:pt x="13375" y="16005"/>
                    <a:pt x="13438" y="15942"/>
                  </a:cubicBezTo>
                  <a:cubicBezTo>
                    <a:pt x="13565" y="15942"/>
                    <a:pt x="13692" y="15815"/>
                    <a:pt x="13692" y="15688"/>
                  </a:cubicBezTo>
                  <a:lnTo>
                    <a:pt x="13692" y="15562"/>
                  </a:lnTo>
                  <a:cubicBezTo>
                    <a:pt x="13692" y="15435"/>
                    <a:pt x="13818" y="15435"/>
                    <a:pt x="13818" y="15308"/>
                  </a:cubicBezTo>
                  <a:cubicBezTo>
                    <a:pt x="13945" y="14928"/>
                    <a:pt x="14072" y="14674"/>
                    <a:pt x="14199" y="14421"/>
                  </a:cubicBezTo>
                  <a:lnTo>
                    <a:pt x="14452" y="13787"/>
                  </a:lnTo>
                  <a:cubicBezTo>
                    <a:pt x="14579" y="13660"/>
                    <a:pt x="14579" y="13533"/>
                    <a:pt x="14706" y="13407"/>
                  </a:cubicBezTo>
                  <a:lnTo>
                    <a:pt x="14832" y="13026"/>
                  </a:lnTo>
                  <a:cubicBezTo>
                    <a:pt x="14832" y="13026"/>
                    <a:pt x="14959" y="12773"/>
                    <a:pt x="15086" y="12646"/>
                  </a:cubicBezTo>
                  <a:cubicBezTo>
                    <a:pt x="15213" y="12519"/>
                    <a:pt x="15340" y="12139"/>
                    <a:pt x="15466" y="11885"/>
                  </a:cubicBezTo>
                  <a:cubicBezTo>
                    <a:pt x="15720" y="11632"/>
                    <a:pt x="15847" y="11251"/>
                    <a:pt x="15973" y="10998"/>
                  </a:cubicBezTo>
                  <a:lnTo>
                    <a:pt x="16354" y="10364"/>
                  </a:lnTo>
                  <a:lnTo>
                    <a:pt x="16480" y="10111"/>
                  </a:lnTo>
                  <a:lnTo>
                    <a:pt x="16607" y="9857"/>
                  </a:lnTo>
                  <a:lnTo>
                    <a:pt x="16607" y="9730"/>
                  </a:lnTo>
                  <a:cubicBezTo>
                    <a:pt x="16734" y="9603"/>
                    <a:pt x="16734" y="9477"/>
                    <a:pt x="16734" y="9350"/>
                  </a:cubicBezTo>
                  <a:cubicBezTo>
                    <a:pt x="16734" y="9223"/>
                    <a:pt x="16607" y="9096"/>
                    <a:pt x="16480" y="9096"/>
                  </a:cubicBezTo>
                  <a:cubicBezTo>
                    <a:pt x="16480" y="9033"/>
                    <a:pt x="16449" y="9001"/>
                    <a:pt x="16401" y="9001"/>
                  </a:cubicBezTo>
                  <a:cubicBezTo>
                    <a:pt x="16354" y="9001"/>
                    <a:pt x="16290" y="9033"/>
                    <a:pt x="16227" y="9096"/>
                  </a:cubicBezTo>
                  <a:cubicBezTo>
                    <a:pt x="16100" y="9096"/>
                    <a:pt x="15973" y="9096"/>
                    <a:pt x="15973" y="9223"/>
                  </a:cubicBezTo>
                  <a:cubicBezTo>
                    <a:pt x="15847" y="9477"/>
                    <a:pt x="15593" y="9730"/>
                    <a:pt x="15340" y="9984"/>
                  </a:cubicBezTo>
                  <a:cubicBezTo>
                    <a:pt x="15213" y="10111"/>
                    <a:pt x="15086" y="10237"/>
                    <a:pt x="14959" y="10237"/>
                  </a:cubicBezTo>
                  <a:cubicBezTo>
                    <a:pt x="14706" y="10237"/>
                    <a:pt x="14579" y="10237"/>
                    <a:pt x="14325" y="10111"/>
                  </a:cubicBezTo>
                  <a:cubicBezTo>
                    <a:pt x="14072" y="10111"/>
                    <a:pt x="13818" y="9984"/>
                    <a:pt x="13565" y="9730"/>
                  </a:cubicBezTo>
                  <a:lnTo>
                    <a:pt x="5071" y="5167"/>
                  </a:lnTo>
                  <a:cubicBezTo>
                    <a:pt x="4945" y="5167"/>
                    <a:pt x="4945" y="5040"/>
                    <a:pt x="4818" y="5040"/>
                  </a:cubicBezTo>
                  <a:cubicBezTo>
                    <a:pt x="4818" y="4913"/>
                    <a:pt x="4818" y="4913"/>
                    <a:pt x="4818" y="4786"/>
                  </a:cubicBezTo>
                  <a:cubicBezTo>
                    <a:pt x="4945" y="4659"/>
                    <a:pt x="4945" y="4533"/>
                    <a:pt x="5071" y="4406"/>
                  </a:cubicBezTo>
                  <a:cubicBezTo>
                    <a:pt x="5198" y="4026"/>
                    <a:pt x="5452" y="3645"/>
                    <a:pt x="5705" y="3392"/>
                  </a:cubicBezTo>
                  <a:cubicBezTo>
                    <a:pt x="5832" y="3138"/>
                    <a:pt x="6085" y="3011"/>
                    <a:pt x="6339" y="2885"/>
                  </a:cubicBezTo>
                  <a:lnTo>
                    <a:pt x="7987" y="2885"/>
                  </a:lnTo>
                  <a:cubicBezTo>
                    <a:pt x="8114" y="2948"/>
                    <a:pt x="8209" y="2980"/>
                    <a:pt x="8304" y="2980"/>
                  </a:cubicBezTo>
                  <a:cubicBezTo>
                    <a:pt x="8399" y="2980"/>
                    <a:pt x="8494" y="2948"/>
                    <a:pt x="8621" y="2885"/>
                  </a:cubicBezTo>
                  <a:cubicBezTo>
                    <a:pt x="8748" y="2885"/>
                    <a:pt x="8874" y="2758"/>
                    <a:pt x="8874" y="2631"/>
                  </a:cubicBezTo>
                  <a:cubicBezTo>
                    <a:pt x="9001" y="2504"/>
                    <a:pt x="9001" y="2378"/>
                    <a:pt x="8874" y="2251"/>
                  </a:cubicBezTo>
                  <a:cubicBezTo>
                    <a:pt x="8874" y="2124"/>
                    <a:pt x="8748" y="1997"/>
                    <a:pt x="8621" y="1997"/>
                  </a:cubicBezTo>
                  <a:lnTo>
                    <a:pt x="5832" y="96"/>
                  </a:lnTo>
                  <a:lnTo>
                    <a:pt x="5705" y="96"/>
                  </a:lnTo>
                  <a:cubicBezTo>
                    <a:pt x="5642" y="32"/>
                    <a:pt x="5578" y="1"/>
                    <a:pt x="5515" y="1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4;p15"/>
            <p:cNvSpPr/>
            <p:nvPr/>
          </p:nvSpPr>
          <p:spPr>
            <a:xfrm>
              <a:off x="1841900" y="1109650"/>
              <a:ext cx="370825" cy="443725"/>
            </a:xfrm>
            <a:custGeom>
              <a:avLst/>
              <a:gdLst/>
              <a:ahLst/>
              <a:cxnLst/>
              <a:rect l="l" t="t" r="r" b="b"/>
              <a:pathLst>
                <a:path w="14833" h="17749" extrusionOk="0">
                  <a:moveTo>
                    <a:pt x="6719" y="3043"/>
                  </a:moveTo>
                  <a:cubicBezTo>
                    <a:pt x="7100" y="3043"/>
                    <a:pt x="7480" y="3170"/>
                    <a:pt x="7860" y="3297"/>
                  </a:cubicBezTo>
                  <a:cubicBezTo>
                    <a:pt x="8240" y="3423"/>
                    <a:pt x="8621" y="3677"/>
                    <a:pt x="8874" y="3930"/>
                  </a:cubicBezTo>
                  <a:cubicBezTo>
                    <a:pt x="9381" y="4311"/>
                    <a:pt x="9635" y="4818"/>
                    <a:pt x="9888" y="5325"/>
                  </a:cubicBezTo>
                  <a:cubicBezTo>
                    <a:pt x="10015" y="5705"/>
                    <a:pt x="10142" y="6212"/>
                    <a:pt x="10142" y="6593"/>
                  </a:cubicBezTo>
                  <a:cubicBezTo>
                    <a:pt x="10015" y="7100"/>
                    <a:pt x="9762" y="7607"/>
                    <a:pt x="9508" y="7860"/>
                  </a:cubicBezTo>
                  <a:cubicBezTo>
                    <a:pt x="9381" y="8114"/>
                    <a:pt x="9128" y="8241"/>
                    <a:pt x="9001" y="8367"/>
                  </a:cubicBezTo>
                  <a:cubicBezTo>
                    <a:pt x="8874" y="8494"/>
                    <a:pt x="8621" y="8621"/>
                    <a:pt x="8494" y="8621"/>
                  </a:cubicBezTo>
                  <a:lnTo>
                    <a:pt x="8240" y="8621"/>
                  </a:lnTo>
                  <a:cubicBezTo>
                    <a:pt x="8114" y="8494"/>
                    <a:pt x="7987" y="8494"/>
                    <a:pt x="7860" y="8367"/>
                  </a:cubicBezTo>
                  <a:lnTo>
                    <a:pt x="5705" y="6466"/>
                  </a:lnTo>
                  <a:cubicBezTo>
                    <a:pt x="5452" y="6086"/>
                    <a:pt x="5198" y="5832"/>
                    <a:pt x="4944" y="5578"/>
                  </a:cubicBezTo>
                  <a:cubicBezTo>
                    <a:pt x="4818" y="5452"/>
                    <a:pt x="4691" y="5325"/>
                    <a:pt x="4564" y="5071"/>
                  </a:cubicBezTo>
                  <a:cubicBezTo>
                    <a:pt x="4564" y="4945"/>
                    <a:pt x="4437" y="4691"/>
                    <a:pt x="4564" y="4438"/>
                  </a:cubicBezTo>
                  <a:cubicBezTo>
                    <a:pt x="4564" y="4184"/>
                    <a:pt x="4691" y="3930"/>
                    <a:pt x="4944" y="3804"/>
                  </a:cubicBezTo>
                  <a:cubicBezTo>
                    <a:pt x="5071" y="3550"/>
                    <a:pt x="5452" y="3297"/>
                    <a:pt x="5705" y="3170"/>
                  </a:cubicBezTo>
                  <a:cubicBezTo>
                    <a:pt x="6085" y="3043"/>
                    <a:pt x="6466" y="3043"/>
                    <a:pt x="6719" y="3043"/>
                  </a:cubicBezTo>
                  <a:close/>
                  <a:moveTo>
                    <a:pt x="8114" y="1"/>
                  </a:moveTo>
                  <a:cubicBezTo>
                    <a:pt x="7733" y="127"/>
                    <a:pt x="7480" y="254"/>
                    <a:pt x="7100" y="381"/>
                  </a:cubicBezTo>
                  <a:cubicBezTo>
                    <a:pt x="6719" y="634"/>
                    <a:pt x="6339" y="888"/>
                    <a:pt x="6085" y="1015"/>
                  </a:cubicBezTo>
                  <a:cubicBezTo>
                    <a:pt x="5705" y="1395"/>
                    <a:pt x="5325" y="1775"/>
                    <a:pt x="5071" y="2156"/>
                  </a:cubicBezTo>
                  <a:lnTo>
                    <a:pt x="4564" y="2536"/>
                  </a:lnTo>
                  <a:lnTo>
                    <a:pt x="4184" y="3297"/>
                  </a:lnTo>
                  <a:lnTo>
                    <a:pt x="3677" y="4057"/>
                  </a:lnTo>
                  <a:lnTo>
                    <a:pt x="2789" y="5198"/>
                  </a:lnTo>
                  <a:cubicBezTo>
                    <a:pt x="2536" y="5452"/>
                    <a:pt x="2282" y="5705"/>
                    <a:pt x="2156" y="5959"/>
                  </a:cubicBezTo>
                  <a:lnTo>
                    <a:pt x="1775" y="6339"/>
                  </a:lnTo>
                  <a:lnTo>
                    <a:pt x="1268" y="6846"/>
                  </a:lnTo>
                  <a:lnTo>
                    <a:pt x="761" y="7353"/>
                  </a:lnTo>
                  <a:lnTo>
                    <a:pt x="381" y="7734"/>
                  </a:lnTo>
                  <a:lnTo>
                    <a:pt x="254" y="7860"/>
                  </a:lnTo>
                  <a:lnTo>
                    <a:pt x="127" y="7987"/>
                  </a:lnTo>
                  <a:cubicBezTo>
                    <a:pt x="0" y="8114"/>
                    <a:pt x="0" y="8241"/>
                    <a:pt x="0" y="8367"/>
                  </a:cubicBezTo>
                  <a:cubicBezTo>
                    <a:pt x="0" y="8494"/>
                    <a:pt x="0" y="8621"/>
                    <a:pt x="127" y="8748"/>
                  </a:cubicBezTo>
                  <a:lnTo>
                    <a:pt x="381" y="8748"/>
                  </a:lnTo>
                  <a:cubicBezTo>
                    <a:pt x="508" y="8748"/>
                    <a:pt x="634" y="8748"/>
                    <a:pt x="634" y="8621"/>
                  </a:cubicBezTo>
                  <a:cubicBezTo>
                    <a:pt x="1015" y="8494"/>
                    <a:pt x="1268" y="8241"/>
                    <a:pt x="1395" y="8114"/>
                  </a:cubicBezTo>
                  <a:cubicBezTo>
                    <a:pt x="1522" y="7987"/>
                    <a:pt x="1775" y="7987"/>
                    <a:pt x="1902" y="7987"/>
                  </a:cubicBezTo>
                  <a:cubicBezTo>
                    <a:pt x="2156" y="7987"/>
                    <a:pt x="2282" y="8114"/>
                    <a:pt x="2409" y="8241"/>
                  </a:cubicBezTo>
                  <a:cubicBezTo>
                    <a:pt x="2663" y="8367"/>
                    <a:pt x="2916" y="8494"/>
                    <a:pt x="3170" y="8748"/>
                  </a:cubicBezTo>
                  <a:lnTo>
                    <a:pt x="9381" y="14579"/>
                  </a:lnTo>
                  <a:cubicBezTo>
                    <a:pt x="9635" y="14706"/>
                    <a:pt x="9762" y="14833"/>
                    <a:pt x="9888" y="15086"/>
                  </a:cubicBezTo>
                  <a:cubicBezTo>
                    <a:pt x="10015" y="15213"/>
                    <a:pt x="10142" y="15466"/>
                    <a:pt x="10269" y="15593"/>
                  </a:cubicBezTo>
                  <a:cubicBezTo>
                    <a:pt x="10269" y="15720"/>
                    <a:pt x="10269" y="15847"/>
                    <a:pt x="10269" y="16100"/>
                  </a:cubicBezTo>
                  <a:cubicBezTo>
                    <a:pt x="10142" y="16227"/>
                    <a:pt x="10142" y="16354"/>
                    <a:pt x="10015" y="16607"/>
                  </a:cubicBezTo>
                  <a:cubicBezTo>
                    <a:pt x="9888" y="16734"/>
                    <a:pt x="9762" y="16988"/>
                    <a:pt x="9635" y="17115"/>
                  </a:cubicBezTo>
                  <a:cubicBezTo>
                    <a:pt x="9635" y="17241"/>
                    <a:pt x="9635" y="17368"/>
                    <a:pt x="9635" y="17368"/>
                  </a:cubicBezTo>
                  <a:cubicBezTo>
                    <a:pt x="9762" y="17495"/>
                    <a:pt x="9762" y="17622"/>
                    <a:pt x="9888" y="17622"/>
                  </a:cubicBezTo>
                  <a:cubicBezTo>
                    <a:pt x="9888" y="17748"/>
                    <a:pt x="10015" y="17748"/>
                    <a:pt x="10142" y="17748"/>
                  </a:cubicBezTo>
                  <a:cubicBezTo>
                    <a:pt x="10269" y="17748"/>
                    <a:pt x="10396" y="17622"/>
                    <a:pt x="10522" y="17495"/>
                  </a:cubicBezTo>
                  <a:cubicBezTo>
                    <a:pt x="10522" y="17495"/>
                    <a:pt x="10522" y="17368"/>
                    <a:pt x="10649" y="17368"/>
                  </a:cubicBezTo>
                  <a:lnTo>
                    <a:pt x="10776" y="17241"/>
                  </a:lnTo>
                  <a:cubicBezTo>
                    <a:pt x="11029" y="16861"/>
                    <a:pt x="11283" y="16481"/>
                    <a:pt x="11410" y="16354"/>
                  </a:cubicBezTo>
                  <a:lnTo>
                    <a:pt x="11917" y="15720"/>
                  </a:lnTo>
                  <a:cubicBezTo>
                    <a:pt x="11917" y="15593"/>
                    <a:pt x="12044" y="15466"/>
                    <a:pt x="12044" y="15466"/>
                  </a:cubicBezTo>
                  <a:lnTo>
                    <a:pt x="12424" y="14959"/>
                  </a:lnTo>
                  <a:cubicBezTo>
                    <a:pt x="12551" y="14706"/>
                    <a:pt x="12804" y="14579"/>
                    <a:pt x="13058" y="14326"/>
                  </a:cubicBezTo>
                  <a:cubicBezTo>
                    <a:pt x="13184" y="14072"/>
                    <a:pt x="13438" y="13818"/>
                    <a:pt x="13692" y="13692"/>
                  </a:cubicBezTo>
                  <a:lnTo>
                    <a:pt x="14199" y="13185"/>
                  </a:lnTo>
                  <a:lnTo>
                    <a:pt x="14452" y="12804"/>
                  </a:lnTo>
                  <a:lnTo>
                    <a:pt x="14706" y="12551"/>
                  </a:lnTo>
                  <a:cubicBezTo>
                    <a:pt x="14706" y="12551"/>
                    <a:pt x="14832" y="12297"/>
                    <a:pt x="14832" y="12170"/>
                  </a:cubicBezTo>
                  <a:cubicBezTo>
                    <a:pt x="14832" y="12044"/>
                    <a:pt x="14832" y="11917"/>
                    <a:pt x="14706" y="11917"/>
                  </a:cubicBezTo>
                  <a:cubicBezTo>
                    <a:pt x="14579" y="11790"/>
                    <a:pt x="14452" y="11790"/>
                    <a:pt x="14452" y="11790"/>
                  </a:cubicBezTo>
                  <a:cubicBezTo>
                    <a:pt x="14325" y="11790"/>
                    <a:pt x="14199" y="11790"/>
                    <a:pt x="14072" y="11917"/>
                  </a:cubicBezTo>
                  <a:cubicBezTo>
                    <a:pt x="13945" y="12044"/>
                    <a:pt x="13692" y="12297"/>
                    <a:pt x="13438" y="12424"/>
                  </a:cubicBezTo>
                  <a:cubicBezTo>
                    <a:pt x="13184" y="12551"/>
                    <a:pt x="13058" y="12551"/>
                    <a:pt x="12804" y="12551"/>
                  </a:cubicBezTo>
                  <a:cubicBezTo>
                    <a:pt x="12677" y="12551"/>
                    <a:pt x="12424" y="12551"/>
                    <a:pt x="12297" y="12424"/>
                  </a:cubicBezTo>
                  <a:cubicBezTo>
                    <a:pt x="12044" y="12297"/>
                    <a:pt x="11917" y="12044"/>
                    <a:pt x="11663" y="11790"/>
                  </a:cubicBezTo>
                  <a:lnTo>
                    <a:pt x="9255" y="9635"/>
                  </a:lnTo>
                  <a:cubicBezTo>
                    <a:pt x="9255" y="9635"/>
                    <a:pt x="9128" y="9382"/>
                    <a:pt x="9128" y="9382"/>
                  </a:cubicBezTo>
                  <a:cubicBezTo>
                    <a:pt x="9128" y="9255"/>
                    <a:pt x="9128" y="9255"/>
                    <a:pt x="9255" y="9128"/>
                  </a:cubicBezTo>
                  <a:lnTo>
                    <a:pt x="9508" y="8874"/>
                  </a:lnTo>
                  <a:lnTo>
                    <a:pt x="9888" y="8621"/>
                  </a:lnTo>
                  <a:lnTo>
                    <a:pt x="10522" y="8241"/>
                  </a:lnTo>
                  <a:lnTo>
                    <a:pt x="11029" y="7860"/>
                  </a:lnTo>
                  <a:lnTo>
                    <a:pt x="11283" y="7607"/>
                  </a:lnTo>
                  <a:lnTo>
                    <a:pt x="11663" y="7226"/>
                  </a:lnTo>
                  <a:cubicBezTo>
                    <a:pt x="12044" y="6846"/>
                    <a:pt x="12297" y="6212"/>
                    <a:pt x="12551" y="5705"/>
                  </a:cubicBezTo>
                  <a:cubicBezTo>
                    <a:pt x="12931" y="4564"/>
                    <a:pt x="12804" y="3423"/>
                    <a:pt x="12297" y="2409"/>
                  </a:cubicBezTo>
                  <a:cubicBezTo>
                    <a:pt x="12044" y="1902"/>
                    <a:pt x="11790" y="1395"/>
                    <a:pt x="11283" y="1015"/>
                  </a:cubicBezTo>
                  <a:cubicBezTo>
                    <a:pt x="11029" y="761"/>
                    <a:pt x="10776" y="508"/>
                    <a:pt x="10396" y="381"/>
                  </a:cubicBezTo>
                  <a:cubicBezTo>
                    <a:pt x="10015" y="127"/>
                    <a:pt x="9635" y="127"/>
                    <a:pt x="9255" y="1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5;p15"/>
            <p:cNvSpPr/>
            <p:nvPr/>
          </p:nvSpPr>
          <p:spPr>
            <a:xfrm>
              <a:off x="2111275" y="840275"/>
              <a:ext cx="494425" cy="440550"/>
            </a:xfrm>
            <a:custGeom>
              <a:avLst/>
              <a:gdLst/>
              <a:ahLst/>
              <a:cxnLst/>
              <a:rect l="l" t="t" r="r" b="b"/>
              <a:pathLst>
                <a:path w="19777" h="17622" extrusionOk="0">
                  <a:moveTo>
                    <a:pt x="7353" y="2662"/>
                  </a:moveTo>
                  <a:cubicBezTo>
                    <a:pt x="7734" y="2789"/>
                    <a:pt x="7987" y="2789"/>
                    <a:pt x="8368" y="3043"/>
                  </a:cubicBezTo>
                  <a:cubicBezTo>
                    <a:pt x="8621" y="3169"/>
                    <a:pt x="8875" y="3423"/>
                    <a:pt x="9128" y="3677"/>
                  </a:cubicBezTo>
                  <a:cubicBezTo>
                    <a:pt x="9509" y="4057"/>
                    <a:pt x="9762" y="4564"/>
                    <a:pt x="9762" y="5071"/>
                  </a:cubicBezTo>
                  <a:cubicBezTo>
                    <a:pt x="9889" y="5578"/>
                    <a:pt x="9762" y="6085"/>
                    <a:pt x="9635" y="6465"/>
                  </a:cubicBezTo>
                  <a:cubicBezTo>
                    <a:pt x="9382" y="6973"/>
                    <a:pt x="9128" y="7480"/>
                    <a:pt x="8621" y="7733"/>
                  </a:cubicBezTo>
                  <a:cubicBezTo>
                    <a:pt x="8494" y="7860"/>
                    <a:pt x="8494" y="7987"/>
                    <a:pt x="8368" y="7987"/>
                  </a:cubicBezTo>
                  <a:lnTo>
                    <a:pt x="7987" y="7987"/>
                  </a:lnTo>
                  <a:cubicBezTo>
                    <a:pt x="7861" y="7860"/>
                    <a:pt x="7734" y="7860"/>
                    <a:pt x="7734" y="7733"/>
                  </a:cubicBezTo>
                  <a:lnTo>
                    <a:pt x="5325" y="4817"/>
                  </a:lnTo>
                  <a:cubicBezTo>
                    <a:pt x="5198" y="4691"/>
                    <a:pt x="5198" y="4564"/>
                    <a:pt x="5072" y="4437"/>
                  </a:cubicBezTo>
                  <a:cubicBezTo>
                    <a:pt x="5072" y="4310"/>
                    <a:pt x="5072" y="4184"/>
                    <a:pt x="5072" y="4057"/>
                  </a:cubicBezTo>
                  <a:cubicBezTo>
                    <a:pt x="5072" y="3930"/>
                    <a:pt x="5072" y="3677"/>
                    <a:pt x="5198" y="3550"/>
                  </a:cubicBezTo>
                  <a:cubicBezTo>
                    <a:pt x="5325" y="3423"/>
                    <a:pt x="5452" y="3296"/>
                    <a:pt x="5579" y="3169"/>
                  </a:cubicBezTo>
                  <a:cubicBezTo>
                    <a:pt x="5832" y="2916"/>
                    <a:pt x="6086" y="2789"/>
                    <a:pt x="6466" y="2662"/>
                  </a:cubicBezTo>
                  <a:close/>
                  <a:moveTo>
                    <a:pt x="9255" y="0"/>
                  </a:moveTo>
                  <a:cubicBezTo>
                    <a:pt x="8748" y="0"/>
                    <a:pt x="8241" y="0"/>
                    <a:pt x="7861" y="254"/>
                  </a:cubicBezTo>
                  <a:cubicBezTo>
                    <a:pt x="7353" y="507"/>
                    <a:pt x="6846" y="761"/>
                    <a:pt x="6466" y="1141"/>
                  </a:cubicBezTo>
                  <a:lnTo>
                    <a:pt x="5705" y="1775"/>
                  </a:lnTo>
                  <a:lnTo>
                    <a:pt x="4818" y="2662"/>
                  </a:lnTo>
                  <a:cubicBezTo>
                    <a:pt x="4311" y="3043"/>
                    <a:pt x="3931" y="3423"/>
                    <a:pt x="3677" y="3803"/>
                  </a:cubicBezTo>
                  <a:cubicBezTo>
                    <a:pt x="3297" y="4184"/>
                    <a:pt x="2917" y="4437"/>
                    <a:pt x="2663" y="4691"/>
                  </a:cubicBezTo>
                  <a:lnTo>
                    <a:pt x="2156" y="5198"/>
                  </a:lnTo>
                  <a:lnTo>
                    <a:pt x="1395" y="5705"/>
                  </a:lnTo>
                  <a:lnTo>
                    <a:pt x="635" y="6212"/>
                  </a:lnTo>
                  <a:lnTo>
                    <a:pt x="381" y="6465"/>
                  </a:lnTo>
                  <a:cubicBezTo>
                    <a:pt x="254" y="6465"/>
                    <a:pt x="128" y="6592"/>
                    <a:pt x="128" y="6719"/>
                  </a:cubicBezTo>
                  <a:cubicBezTo>
                    <a:pt x="1" y="6846"/>
                    <a:pt x="1" y="6973"/>
                    <a:pt x="128" y="7099"/>
                  </a:cubicBezTo>
                  <a:cubicBezTo>
                    <a:pt x="128" y="7226"/>
                    <a:pt x="254" y="7226"/>
                    <a:pt x="381" y="7226"/>
                  </a:cubicBezTo>
                  <a:lnTo>
                    <a:pt x="635" y="7226"/>
                  </a:lnTo>
                  <a:cubicBezTo>
                    <a:pt x="888" y="7099"/>
                    <a:pt x="1142" y="6973"/>
                    <a:pt x="1522" y="6846"/>
                  </a:cubicBezTo>
                  <a:cubicBezTo>
                    <a:pt x="1619" y="6749"/>
                    <a:pt x="1753" y="6708"/>
                    <a:pt x="1895" y="6708"/>
                  </a:cubicBezTo>
                  <a:cubicBezTo>
                    <a:pt x="2126" y="6708"/>
                    <a:pt x="2380" y="6816"/>
                    <a:pt x="2536" y="6973"/>
                  </a:cubicBezTo>
                  <a:cubicBezTo>
                    <a:pt x="2790" y="7226"/>
                    <a:pt x="2917" y="7480"/>
                    <a:pt x="3170" y="7733"/>
                  </a:cubicBezTo>
                  <a:lnTo>
                    <a:pt x="8494" y="14325"/>
                  </a:lnTo>
                  <a:cubicBezTo>
                    <a:pt x="8621" y="14452"/>
                    <a:pt x="8875" y="14705"/>
                    <a:pt x="9001" y="14959"/>
                  </a:cubicBezTo>
                  <a:cubicBezTo>
                    <a:pt x="9128" y="15086"/>
                    <a:pt x="9128" y="15213"/>
                    <a:pt x="9255" y="15466"/>
                  </a:cubicBezTo>
                  <a:cubicBezTo>
                    <a:pt x="9255" y="15593"/>
                    <a:pt x="9255" y="15720"/>
                    <a:pt x="9255" y="15973"/>
                  </a:cubicBezTo>
                  <a:cubicBezTo>
                    <a:pt x="9128" y="16100"/>
                    <a:pt x="9001" y="16227"/>
                    <a:pt x="8875" y="16353"/>
                  </a:cubicBezTo>
                  <a:lnTo>
                    <a:pt x="8494" y="16861"/>
                  </a:lnTo>
                  <a:cubicBezTo>
                    <a:pt x="8494" y="16987"/>
                    <a:pt x="8368" y="17114"/>
                    <a:pt x="8368" y="17241"/>
                  </a:cubicBezTo>
                  <a:cubicBezTo>
                    <a:pt x="8368" y="17241"/>
                    <a:pt x="8494" y="17368"/>
                    <a:pt x="8494" y="17368"/>
                  </a:cubicBezTo>
                  <a:cubicBezTo>
                    <a:pt x="8621" y="17494"/>
                    <a:pt x="8748" y="17494"/>
                    <a:pt x="8875" y="17621"/>
                  </a:cubicBezTo>
                  <a:cubicBezTo>
                    <a:pt x="9001" y="17494"/>
                    <a:pt x="9128" y="17494"/>
                    <a:pt x="9128" y="17368"/>
                  </a:cubicBezTo>
                  <a:lnTo>
                    <a:pt x="9255" y="17241"/>
                  </a:lnTo>
                  <a:lnTo>
                    <a:pt x="9509" y="17114"/>
                  </a:lnTo>
                  <a:lnTo>
                    <a:pt x="10269" y="16353"/>
                  </a:lnTo>
                  <a:lnTo>
                    <a:pt x="10776" y="15846"/>
                  </a:lnTo>
                  <a:lnTo>
                    <a:pt x="11157" y="15593"/>
                  </a:lnTo>
                  <a:lnTo>
                    <a:pt x="11537" y="15213"/>
                  </a:lnTo>
                  <a:lnTo>
                    <a:pt x="12171" y="14705"/>
                  </a:lnTo>
                  <a:lnTo>
                    <a:pt x="12931" y="14072"/>
                  </a:lnTo>
                  <a:lnTo>
                    <a:pt x="13438" y="13565"/>
                  </a:lnTo>
                  <a:lnTo>
                    <a:pt x="13819" y="13311"/>
                  </a:lnTo>
                  <a:lnTo>
                    <a:pt x="14072" y="13184"/>
                  </a:lnTo>
                  <a:cubicBezTo>
                    <a:pt x="14199" y="13057"/>
                    <a:pt x="14199" y="12931"/>
                    <a:pt x="14326" y="12804"/>
                  </a:cubicBezTo>
                  <a:cubicBezTo>
                    <a:pt x="14326" y="12677"/>
                    <a:pt x="14199" y="12550"/>
                    <a:pt x="14199" y="12550"/>
                  </a:cubicBezTo>
                  <a:cubicBezTo>
                    <a:pt x="14072" y="12424"/>
                    <a:pt x="14072" y="12297"/>
                    <a:pt x="13945" y="12297"/>
                  </a:cubicBezTo>
                  <a:cubicBezTo>
                    <a:pt x="13819" y="12297"/>
                    <a:pt x="13692" y="12424"/>
                    <a:pt x="13565" y="12424"/>
                  </a:cubicBezTo>
                  <a:cubicBezTo>
                    <a:pt x="13312" y="12550"/>
                    <a:pt x="13058" y="12677"/>
                    <a:pt x="12805" y="12804"/>
                  </a:cubicBezTo>
                  <a:cubicBezTo>
                    <a:pt x="12678" y="12931"/>
                    <a:pt x="12424" y="12931"/>
                    <a:pt x="12297" y="12931"/>
                  </a:cubicBezTo>
                  <a:cubicBezTo>
                    <a:pt x="12044" y="12931"/>
                    <a:pt x="11917" y="12804"/>
                    <a:pt x="11790" y="12677"/>
                  </a:cubicBezTo>
                  <a:cubicBezTo>
                    <a:pt x="11537" y="12424"/>
                    <a:pt x="11410" y="12170"/>
                    <a:pt x="11157" y="12043"/>
                  </a:cubicBezTo>
                  <a:lnTo>
                    <a:pt x="9001" y="9254"/>
                  </a:lnTo>
                  <a:cubicBezTo>
                    <a:pt x="8875" y="9128"/>
                    <a:pt x="8875" y="9128"/>
                    <a:pt x="8748" y="9001"/>
                  </a:cubicBezTo>
                  <a:cubicBezTo>
                    <a:pt x="8748" y="9001"/>
                    <a:pt x="8748" y="8874"/>
                    <a:pt x="8748" y="8874"/>
                  </a:cubicBezTo>
                  <a:cubicBezTo>
                    <a:pt x="8748" y="8747"/>
                    <a:pt x="8875" y="8621"/>
                    <a:pt x="8875" y="8621"/>
                  </a:cubicBezTo>
                  <a:cubicBezTo>
                    <a:pt x="9001" y="8494"/>
                    <a:pt x="9128" y="8494"/>
                    <a:pt x="9255" y="8367"/>
                  </a:cubicBezTo>
                  <a:lnTo>
                    <a:pt x="9762" y="8367"/>
                  </a:lnTo>
                  <a:cubicBezTo>
                    <a:pt x="10016" y="8367"/>
                    <a:pt x="10142" y="8494"/>
                    <a:pt x="10396" y="8494"/>
                  </a:cubicBezTo>
                  <a:lnTo>
                    <a:pt x="11283" y="8874"/>
                  </a:lnTo>
                  <a:lnTo>
                    <a:pt x="15847" y="11029"/>
                  </a:lnTo>
                  <a:lnTo>
                    <a:pt x="16227" y="11156"/>
                  </a:lnTo>
                  <a:lnTo>
                    <a:pt x="16481" y="11156"/>
                  </a:lnTo>
                  <a:lnTo>
                    <a:pt x="16608" y="10902"/>
                  </a:lnTo>
                  <a:lnTo>
                    <a:pt x="16734" y="10902"/>
                  </a:lnTo>
                  <a:lnTo>
                    <a:pt x="16861" y="10776"/>
                  </a:lnTo>
                  <a:lnTo>
                    <a:pt x="17368" y="10269"/>
                  </a:lnTo>
                  <a:lnTo>
                    <a:pt x="17749" y="9888"/>
                  </a:lnTo>
                  <a:cubicBezTo>
                    <a:pt x="17875" y="9761"/>
                    <a:pt x="18002" y="9761"/>
                    <a:pt x="18129" y="9635"/>
                  </a:cubicBezTo>
                  <a:lnTo>
                    <a:pt x="18382" y="9254"/>
                  </a:lnTo>
                  <a:lnTo>
                    <a:pt x="18763" y="9001"/>
                  </a:lnTo>
                  <a:cubicBezTo>
                    <a:pt x="18889" y="8874"/>
                    <a:pt x="19143" y="8874"/>
                    <a:pt x="19270" y="8747"/>
                  </a:cubicBezTo>
                  <a:lnTo>
                    <a:pt x="19523" y="8494"/>
                  </a:lnTo>
                  <a:cubicBezTo>
                    <a:pt x="19650" y="8367"/>
                    <a:pt x="19650" y="8240"/>
                    <a:pt x="19777" y="8113"/>
                  </a:cubicBezTo>
                  <a:cubicBezTo>
                    <a:pt x="19777" y="7987"/>
                    <a:pt x="19777" y="7860"/>
                    <a:pt x="19650" y="7733"/>
                  </a:cubicBezTo>
                  <a:cubicBezTo>
                    <a:pt x="19650" y="7733"/>
                    <a:pt x="19523" y="7606"/>
                    <a:pt x="19397" y="7606"/>
                  </a:cubicBezTo>
                  <a:cubicBezTo>
                    <a:pt x="19270" y="7606"/>
                    <a:pt x="19143" y="7606"/>
                    <a:pt x="19016" y="7733"/>
                  </a:cubicBezTo>
                  <a:cubicBezTo>
                    <a:pt x="18889" y="7860"/>
                    <a:pt x="18763" y="7860"/>
                    <a:pt x="18509" y="7987"/>
                  </a:cubicBezTo>
                  <a:lnTo>
                    <a:pt x="18256" y="7987"/>
                  </a:lnTo>
                  <a:cubicBezTo>
                    <a:pt x="18002" y="7860"/>
                    <a:pt x="17875" y="7860"/>
                    <a:pt x="17749" y="7860"/>
                  </a:cubicBezTo>
                  <a:lnTo>
                    <a:pt x="17115" y="7480"/>
                  </a:lnTo>
                  <a:lnTo>
                    <a:pt x="13692" y="5958"/>
                  </a:lnTo>
                  <a:cubicBezTo>
                    <a:pt x="13438" y="5832"/>
                    <a:pt x="13185" y="5832"/>
                    <a:pt x="12931" y="5705"/>
                  </a:cubicBezTo>
                  <a:lnTo>
                    <a:pt x="12171" y="5705"/>
                  </a:lnTo>
                  <a:cubicBezTo>
                    <a:pt x="12044" y="5705"/>
                    <a:pt x="11790" y="5705"/>
                    <a:pt x="11537" y="5832"/>
                  </a:cubicBezTo>
                  <a:cubicBezTo>
                    <a:pt x="11410" y="5958"/>
                    <a:pt x="11157" y="5958"/>
                    <a:pt x="11030" y="6085"/>
                  </a:cubicBezTo>
                  <a:cubicBezTo>
                    <a:pt x="11157" y="5958"/>
                    <a:pt x="11410" y="5705"/>
                    <a:pt x="11537" y="5451"/>
                  </a:cubicBezTo>
                  <a:cubicBezTo>
                    <a:pt x="11664" y="5198"/>
                    <a:pt x="11790" y="5071"/>
                    <a:pt x="11917" y="4817"/>
                  </a:cubicBezTo>
                  <a:cubicBezTo>
                    <a:pt x="12044" y="4691"/>
                    <a:pt x="12171" y="4437"/>
                    <a:pt x="12171" y="4184"/>
                  </a:cubicBezTo>
                  <a:cubicBezTo>
                    <a:pt x="12424" y="3677"/>
                    <a:pt x="12424" y="3169"/>
                    <a:pt x="12424" y="2662"/>
                  </a:cubicBezTo>
                  <a:cubicBezTo>
                    <a:pt x="12297" y="2155"/>
                    <a:pt x="12044" y="1648"/>
                    <a:pt x="11664" y="1141"/>
                  </a:cubicBezTo>
                  <a:cubicBezTo>
                    <a:pt x="11410" y="761"/>
                    <a:pt x="11030" y="507"/>
                    <a:pt x="10649" y="254"/>
                  </a:cubicBezTo>
                  <a:cubicBezTo>
                    <a:pt x="10142" y="0"/>
                    <a:pt x="9762" y="0"/>
                    <a:pt x="9255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6;p15"/>
            <p:cNvSpPr/>
            <p:nvPr/>
          </p:nvSpPr>
          <p:spPr>
            <a:xfrm>
              <a:off x="2532800" y="593850"/>
              <a:ext cx="389825" cy="373200"/>
            </a:xfrm>
            <a:custGeom>
              <a:avLst/>
              <a:gdLst/>
              <a:ahLst/>
              <a:cxnLst/>
              <a:rect l="l" t="t" r="r" b="b"/>
              <a:pathLst>
                <a:path w="15593" h="14928" extrusionOk="0">
                  <a:moveTo>
                    <a:pt x="5804" y="1441"/>
                  </a:moveTo>
                  <a:cubicBezTo>
                    <a:pt x="5940" y="1441"/>
                    <a:pt x="6076" y="1456"/>
                    <a:pt x="6212" y="1490"/>
                  </a:cubicBezTo>
                  <a:cubicBezTo>
                    <a:pt x="6846" y="1490"/>
                    <a:pt x="7479" y="1744"/>
                    <a:pt x="7987" y="1997"/>
                  </a:cubicBezTo>
                  <a:cubicBezTo>
                    <a:pt x="8494" y="2251"/>
                    <a:pt x="9001" y="2631"/>
                    <a:pt x="9381" y="3012"/>
                  </a:cubicBezTo>
                  <a:cubicBezTo>
                    <a:pt x="9888" y="3519"/>
                    <a:pt x="10268" y="3899"/>
                    <a:pt x="10649" y="4533"/>
                  </a:cubicBezTo>
                  <a:cubicBezTo>
                    <a:pt x="11029" y="5040"/>
                    <a:pt x="11283" y="5547"/>
                    <a:pt x="11663" y="6181"/>
                  </a:cubicBezTo>
                  <a:cubicBezTo>
                    <a:pt x="11790" y="6688"/>
                    <a:pt x="12043" y="7068"/>
                    <a:pt x="12170" y="7575"/>
                  </a:cubicBezTo>
                  <a:cubicBezTo>
                    <a:pt x="12297" y="7956"/>
                    <a:pt x="12423" y="8463"/>
                    <a:pt x="12550" y="8970"/>
                  </a:cubicBezTo>
                  <a:cubicBezTo>
                    <a:pt x="12550" y="9350"/>
                    <a:pt x="12550" y="9857"/>
                    <a:pt x="12550" y="10238"/>
                  </a:cubicBezTo>
                  <a:cubicBezTo>
                    <a:pt x="12550" y="10745"/>
                    <a:pt x="12550" y="11125"/>
                    <a:pt x="12297" y="11505"/>
                  </a:cubicBezTo>
                  <a:cubicBezTo>
                    <a:pt x="12170" y="11886"/>
                    <a:pt x="12043" y="12139"/>
                    <a:pt x="11790" y="12519"/>
                  </a:cubicBezTo>
                  <a:cubicBezTo>
                    <a:pt x="11536" y="12773"/>
                    <a:pt x="11156" y="13026"/>
                    <a:pt x="10902" y="13153"/>
                  </a:cubicBezTo>
                  <a:cubicBezTo>
                    <a:pt x="10395" y="13407"/>
                    <a:pt x="10015" y="13534"/>
                    <a:pt x="9508" y="13534"/>
                  </a:cubicBezTo>
                  <a:cubicBezTo>
                    <a:pt x="8874" y="13407"/>
                    <a:pt x="8367" y="13280"/>
                    <a:pt x="7860" y="13153"/>
                  </a:cubicBezTo>
                  <a:cubicBezTo>
                    <a:pt x="7353" y="12900"/>
                    <a:pt x="6846" y="12519"/>
                    <a:pt x="6339" y="12139"/>
                  </a:cubicBezTo>
                  <a:cubicBezTo>
                    <a:pt x="5831" y="11759"/>
                    <a:pt x="5451" y="11252"/>
                    <a:pt x="5071" y="10745"/>
                  </a:cubicBezTo>
                  <a:cubicBezTo>
                    <a:pt x="4564" y="10111"/>
                    <a:pt x="4183" y="9477"/>
                    <a:pt x="3930" y="8843"/>
                  </a:cubicBezTo>
                  <a:cubicBezTo>
                    <a:pt x="3550" y="8082"/>
                    <a:pt x="3296" y="7322"/>
                    <a:pt x="3043" y="6434"/>
                  </a:cubicBezTo>
                  <a:cubicBezTo>
                    <a:pt x="2916" y="5801"/>
                    <a:pt x="2789" y="5040"/>
                    <a:pt x="2916" y="4406"/>
                  </a:cubicBezTo>
                  <a:cubicBezTo>
                    <a:pt x="3043" y="3772"/>
                    <a:pt x="3169" y="3265"/>
                    <a:pt x="3423" y="2758"/>
                  </a:cubicBezTo>
                  <a:cubicBezTo>
                    <a:pt x="3676" y="2251"/>
                    <a:pt x="4183" y="1871"/>
                    <a:pt x="4564" y="1617"/>
                  </a:cubicBezTo>
                  <a:lnTo>
                    <a:pt x="4691" y="1744"/>
                  </a:lnTo>
                  <a:cubicBezTo>
                    <a:pt x="5062" y="1558"/>
                    <a:pt x="5433" y="1441"/>
                    <a:pt x="5804" y="1441"/>
                  </a:cubicBezTo>
                  <a:close/>
                  <a:moveTo>
                    <a:pt x="8129" y="1"/>
                  </a:moveTo>
                  <a:cubicBezTo>
                    <a:pt x="7733" y="1"/>
                    <a:pt x="7353" y="33"/>
                    <a:pt x="6972" y="96"/>
                  </a:cubicBezTo>
                  <a:cubicBezTo>
                    <a:pt x="6085" y="349"/>
                    <a:pt x="5198" y="603"/>
                    <a:pt x="4437" y="983"/>
                  </a:cubicBezTo>
                  <a:lnTo>
                    <a:pt x="4310" y="983"/>
                  </a:lnTo>
                  <a:cubicBezTo>
                    <a:pt x="2662" y="1744"/>
                    <a:pt x="1268" y="3265"/>
                    <a:pt x="507" y="5040"/>
                  </a:cubicBezTo>
                  <a:cubicBezTo>
                    <a:pt x="254" y="5674"/>
                    <a:pt x="127" y="6308"/>
                    <a:pt x="0" y="7068"/>
                  </a:cubicBezTo>
                  <a:cubicBezTo>
                    <a:pt x="0" y="7702"/>
                    <a:pt x="0" y="8463"/>
                    <a:pt x="0" y="9097"/>
                  </a:cubicBezTo>
                  <a:cubicBezTo>
                    <a:pt x="254" y="10491"/>
                    <a:pt x="888" y="11759"/>
                    <a:pt x="1902" y="12773"/>
                  </a:cubicBezTo>
                  <a:cubicBezTo>
                    <a:pt x="2282" y="13280"/>
                    <a:pt x="2789" y="13787"/>
                    <a:pt x="3423" y="14041"/>
                  </a:cubicBezTo>
                  <a:cubicBezTo>
                    <a:pt x="4057" y="14421"/>
                    <a:pt x="4691" y="14674"/>
                    <a:pt x="5324" y="14801"/>
                  </a:cubicBezTo>
                  <a:cubicBezTo>
                    <a:pt x="5705" y="14928"/>
                    <a:pt x="6212" y="14928"/>
                    <a:pt x="6719" y="14928"/>
                  </a:cubicBezTo>
                  <a:cubicBezTo>
                    <a:pt x="7099" y="14928"/>
                    <a:pt x="7606" y="14928"/>
                    <a:pt x="8113" y="14801"/>
                  </a:cubicBezTo>
                  <a:cubicBezTo>
                    <a:pt x="8620" y="14674"/>
                    <a:pt x="9127" y="14674"/>
                    <a:pt x="9508" y="14421"/>
                  </a:cubicBezTo>
                  <a:cubicBezTo>
                    <a:pt x="10015" y="14294"/>
                    <a:pt x="10395" y="14167"/>
                    <a:pt x="10902" y="13914"/>
                  </a:cubicBezTo>
                  <a:cubicBezTo>
                    <a:pt x="11663" y="13534"/>
                    <a:pt x="12297" y="13153"/>
                    <a:pt x="12931" y="12519"/>
                  </a:cubicBezTo>
                  <a:cubicBezTo>
                    <a:pt x="13564" y="12012"/>
                    <a:pt x="14071" y="11378"/>
                    <a:pt x="14579" y="10745"/>
                  </a:cubicBezTo>
                  <a:cubicBezTo>
                    <a:pt x="14959" y="9984"/>
                    <a:pt x="15212" y="9223"/>
                    <a:pt x="15339" y="8590"/>
                  </a:cubicBezTo>
                  <a:cubicBezTo>
                    <a:pt x="15466" y="7829"/>
                    <a:pt x="15593" y="6942"/>
                    <a:pt x="15466" y="6181"/>
                  </a:cubicBezTo>
                  <a:cubicBezTo>
                    <a:pt x="15339" y="5420"/>
                    <a:pt x="15212" y="4660"/>
                    <a:pt x="14832" y="4026"/>
                  </a:cubicBezTo>
                  <a:cubicBezTo>
                    <a:pt x="14452" y="3265"/>
                    <a:pt x="14071" y="2631"/>
                    <a:pt x="13438" y="1997"/>
                  </a:cubicBezTo>
                  <a:cubicBezTo>
                    <a:pt x="12931" y="1490"/>
                    <a:pt x="12297" y="983"/>
                    <a:pt x="11536" y="730"/>
                  </a:cubicBezTo>
                  <a:cubicBezTo>
                    <a:pt x="10902" y="349"/>
                    <a:pt x="10142" y="96"/>
                    <a:pt x="9381" y="96"/>
                  </a:cubicBezTo>
                  <a:cubicBezTo>
                    <a:pt x="8937" y="33"/>
                    <a:pt x="8525" y="1"/>
                    <a:pt x="8129" y="1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7;p15"/>
            <p:cNvSpPr/>
            <p:nvPr/>
          </p:nvSpPr>
          <p:spPr>
            <a:xfrm>
              <a:off x="3055700" y="358550"/>
              <a:ext cx="374000" cy="389825"/>
            </a:xfrm>
            <a:custGeom>
              <a:avLst/>
              <a:gdLst/>
              <a:ahLst/>
              <a:cxnLst/>
              <a:rect l="l" t="t" r="r" b="b"/>
              <a:pathLst>
                <a:path w="14960" h="15593" extrusionOk="0">
                  <a:moveTo>
                    <a:pt x="14072" y="0"/>
                  </a:moveTo>
                  <a:lnTo>
                    <a:pt x="13692" y="127"/>
                  </a:lnTo>
                  <a:lnTo>
                    <a:pt x="13312" y="254"/>
                  </a:lnTo>
                  <a:lnTo>
                    <a:pt x="13058" y="254"/>
                  </a:lnTo>
                  <a:lnTo>
                    <a:pt x="12551" y="381"/>
                  </a:lnTo>
                  <a:lnTo>
                    <a:pt x="12044" y="507"/>
                  </a:lnTo>
                  <a:lnTo>
                    <a:pt x="11537" y="634"/>
                  </a:lnTo>
                  <a:lnTo>
                    <a:pt x="10650" y="634"/>
                  </a:lnTo>
                  <a:cubicBezTo>
                    <a:pt x="10396" y="634"/>
                    <a:pt x="10269" y="634"/>
                    <a:pt x="10143" y="761"/>
                  </a:cubicBezTo>
                  <a:cubicBezTo>
                    <a:pt x="10016" y="888"/>
                    <a:pt x="10016" y="1014"/>
                    <a:pt x="10016" y="1141"/>
                  </a:cubicBezTo>
                  <a:cubicBezTo>
                    <a:pt x="10143" y="1268"/>
                    <a:pt x="10143" y="1395"/>
                    <a:pt x="10143" y="1395"/>
                  </a:cubicBezTo>
                  <a:cubicBezTo>
                    <a:pt x="10269" y="1521"/>
                    <a:pt x="10396" y="1521"/>
                    <a:pt x="10523" y="1521"/>
                  </a:cubicBezTo>
                  <a:lnTo>
                    <a:pt x="11791" y="1521"/>
                  </a:lnTo>
                  <a:cubicBezTo>
                    <a:pt x="11917" y="1648"/>
                    <a:pt x="12044" y="1775"/>
                    <a:pt x="12044" y="1902"/>
                  </a:cubicBezTo>
                  <a:cubicBezTo>
                    <a:pt x="12044" y="2155"/>
                    <a:pt x="12044" y="2282"/>
                    <a:pt x="12044" y="2409"/>
                  </a:cubicBezTo>
                  <a:cubicBezTo>
                    <a:pt x="12044" y="2662"/>
                    <a:pt x="12044" y="2916"/>
                    <a:pt x="11917" y="3169"/>
                  </a:cubicBezTo>
                  <a:lnTo>
                    <a:pt x="10650" y="10522"/>
                  </a:lnTo>
                  <a:lnTo>
                    <a:pt x="6086" y="3930"/>
                  </a:lnTo>
                  <a:lnTo>
                    <a:pt x="5832" y="3550"/>
                  </a:lnTo>
                  <a:cubicBezTo>
                    <a:pt x="5832" y="3423"/>
                    <a:pt x="5832" y="3423"/>
                    <a:pt x="5832" y="3296"/>
                  </a:cubicBezTo>
                  <a:cubicBezTo>
                    <a:pt x="5706" y="3169"/>
                    <a:pt x="5706" y="3043"/>
                    <a:pt x="5832" y="2916"/>
                  </a:cubicBezTo>
                  <a:cubicBezTo>
                    <a:pt x="5959" y="2789"/>
                    <a:pt x="6086" y="2662"/>
                    <a:pt x="6339" y="2662"/>
                  </a:cubicBezTo>
                  <a:lnTo>
                    <a:pt x="6847" y="2536"/>
                  </a:lnTo>
                  <a:lnTo>
                    <a:pt x="7100" y="2409"/>
                  </a:lnTo>
                  <a:cubicBezTo>
                    <a:pt x="7100" y="2282"/>
                    <a:pt x="7227" y="2282"/>
                    <a:pt x="7227" y="2282"/>
                  </a:cubicBezTo>
                  <a:cubicBezTo>
                    <a:pt x="7227" y="2155"/>
                    <a:pt x="7227" y="2155"/>
                    <a:pt x="7354" y="2029"/>
                  </a:cubicBezTo>
                  <a:lnTo>
                    <a:pt x="7354" y="1902"/>
                  </a:lnTo>
                  <a:cubicBezTo>
                    <a:pt x="7227" y="1775"/>
                    <a:pt x="7100" y="1648"/>
                    <a:pt x="6973" y="1521"/>
                  </a:cubicBezTo>
                  <a:lnTo>
                    <a:pt x="6466" y="1521"/>
                  </a:lnTo>
                  <a:lnTo>
                    <a:pt x="6086" y="1648"/>
                  </a:lnTo>
                  <a:lnTo>
                    <a:pt x="5579" y="1775"/>
                  </a:lnTo>
                  <a:lnTo>
                    <a:pt x="4818" y="2029"/>
                  </a:lnTo>
                  <a:lnTo>
                    <a:pt x="3804" y="2282"/>
                  </a:lnTo>
                  <a:cubicBezTo>
                    <a:pt x="3551" y="2282"/>
                    <a:pt x="3170" y="2409"/>
                    <a:pt x="2790" y="2409"/>
                  </a:cubicBezTo>
                  <a:lnTo>
                    <a:pt x="1522" y="2662"/>
                  </a:lnTo>
                  <a:lnTo>
                    <a:pt x="762" y="2662"/>
                  </a:lnTo>
                  <a:cubicBezTo>
                    <a:pt x="508" y="2662"/>
                    <a:pt x="381" y="2789"/>
                    <a:pt x="255" y="2916"/>
                  </a:cubicBezTo>
                  <a:cubicBezTo>
                    <a:pt x="128" y="3043"/>
                    <a:pt x="1" y="3169"/>
                    <a:pt x="128" y="3296"/>
                  </a:cubicBezTo>
                  <a:cubicBezTo>
                    <a:pt x="128" y="3423"/>
                    <a:pt x="255" y="3550"/>
                    <a:pt x="255" y="3677"/>
                  </a:cubicBezTo>
                  <a:lnTo>
                    <a:pt x="762" y="3677"/>
                  </a:lnTo>
                  <a:cubicBezTo>
                    <a:pt x="825" y="3613"/>
                    <a:pt x="888" y="3581"/>
                    <a:pt x="968" y="3581"/>
                  </a:cubicBezTo>
                  <a:cubicBezTo>
                    <a:pt x="1047" y="3581"/>
                    <a:pt x="1142" y="3613"/>
                    <a:pt x="1269" y="3677"/>
                  </a:cubicBezTo>
                  <a:cubicBezTo>
                    <a:pt x="1395" y="3677"/>
                    <a:pt x="1395" y="3677"/>
                    <a:pt x="1522" y="3803"/>
                  </a:cubicBezTo>
                  <a:cubicBezTo>
                    <a:pt x="1649" y="3803"/>
                    <a:pt x="1903" y="3930"/>
                    <a:pt x="1903" y="4057"/>
                  </a:cubicBezTo>
                  <a:lnTo>
                    <a:pt x="2410" y="4817"/>
                  </a:lnTo>
                  <a:lnTo>
                    <a:pt x="9509" y="15086"/>
                  </a:lnTo>
                  <a:cubicBezTo>
                    <a:pt x="9509" y="15339"/>
                    <a:pt x="9635" y="15339"/>
                    <a:pt x="9762" y="15466"/>
                  </a:cubicBezTo>
                  <a:cubicBezTo>
                    <a:pt x="9762" y="15593"/>
                    <a:pt x="9889" y="15593"/>
                    <a:pt x="10016" y="15593"/>
                  </a:cubicBezTo>
                  <a:lnTo>
                    <a:pt x="10396" y="15593"/>
                  </a:lnTo>
                  <a:cubicBezTo>
                    <a:pt x="10396" y="15593"/>
                    <a:pt x="10523" y="15593"/>
                    <a:pt x="10650" y="15466"/>
                  </a:cubicBezTo>
                  <a:cubicBezTo>
                    <a:pt x="10650" y="15466"/>
                    <a:pt x="10650" y="15466"/>
                    <a:pt x="10776" y="15339"/>
                  </a:cubicBezTo>
                  <a:cubicBezTo>
                    <a:pt x="10776" y="15213"/>
                    <a:pt x="10776" y="15086"/>
                    <a:pt x="10776" y="14959"/>
                  </a:cubicBezTo>
                  <a:cubicBezTo>
                    <a:pt x="11030" y="13438"/>
                    <a:pt x="11283" y="12170"/>
                    <a:pt x="11537" y="10902"/>
                  </a:cubicBezTo>
                  <a:cubicBezTo>
                    <a:pt x="11664" y="9761"/>
                    <a:pt x="11917" y="8621"/>
                    <a:pt x="12044" y="7606"/>
                  </a:cubicBezTo>
                  <a:cubicBezTo>
                    <a:pt x="12298" y="6592"/>
                    <a:pt x="12424" y="5705"/>
                    <a:pt x="12678" y="4817"/>
                  </a:cubicBezTo>
                  <a:cubicBezTo>
                    <a:pt x="12805" y="3930"/>
                    <a:pt x="13058" y="3043"/>
                    <a:pt x="13185" y="2282"/>
                  </a:cubicBezTo>
                  <a:cubicBezTo>
                    <a:pt x="13185" y="2029"/>
                    <a:pt x="13312" y="1902"/>
                    <a:pt x="13439" y="1648"/>
                  </a:cubicBezTo>
                  <a:cubicBezTo>
                    <a:pt x="13439" y="1521"/>
                    <a:pt x="13565" y="1395"/>
                    <a:pt x="13692" y="1395"/>
                  </a:cubicBezTo>
                  <a:cubicBezTo>
                    <a:pt x="13819" y="1268"/>
                    <a:pt x="14072" y="1141"/>
                    <a:pt x="14199" y="1141"/>
                  </a:cubicBezTo>
                  <a:lnTo>
                    <a:pt x="14706" y="761"/>
                  </a:lnTo>
                  <a:cubicBezTo>
                    <a:pt x="14833" y="761"/>
                    <a:pt x="14960" y="761"/>
                    <a:pt x="14960" y="634"/>
                  </a:cubicBezTo>
                  <a:cubicBezTo>
                    <a:pt x="14960" y="507"/>
                    <a:pt x="14960" y="507"/>
                    <a:pt x="14960" y="381"/>
                  </a:cubicBezTo>
                  <a:cubicBezTo>
                    <a:pt x="14960" y="254"/>
                    <a:pt x="14833" y="127"/>
                    <a:pt x="14706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8;p15"/>
            <p:cNvSpPr/>
            <p:nvPr/>
          </p:nvSpPr>
          <p:spPr>
            <a:xfrm>
              <a:off x="3499400" y="330025"/>
              <a:ext cx="316950" cy="370825"/>
            </a:xfrm>
            <a:custGeom>
              <a:avLst/>
              <a:gdLst/>
              <a:ahLst/>
              <a:cxnLst/>
              <a:rect l="l" t="t" r="r" b="b"/>
              <a:pathLst>
                <a:path w="12678" h="14833" extrusionOk="0">
                  <a:moveTo>
                    <a:pt x="11156" y="0"/>
                  </a:moveTo>
                  <a:lnTo>
                    <a:pt x="9128" y="127"/>
                  </a:lnTo>
                  <a:lnTo>
                    <a:pt x="7607" y="254"/>
                  </a:lnTo>
                  <a:lnTo>
                    <a:pt x="6466" y="381"/>
                  </a:lnTo>
                  <a:lnTo>
                    <a:pt x="3423" y="381"/>
                  </a:lnTo>
                  <a:lnTo>
                    <a:pt x="2663" y="634"/>
                  </a:lnTo>
                  <a:lnTo>
                    <a:pt x="508" y="634"/>
                  </a:lnTo>
                  <a:cubicBezTo>
                    <a:pt x="381" y="634"/>
                    <a:pt x="254" y="634"/>
                    <a:pt x="127" y="761"/>
                  </a:cubicBezTo>
                  <a:cubicBezTo>
                    <a:pt x="127" y="888"/>
                    <a:pt x="1" y="1014"/>
                    <a:pt x="1" y="1141"/>
                  </a:cubicBezTo>
                  <a:cubicBezTo>
                    <a:pt x="1" y="1141"/>
                    <a:pt x="127" y="1268"/>
                    <a:pt x="127" y="1395"/>
                  </a:cubicBezTo>
                  <a:cubicBezTo>
                    <a:pt x="254" y="1395"/>
                    <a:pt x="381" y="1522"/>
                    <a:pt x="508" y="1522"/>
                  </a:cubicBezTo>
                  <a:cubicBezTo>
                    <a:pt x="761" y="1522"/>
                    <a:pt x="1015" y="1522"/>
                    <a:pt x="1395" y="1648"/>
                  </a:cubicBezTo>
                  <a:cubicBezTo>
                    <a:pt x="1522" y="1648"/>
                    <a:pt x="1649" y="1775"/>
                    <a:pt x="1775" y="1902"/>
                  </a:cubicBezTo>
                  <a:cubicBezTo>
                    <a:pt x="1902" y="2029"/>
                    <a:pt x="2029" y="2282"/>
                    <a:pt x="2029" y="2409"/>
                  </a:cubicBezTo>
                  <a:lnTo>
                    <a:pt x="2029" y="3296"/>
                  </a:lnTo>
                  <a:lnTo>
                    <a:pt x="2536" y="11917"/>
                  </a:lnTo>
                  <a:cubicBezTo>
                    <a:pt x="2536" y="12297"/>
                    <a:pt x="2536" y="12677"/>
                    <a:pt x="2536" y="12931"/>
                  </a:cubicBezTo>
                  <a:cubicBezTo>
                    <a:pt x="2536" y="13184"/>
                    <a:pt x="2409" y="13438"/>
                    <a:pt x="2156" y="13565"/>
                  </a:cubicBezTo>
                  <a:cubicBezTo>
                    <a:pt x="2029" y="13691"/>
                    <a:pt x="1775" y="13818"/>
                    <a:pt x="1522" y="13818"/>
                  </a:cubicBezTo>
                  <a:lnTo>
                    <a:pt x="1015" y="13945"/>
                  </a:lnTo>
                  <a:cubicBezTo>
                    <a:pt x="888" y="14072"/>
                    <a:pt x="761" y="14072"/>
                    <a:pt x="761" y="14199"/>
                  </a:cubicBezTo>
                  <a:cubicBezTo>
                    <a:pt x="634" y="14199"/>
                    <a:pt x="634" y="14325"/>
                    <a:pt x="761" y="14452"/>
                  </a:cubicBezTo>
                  <a:cubicBezTo>
                    <a:pt x="761" y="14579"/>
                    <a:pt x="761" y="14706"/>
                    <a:pt x="888" y="14706"/>
                  </a:cubicBezTo>
                  <a:cubicBezTo>
                    <a:pt x="1015" y="14832"/>
                    <a:pt x="1142" y="14832"/>
                    <a:pt x="1268" y="14832"/>
                  </a:cubicBezTo>
                  <a:lnTo>
                    <a:pt x="1649" y="14832"/>
                  </a:lnTo>
                  <a:lnTo>
                    <a:pt x="2536" y="14706"/>
                  </a:lnTo>
                  <a:lnTo>
                    <a:pt x="5071" y="14706"/>
                  </a:lnTo>
                  <a:lnTo>
                    <a:pt x="6339" y="14579"/>
                  </a:lnTo>
                  <a:lnTo>
                    <a:pt x="7987" y="14452"/>
                  </a:lnTo>
                  <a:lnTo>
                    <a:pt x="12297" y="14452"/>
                  </a:lnTo>
                  <a:cubicBezTo>
                    <a:pt x="12424" y="14452"/>
                    <a:pt x="12551" y="14452"/>
                    <a:pt x="12551" y="14325"/>
                  </a:cubicBezTo>
                  <a:cubicBezTo>
                    <a:pt x="12551" y="14325"/>
                    <a:pt x="12551" y="14199"/>
                    <a:pt x="12551" y="14072"/>
                  </a:cubicBezTo>
                  <a:lnTo>
                    <a:pt x="12551" y="13438"/>
                  </a:lnTo>
                  <a:lnTo>
                    <a:pt x="12551" y="13058"/>
                  </a:lnTo>
                  <a:lnTo>
                    <a:pt x="12551" y="12677"/>
                  </a:lnTo>
                  <a:lnTo>
                    <a:pt x="12551" y="12170"/>
                  </a:lnTo>
                  <a:cubicBezTo>
                    <a:pt x="12551" y="12043"/>
                    <a:pt x="12551" y="11663"/>
                    <a:pt x="12678" y="11536"/>
                  </a:cubicBezTo>
                  <a:cubicBezTo>
                    <a:pt x="12678" y="11410"/>
                    <a:pt x="12678" y="11283"/>
                    <a:pt x="12678" y="11156"/>
                  </a:cubicBezTo>
                  <a:cubicBezTo>
                    <a:pt x="12678" y="11029"/>
                    <a:pt x="12551" y="10902"/>
                    <a:pt x="12551" y="10776"/>
                  </a:cubicBezTo>
                  <a:cubicBezTo>
                    <a:pt x="12424" y="10776"/>
                    <a:pt x="12297" y="10649"/>
                    <a:pt x="12170" y="10649"/>
                  </a:cubicBezTo>
                  <a:cubicBezTo>
                    <a:pt x="12044" y="10649"/>
                    <a:pt x="11917" y="10776"/>
                    <a:pt x="11790" y="10902"/>
                  </a:cubicBezTo>
                  <a:cubicBezTo>
                    <a:pt x="11663" y="11029"/>
                    <a:pt x="11537" y="11283"/>
                    <a:pt x="11410" y="11536"/>
                  </a:cubicBezTo>
                  <a:cubicBezTo>
                    <a:pt x="11283" y="11917"/>
                    <a:pt x="11030" y="12170"/>
                    <a:pt x="10903" y="12550"/>
                  </a:cubicBezTo>
                  <a:cubicBezTo>
                    <a:pt x="10649" y="12804"/>
                    <a:pt x="10396" y="12931"/>
                    <a:pt x="10142" y="13184"/>
                  </a:cubicBezTo>
                  <a:cubicBezTo>
                    <a:pt x="9762" y="13311"/>
                    <a:pt x="9508" y="13565"/>
                    <a:pt x="9128" y="13565"/>
                  </a:cubicBezTo>
                  <a:cubicBezTo>
                    <a:pt x="8748" y="13691"/>
                    <a:pt x="8367" y="13818"/>
                    <a:pt x="8114" y="13818"/>
                  </a:cubicBezTo>
                  <a:cubicBezTo>
                    <a:pt x="7734" y="13818"/>
                    <a:pt x="7480" y="13818"/>
                    <a:pt x="7100" y="13691"/>
                  </a:cubicBezTo>
                  <a:cubicBezTo>
                    <a:pt x="6846" y="13691"/>
                    <a:pt x="6593" y="13565"/>
                    <a:pt x="6466" y="13311"/>
                  </a:cubicBezTo>
                  <a:cubicBezTo>
                    <a:pt x="6212" y="13184"/>
                    <a:pt x="6086" y="12931"/>
                    <a:pt x="6086" y="12804"/>
                  </a:cubicBezTo>
                  <a:cubicBezTo>
                    <a:pt x="5959" y="12424"/>
                    <a:pt x="5832" y="12043"/>
                    <a:pt x="5832" y="11663"/>
                  </a:cubicBezTo>
                  <a:lnTo>
                    <a:pt x="5959" y="8114"/>
                  </a:lnTo>
                  <a:cubicBezTo>
                    <a:pt x="5959" y="7987"/>
                    <a:pt x="5959" y="7860"/>
                    <a:pt x="5959" y="7733"/>
                  </a:cubicBezTo>
                  <a:cubicBezTo>
                    <a:pt x="5959" y="7733"/>
                    <a:pt x="5959" y="7606"/>
                    <a:pt x="5959" y="7480"/>
                  </a:cubicBezTo>
                  <a:cubicBezTo>
                    <a:pt x="6086" y="7480"/>
                    <a:pt x="6086" y="7480"/>
                    <a:pt x="6212" y="7353"/>
                  </a:cubicBezTo>
                  <a:lnTo>
                    <a:pt x="6719" y="7353"/>
                  </a:lnTo>
                  <a:lnTo>
                    <a:pt x="7607" y="7226"/>
                  </a:lnTo>
                  <a:cubicBezTo>
                    <a:pt x="7860" y="7226"/>
                    <a:pt x="8114" y="7226"/>
                    <a:pt x="8367" y="7353"/>
                  </a:cubicBezTo>
                  <a:cubicBezTo>
                    <a:pt x="8621" y="7480"/>
                    <a:pt x="8874" y="7606"/>
                    <a:pt x="9001" y="7733"/>
                  </a:cubicBezTo>
                  <a:cubicBezTo>
                    <a:pt x="9128" y="8114"/>
                    <a:pt x="9382" y="8367"/>
                    <a:pt x="9508" y="8747"/>
                  </a:cubicBezTo>
                  <a:cubicBezTo>
                    <a:pt x="9508" y="8874"/>
                    <a:pt x="9635" y="9001"/>
                    <a:pt x="9762" y="9128"/>
                  </a:cubicBezTo>
                  <a:cubicBezTo>
                    <a:pt x="9889" y="9254"/>
                    <a:pt x="10015" y="9254"/>
                    <a:pt x="10142" y="9254"/>
                  </a:cubicBezTo>
                  <a:cubicBezTo>
                    <a:pt x="10269" y="9254"/>
                    <a:pt x="10396" y="9254"/>
                    <a:pt x="10396" y="9128"/>
                  </a:cubicBezTo>
                  <a:cubicBezTo>
                    <a:pt x="10522" y="9001"/>
                    <a:pt x="10522" y="8747"/>
                    <a:pt x="10522" y="8621"/>
                  </a:cubicBezTo>
                  <a:lnTo>
                    <a:pt x="10396" y="6719"/>
                  </a:lnTo>
                  <a:lnTo>
                    <a:pt x="10396" y="4691"/>
                  </a:lnTo>
                  <a:cubicBezTo>
                    <a:pt x="10396" y="4564"/>
                    <a:pt x="10396" y="4437"/>
                    <a:pt x="10269" y="4310"/>
                  </a:cubicBezTo>
                  <a:cubicBezTo>
                    <a:pt x="10142" y="4184"/>
                    <a:pt x="10015" y="4184"/>
                    <a:pt x="9889" y="4184"/>
                  </a:cubicBezTo>
                  <a:cubicBezTo>
                    <a:pt x="9762" y="4184"/>
                    <a:pt x="9635" y="4184"/>
                    <a:pt x="9635" y="4310"/>
                  </a:cubicBezTo>
                  <a:cubicBezTo>
                    <a:pt x="9382" y="4564"/>
                    <a:pt x="9382" y="4691"/>
                    <a:pt x="9255" y="4944"/>
                  </a:cubicBezTo>
                  <a:cubicBezTo>
                    <a:pt x="9255" y="5325"/>
                    <a:pt x="9128" y="5578"/>
                    <a:pt x="8874" y="5832"/>
                  </a:cubicBezTo>
                  <a:cubicBezTo>
                    <a:pt x="8748" y="6085"/>
                    <a:pt x="8494" y="6212"/>
                    <a:pt x="8241" y="6212"/>
                  </a:cubicBezTo>
                  <a:lnTo>
                    <a:pt x="6086" y="6212"/>
                  </a:lnTo>
                  <a:cubicBezTo>
                    <a:pt x="5959" y="6212"/>
                    <a:pt x="5832" y="6085"/>
                    <a:pt x="5832" y="5958"/>
                  </a:cubicBezTo>
                  <a:cubicBezTo>
                    <a:pt x="5832" y="5832"/>
                    <a:pt x="5832" y="5705"/>
                    <a:pt x="5832" y="5451"/>
                  </a:cubicBezTo>
                  <a:lnTo>
                    <a:pt x="5705" y="2155"/>
                  </a:lnTo>
                  <a:cubicBezTo>
                    <a:pt x="5705" y="1902"/>
                    <a:pt x="5705" y="1775"/>
                    <a:pt x="5705" y="1648"/>
                  </a:cubicBezTo>
                  <a:cubicBezTo>
                    <a:pt x="5705" y="1522"/>
                    <a:pt x="5832" y="1522"/>
                    <a:pt x="5959" y="1522"/>
                  </a:cubicBezTo>
                  <a:cubicBezTo>
                    <a:pt x="6212" y="1395"/>
                    <a:pt x="6339" y="1395"/>
                    <a:pt x="6593" y="1395"/>
                  </a:cubicBezTo>
                  <a:cubicBezTo>
                    <a:pt x="6973" y="1395"/>
                    <a:pt x="7353" y="1395"/>
                    <a:pt x="7860" y="1268"/>
                  </a:cubicBezTo>
                  <a:lnTo>
                    <a:pt x="8621" y="1268"/>
                  </a:lnTo>
                  <a:cubicBezTo>
                    <a:pt x="8874" y="1268"/>
                    <a:pt x="9001" y="1268"/>
                    <a:pt x="9128" y="1395"/>
                  </a:cubicBezTo>
                  <a:cubicBezTo>
                    <a:pt x="9382" y="1395"/>
                    <a:pt x="9508" y="1522"/>
                    <a:pt x="9635" y="1648"/>
                  </a:cubicBezTo>
                  <a:lnTo>
                    <a:pt x="10142" y="2155"/>
                  </a:lnTo>
                  <a:cubicBezTo>
                    <a:pt x="10396" y="2282"/>
                    <a:pt x="10522" y="2536"/>
                    <a:pt x="10649" y="2662"/>
                  </a:cubicBezTo>
                  <a:lnTo>
                    <a:pt x="10903" y="3043"/>
                  </a:lnTo>
                  <a:cubicBezTo>
                    <a:pt x="11030" y="3170"/>
                    <a:pt x="11030" y="3170"/>
                    <a:pt x="11156" y="3296"/>
                  </a:cubicBezTo>
                  <a:lnTo>
                    <a:pt x="11663" y="3296"/>
                  </a:lnTo>
                  <a:cubicBezTo>
                    <a:pt x="11663" y="3170"/>
                    <a:pt x="11790" y="3043"/>
                    <a:pt x="11790" y="3043"/>
                  </a:cubicBezTo>
                  <a:cubicBezTo>
                    <a:pt x="11790" y="2916"/>
                    <a:pt x="11790" y="2662"/>
                    <a:pt x="11790" y="2536"/>
                  </a:cubicBezTo>
                  <a:lnTo>
                    <a:pt x="11790" y="2282"/>
                  </a:lnTo>
                  <a:lnTo>
                    <a:pt x="11790" y="1395"/>
                  </a:lnTo>
                  <a:lnTo>
                    <a:pt x="11790" y="1014"/>
                  </a:lnTo>
                  <a:lnTo>
                    <a:pt x="11790" y="254"/>
                  </a:lnTo>
                  <a:cubicBezTo>
                    <a:pt x="11790" y="127"/>
                    <a:pt x="11790" y="0"/>
                    <a:pt x="11663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9;p15"/>
            <p:cNvSpPr/>
            <p:nvPr/>
          </p:nvSpPr>
          <p:spPr>
            <a:xfrm>
              <a:off x="3863875" y="241275"/>
              <a:ext cx="364475" cy="469075"/>
            </a:xfrm>
            <a:custGeom>
              <a:avLst/>
              <a:gdLst/>
              <a:ahLst/>
              <a:cxnLst/>
              <a:rect l="l" t="t" r="r" b="b"/>
              <a:pathLst>
                <a:path w="14579" h="18763" extrusionOk="0">
                  <a:moveTo>
                    <a:pt x="5451" y="1"/>
                  </a:moveTo>
                  <a:lnTo>
                    <a:pt x="5198" y="254"/>
                  </a:lnTo>
                  <a:lnTo>
                    <a:pt x="5071" y="254"/>
                  </a:lnTo>
                  <a:cubicBezTo>
                    <a:pt x="5071" y="381"/>
                    <a:pt x="5071" y="381"/>
                    <a:pt x="5071" y="381"/>
                  </a:cubicBezTo>
                  <a:cubicBezTo>
                    <a:pt x="5071" y="508"/>
                    <a:pt x="5198" y="508"/>
                    <a:pt x="5198" y="635"/>
                  </a:cubicBezTo>
                  <a:lnTo>
                    <a:pt x="7226" y="2790"/>
                  </a:lnTo>
                  <a:lnTo>
                    <a:pt x="7479" y="3043"/>
                  </a:lnTo>
                  <a:cubicBezTo>
                    <a:pt x="7479" y="3170"/>
                    <a:pt x="7606" y="3170"/>
                    <a:pt x="7606" y="3297"/>
                  </a:cubicBezTo>
                  <a:lnTo>
                    <a:pt x="8874" y="3297"/>
                  </a:lnTo>
                  <a:cubicBezTo>
                    <a:pt x="9001" y="3297"/>
                    <a:pt x="9001" y="3170"/>
                    <a:pt x="9127" y="3170"/>
                  </a:cubicBezTo>
                  <a:lnTo>
                    <a:pt x="11663" y="1522"/>
                  </a:lnTo>
                  <a:cubicBezTo>
                    <a:pt x="11790" y="1395"/>
                    <a:pt x="11790" y="1395"/>
                    <a:pt x="11790" y="1268"/>
                  </a:cubicBezTo>
                  <a:lnTo>
                    <a:pt x="11790" y="1142"/>
                  </a:lnTo>
                  <a:lnTo>
                    <a:pt x="11663" y="761"/>
                  </a:lnTo>
                  <a:lnTo>
                    <a:pt x="11536" y="761"/>
                  </a:lnTo>
                  <a:lnTo>
                    <a:pt x="8240" y="1776"/>
                  </a:lnTo>
                  <a:lnTo>
                    <a:pt x="5705" y="1"/>
                  </a:lnTo>
                  <a:close/>
                  <a:moveTo>
                    <a:pt x="8113" y="5452"/>
                  </a:moveTo>
                  <a:cubicBezTo>
                    <a:pt x="8367" y="5579"/>
                    <a:pt x="8747" y="5705"/>
                    <a:pt x="9001" y="5832"/>
                  </a:cubicBezTo>
                  <a:cubicBezTo>
                    <a:pt x="9254" y="6086"/>
                    <a:pt x="9508" y="6212"/>
                    <a:pt x="9761" y="6593"/>
                  </a:cubicBezTo>
                  <a:cubicBezTo>
                    <a:pt x="9888" y="6846"/>
                    <a:pt x="10015" y="7100"/>
                    <a:pt x="10142" y="7480"/>
                  </a:cubicBezTo>
                  <a:cubicBezTo>
                    <a:pt x="10142" y="7860"/>
                    <a:pt x="10142" y="8241"/>
                    <a:pt x="10142" y="8621"/>
                  </a:cubicBezTo>
                  <a:cubicBezTo>
                    <a:pt x="10015" y="9128"/>
                    <a:pt x="9888" y="9508"/>
                    <a:pt x="9508" y="10016"/>
                  </a:cubicBezTo>
                  <a:cubicBezTo>
                    <a:pt x="9254" y="10396"/>
                    <a:pt x="8874" y="10649"/>
                    <a:pt x="8494" y="10776"/>
                  </a:cubicBezTo>
                  <a:cubicBezTo>
                    <a:pt x="8197" y="10925"/>
                    <a:pt x="7856" y="10986"/>
                    <a:pt x="7523" y="10986"/>
                  </a:cubicBezTo>
                  <a:cubicBezTo>
                    <a:pt x="7287" y="10986"/>
                    <a:pt x="7056" y="10955"/>
                    <a:pt x="6846" y="10903"/>
                  </a:cubicBezTo>
                  <a:lnTo>
                    <a:pt x="6465" y="10903"/>
                  </a:lnTo>
                  <a:cubicBezTo>
                    <a:pt x="6339" y="10776"/>
                    <a:pt x="6339" y="10776"/>
                    <a:pt x="6339" y="10649"/>
                  </a:cubicBezTo>
                  <a:cubicBezTo>
                    <a:pt x="6339" y="10396"/>
                    <a:pt x="6339" y="10269"/>
                    <a:pt x="6339" y="10142"/>
                  </a:cubicBezTo>
                  <a:lnTo>
                    <a:pt x="6846" y="6593"/>
                  </a:lnTo>
                  <a:cubicBezTo>
                    <a:pt x="6846" y="6339"/>
                    <a:pt x="6846" y="6212"/>
                    <a:pt x="6972" y="5959"/>
                  </a:cubicBezTo>
                  <a:cubicBezTo>
                    <a:pt x="6972" y="5959"/>
                    <a:pt x="6972" y="5832"/>
                    <a:pt x="7099" y="5705"/>
                  </a:cubicBezTo>
                  <a:cubicBezTo>
                    <a:pt x="7226" y="5579"/>
                    <a:pt x="7353" y="5579"/>
                    <a:pt x="7606" y="5452"/>
                  </a:cubicBezTo>
                  <a:close/>
                  <a:moveTo>
                    <a:pt x="2066" y="3874"/>
                  </a:moveTo>
                  <a:cubicBezTo>
                    <a:pt x="1944" y="3874"/>
                    <a:pt x="1859" y="3931"/>
                    <a:pt x="1775" y="3931"/>
                  </a:cubicBezTo>
                  <a:cubicBezTo>
                    <a:pt x="1648" y="4057"/>
                    <a:pt x="1648" y="4184"/>
                    <a:pt x="1648" y="4311"/>
                  </a:cubicBezTo>
                  <a:cubicBezTo>
                    <a:pt x="1648" y="4311"/>
                    <a:pt x="1648" y="4438"/>
                    <a:pt x="1648" y="4564"/>
                  </a:cubicBezTo>
                  <a:cubicBezTo>
                    <a:pt x="1775" y="4691"/>
                    <a:pt x="1902" y="4691"/>
                    <a:pt x="2028" y="4691"/>
                  </a:cubicBezTo>
                  <a:cubicBezTo>
                    <a:pt x="2282" y="4818"/>
                    <a:pt x="2535" y="4945"/>
                    <a:pt x="2789" y="5072"/>
                  </a:cubicBezTo>
                  <a:cubicBezTo>
                    <a:pt x="3043" y="5072"/>
                    <a:pt x="3169" y="5198"/>
                    <a:pt x="3296" y="5325"/>
                  </a:cubicBezTo>
                  <a:cubicBezTo>
                    <a:pt x="3296" y="5579"/>
                    <a:pt x="3423" y="5705"/>
                    <a:pt x="3423" y="5959"/>
                  </a:cubicBezTo>
                  <a:cubicBezTo>
                    <a:pt x="3423" y="6212"/>
                    <a:pt x="3423" y="6593"/>
                    <a:pt x="3423" y="6846"/>
                  </a:cubicBezTo>
                  <a:lnTo>
                    <a:pt x="2282" y="15213"/>
                  </a:lnTo>
                  <a:cubicBezTo>
                    <a:pt x="2282" y="15593"/>
                    <a:pt x="2155" y="15974"/>
                    <a:pt x="2155" y="16354"/>
                  </a:cubicBezTo>
                  <a:cubicBezTo>
                    <a:pt x="2028" y="16481"/>
                    <a:pt x="1902" y="16734"/>
                    <a:pt x="1648" y="16861"/>
                  </a:cubicBezTo>
                  <a:cubicBezTo>
                    <a:pt x="1521" y="16861"/>
                    <a:pt x="1268" y="16988"/>
                    <a:pt x="1014" y="16988"/>
                  </a:cubicBezTo>
                  <a:lnTo>
                    <a:pt x="380" y="16988"/>
                  </a:lnTo>
                  <a:cubicBezTo>
                    <a:pt x="254" y="16988"/>
                    <a:pt x="0" y="17115"/>
                    <a:pt x="127" y="17368"/>
                  </a:cubicBezTo>
                  <a:cubicBezTo>
                    <a:pt x="0" y="17368"/>
                    <a:pt x="0" y="17495"/>
                    <a:pt x="127" y="17622"/>
                  </a:cubicBezTo>
                  <a:cubicBezTo>
                    <a:pt x="127" y="17749"/>
                    <a:pt x="254" y="17749"/>
                    <a:pt x="380" y="17875"/>
                  </a:cubicBezTo>
                  <a:lnTo>
                    <a:pt x="4564" y="17875"/>
                  </a:lnTo>
                  <a:lnTo>
                    <a:pt x="5451" y="18129"/>
                  </a:lnTo>
                  <a:lnTo>
                    <a:pt x="6846" y="18129"/>
                  </a:lnTo>
                  <a:cubicBezTo>
                    <a:pt x="6909" y="18192"/>
                    <a:pt x="6972" y="18224"/>
                    <a:pt x="7036" y="18224"/>
                  </a:cubicBezTo>
                  <a:cubicBezTo>
                    <a:pt x="7099" y="18224"/>
                    <a:pt x="7163" y="18192"/>
                    <a:pt x="7226" y="18129"/>
                  </a:cubicBezTo>
                  <a:cubicBezTo>
                    <a:pt x="7353" y="18129"/>
                    <a:pt x="7353" y="18002"/>
                    <a:pt x="7479" y="17875"/>
                  </a:cubicBezTo>
                  <a:cubicBezTo>
                    <a:pt x="7479" y="17749"/>
                    <a:pt x="7479" y="17749"/>
                    <a:pt x="7479" y="17622"/>
                  </a:cubicBezTo>
                  <a:cubicBezTo>
                    <a:pt x="7353" y="17495"/>
                    <a:pt x="7226" y="17495"/>
                    <a:pt x="7226" y="17368"/>
                  </a:cubicBezTo>
                  <a:cubicBezTo>
                    <a:pt x="6846" y="17368"/>
                    <a:pt x="6592" y="17241"/>
                    <a:pt x="6339" y="17115"/>
                  </a:cubicBezTo>
                  <a:cubicBezTo>
                    <a:pt x="6085" y="16988"/>
                    <a:pt x="5958" y="16861"/>
                    <a:pt x="5831" y="16734"/>
                  </a:cubicBezTo>
                  <a:cubicBezTo>
                    <a:pt x="5831" y="16608"/>
                    <a:pt x="5705" y="16354"/>
                    <a:pt x="5705" y="16227"/>
                  </a:cubicBezTo>
                  <a:lnTo>
                    <a:pt x="5705" y="15340"/>
                  </a:lnTo>
                  <a:lnTo>
                    <a:pt x="6212" y="11790"/>
                  </a:lnTo>
                  <a:cubicBezTo>
                    <a:pt x="6212" y="11664"/>
                    <a:pt x="6212" y="11537"/>
                    <a:pt x="6212" y="11410"/>
                  </a:cubicBezTo>
                  <a:cubicBezTo>
                    <a:pt x="6212" y="11410"/>
                    <a:pt x="6324" y="11354"/>
                    <a:pt x="6437" y="11354"/>
                  </a:cubicBezTo>
                  <a:cubicBezTo>
                    <a:pt x="6493" y="11354"/>
                    <a:pt x="6550" y="11368"/>
                    <a:pt x="6592" y="11410"/>
                  </a:cubicBezTo>
                  <a:cubicBezTo>
                    <a:pt x="6719" y="11410"/>
                    <a:pt x="6846" y="11410"/>
                    <a:pt x="6972" y="11537"/>
                  </a:cubicBezTo>
                  <a:cubicBezTo>
                    <a:pt x="7099" y="11537"/>
                    <a:pt x="7226" y="11664"/>
                    <a:pt x="7353" y="11790"/>
                  </a:cubicBezTo>
                  <a:cubicBezTo>
                    <a:pt x="7479" y="11917"/>
                    <a:pt x="7606" y="12171"/>
                    <a:pt x="7606" y="12297"/>
                  </a:cubicBezTo>
                  <a:cubicBezTo>
                    <a:pt x="7733" y="12551"/>
                    <a:pt x="7860" y="12931"/>
                    <a:pt x="7987" y="13185"/>
                  </a:cubicBezTo>
                  <a:lnTo>
                    <a:pt x="9635" y="18129"/>
                  </a:lnTo>
                  <a:cubicBezTo>
                    <a:pt x="9761" y="18256"/>
                    <a:pt x="9761" y="18382"/>
                    <a:pt x="9761" y="18509"/>
                  </a:cubicBezTo>
                  <a:cubicBezTo>
                    <a:pt x="9888" y="18509"/>
                    <a:pt x="9888" y="18636"/>
                    <a:pt x="10015" y="18636"/>
                  </a:cubicBezTo>
                  <a:lnTo>
                    <a:pt x="13057" y="18636"/>
                  </a:lnTo>
                  <a:lnTo>
                    <a:pt x="13564" y="18763"/>
                  </a:lnTo>
                  <a:lnTo>
                    <a:pt x="14325" y="18763"/>
                  </a:lnTo>
                  <a:cubicBezTo>
                    <a:pt x="14452" y="18763"/>
                    <a:pt x="14579" y="18636"/>
                    <a:pt x="14579" y="18382"/>
                  </a:cubicBezTo>
                  <a:cubicBezTo>
                    <a:pt x="14579" y="18382"/>
                    <a:pt x="14579" y="18256"/>
                    <a:pt x="14579" y="18129"/>
                  </a:cubicBezTo>
                  <a:cubicBezTo>
                    <a:pt x="14452" y="18002"/>
                    <a:pt x="14325" y="18002"/>
                    <a:pt x="14198" y="18002"/>
                  </a:cubicBezTo>
                  <a:cubicBezTo>
                    <a:pt x="14071" y="17875"/>
                    <a:pt x="13945" y="17875"/>
                    <a:pt x="13818" y="17749"/>
                  </a:cubicBezTo>
                  <a:cubicBezTo>
                    <a:pt x="13691" y="17749"/>
                    <a:pt x="13564" y="17622"/>
                    <a:pt x="13564" y="17495"/>
                  </a:cubicBezTo>
                  <a:cubicBezTo>
                    <a:pt x="13438" y="17368"/>
                    <a:pt x="13311" y="17241"/>
                    <a:pt x="13311" y="17115"/>
                  </a:cubicBezTo>
                  <a:lnTo>
                    <a:pt x="13057" y="16481"/>
                  </a:lnTo>
                  <a:lnTo>
                    <a:pt x="11663" y="13692"/>
                  </a:lnTo>
                  <a:cubicBezTo>
                    <a:pt x="11536" y="13312"/>
                    <a:pt x="11409" y="12931"/>
                    <a:pt x="11156" y="12678"/>
                  </a:cubicBezTo>
                  <a:cubicBezTo>
                    <a:pt x="11029" y="12424"/>
                    <a:pt x="10775" y="12171"/>
                    <a:pt x="10649" y="12044"/>
                  </a:cubicBezTo>
                  <a:cubicBezTo>
                    <a:pt x="10268" y="11917"/>
                    <a:pt x="10015" y="11790"/>
                    <a:pt x="9761" y="11664"/>
                  </a:cubicBezTo>
                  <a:lnTo>
                    <a:pt x="10649" y="11664"/>
                  </a:lnTo>
                  <a:cubicBezTo>
                    <a:pt x="10902" y="11664"/>
                    <a:pt x="11156" y="11664"/>
                    <a:pt x="11409" y="11537"/>
                  </a:cubicBezTo>
                  <a:cubicBezTo>
                    <a:pt x="11536" y="11537"/>
                    <a:pt x="11790" y="11410"/>
                    <a:pt x="11916" y="11283"/>
                  </a:cubicBezTo>
                  <a:cubicBezTo>
                    <a:pt x="12423" y="11156"/>
                    <a:pt x="12931" y="10776"/>
                    <a:pt x="13311" y="10396"/>
                  </a:cubicBezTo>
                  <a:cubicBezTo>
                    <a:pt x="13564" y="9889"/>
                    <a:pt x="13818" y="9382"/>
                    <a:pt x="13818" y="8748"/>
                  </a:cubicBezTo>
                  <a:cubicBezTo>
                    <a:pt x="13945" y="8114"/>
                    <a:pt x="13818" y="7480"/>
                    <a:pt x="13564" y="6846"/>
                  </a:cubicBezTo>
                  <a:cubicBezTo>
                    <a:pt x="13311" y="6339"/>
                    <a:pt x="12804" y="5832"/>
                    <a:pt x="12297" y="5452"/>
                  </a:cubicBezTo>
                  <a:cubicBezTo>
                    <a:pt x="11663" y="5072"/>
                    <a:pt x="11029" y="4818"/>
                    <a:pt x="10268" y="4818"/>
                  </a:cubicBezTo>
                  <a:lnTo>
                    <a:pt x="9254" y="4691"/>
                  </a:lnTo>
                  <a:lnTo>
                    <a:pt x="7987" y="4564"/>
                  </a:lnTo>
                  <a:cubicBezTo>
                    <a:pt x="7479" y="4564"/>
                    <a:pt x="6972" y="4564"/>
                    <a:pt x="6465" y="4438"/>
                  </a:cubicBezTo>
                  <a:lnTo>
                    <a:pt x="5198" y="4311"/>
                  </a:lnTo>
                  <a:lnTo>
                    <a:pt x="4437" y="4184"/>
                  </a:lnTo>
                  <a:lnTo>
                    <a:pt x="3676" y="4057"/>
                  </a:lnTo>
                  <a:lnTo>
                    <a:pt x="2535" y="3931"/>
                  </a:lnTo>
                  <a:lnTo>
                    <a:pt x="2282" y="3931"/>
                  </a:lnTo>
                  <a:cubicBezTo>
                    <a:pt x="2197" y="3888"/>
                    <a:pt x="2127" y="3874"/>
                    <a:pt x="2066" y="3874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0;p15"/>
            <p:cNvSpPr/>
            <p:nvPr/>
          </p:nvSpPr>
          <p:spPr>
            <a:xfrm>
              <a:off x="4253675" y="416375"/>
              <a:ext cx="377175" cy="423925"/>
            </a:xfrm>
            <a:custGeom>
              <a:avLst/>
              <a:gdLst/>
              <a:ahLst/>
              <a:cxnLst/>
              <a:rect l="l" t="t" r="r" b="b"/>
              <a:pathLst>
                <a:path w="15087" h="16957" extrusionOk="0">
                  <a:moveTo>
                    <a:pt x="4628" y="1"/>
                  </a:moveTo>
                  <a:cubicBezTo>
                    <a:pt x="4564" y="1"/>
                    <a:pt x="4501" y="32"/>
                    <a:pt x="4438" y="96"/>
                  </a:cubicBezTo>
                  <a:cubicBezTo>
                    <a:pt x="4311" y="96"/>
                    <a:pt x="4311" y="223"/>
                    <a:pt x="4311" y="349"/>
                  </a:cubicBezTo>
                  <a:cubicBezTo>
                    <a:pt x="4311" y="476"/>
                    <a:pt x="4311" y="603"/>
                    <a:pt x="4311" y="603"/>
                  </a:cubicBezTo>
                  <a:cubicBezTo>
                    <a:pt x="4438" y="730"/>
                    <a:pt x="4438" y="856"/>
                    <a:pt x="4564" y="856"/>
                  </a:cubicBezTo>
                  <a:cubicBezTo>
                    <a:pt x="4818" y="983"/>
                    <a:pt x="5071" y="1110"/>
                    <a:pt x="5325" y="1364"/>
                  </a:cubicBezTo>
                  <a:cubicBezTo>
                    <a:pt x="5452" y="1490"/>
                    <a:pt x="5578" y="1617"/>
                    <a:pt x="5705" y="1744"/>
                  </a:cubicBezTo>
                  <a:cubicBezTo>
                    <a:pt x="5705" y="1997"/>
                    <a:pt x="5705" y="2124"/>
                    <a:pt x="5705" y="2378"/>
                  </a:cubicBezTo>
                  <a:cubicBezTo>
                    <a:pt x="5578" y="2631"/>
                    <a:pt x="5578" y="2885"/>
                    <a:pt x="5452" y="3265"/>
                  </a:cubicBezTo>
                  <a:lnTo>
                    <a:pt x="2790" y="11252"/>
                  </a:lnTo>
                  <a:cubicBezTo>
                    <a:pt x="2663" y="11632"/>
                    <a:pt x="2536" y="12012"/>
                    <a:pt x="2282" y="12266"/>
                  </a:cubicBezTo>
                  <a:cubicBezTo>
                    <a:pt x="2282" y="12393"/>
                    <a:pt x="2029" y="12646"/>
                    <a:pt x="1902" y="12646"/>
                  </a:cubicBezTo>
                  <a:cubicBezTo>
                    <a:pt x="1775" y="12709"/>
                    <a:pt x="1649" y="12741"/>
                    <a:pt x="1522" y="12741"/>
                  </a:cubicBezTo>
                  <a:cubicBezTo>
                    <a:pt x="1395" y="12741"/>
                    <a:pt x="1268" y="12709"/>
                    <a:pt x="1142" y="12646"/>
                  </a:cubicBezTo>
                  <a:lnTo>
                    <a:pt x="508" y="12646"/>
                  </a:lnTo>
                  <a:cubicBezTo>
                    <a:pt x="444" y="12583"/>
                    <a:pt x="413" y="12551"/>
                    <a:pt x="381" y="12551"/>
                  </a:cubicBezTo>
                  <a:cubicBezTo>
                    <a:pt x="349" y="12551"/>
                    <a:pt x="318" y="12583"/>
                    <a:pt x="254" y="12646"/>
                  </a:cubicBezTo>
                  <a:cubicBezTo>
                    <a:pt x="127" y="12646"/>
                    <a:pt x="127" y="12773"/>
                    <a:pt x="127" y="12773"/>
                  </a:cubicBezTo>
                  <a:cubicBezTo>
                    <a:pt x="1" y="12900"/>
                    <a:pt x="1" y="13026"/>
                    <a:pt x="127" y="13153"/>
                  </a:cubicBezTo>
                  <a:cubicBezTo>
                    <a:pt x="254" y="13280"/>
                    <a:pt x="254" y="13407"/>
                    <a:pt x="508" y="13407"/>
                  </a:cubicBezTo>
                  <a:lnTo>
                    <a:pt x="761" y="13407"/>
                  </a:lnTo>
                  <a:lnTo>
                    <a:pt x="1649" y="13660"/>
                  </a:lnTo>
                  <a:lnTo>
                    <a:pt x="2409" y="13914"/>
                  </a:lnTo>
                  <a:lnTo>
                    <a:pt x="3170" y="14167"/>
                  </a:lnTo>
                  <a:lnTo>
                    <a:pt x="4057" y="14421"/>
                  </a:lnTo>
                  <a:lnTo>
                    <a:pt x="5325" y="14801"/>
                  </a:lnTo>
                  <a:lnTo>
                    <a:pt x="6846" y="15435"/>
                  </a:lnTo>
                  <a:lnTo>
                    <a:pt x="8241" y="15942"/>
                  </a:lnTo>
                  <a:lnTo>
                    <a:pt x="9382" y="16322"/>
                  </a:lnTo>
                  <a:lnTo>
                    <a:pt x="10269" y="16703"/>
                  </a:lnTo>
                  <a:cubicBezTo>
                    <a:pt x="10396" y="16703"/>
                    <a:pt x="10522" y="16829"/>
                    <a:pt x="10649" y="16829"/>
                  </a:cubicBezTo>
                  <a:lnTo>
                    <a:pt x="10903" y="16956"/>
                  </a:lnTo>
                  <a:lnTo>
                    <a:pt x="11156" y="16956"/>
                  </a:lnTo>
                  <a:cubicBezTo>
                    <a:pt x="11283" y="16829"/>
                    <a:pt x="11410" y="16703"/>
                    <a:pt x="11410" y="16703"/>
                  </a:cubicBezTo>
                  <a:lnTo>
                    <a:pt x="11663" y="16069"/>
                  </a:lnTo>
                  <a:lnTo>
                    <a:pt x="11790" y="15689"/>
                  </a:lnTo>
                  <a:lnTo>
                    <a:pt x="11917" y="15435"/>
                  </a:lnTo>
                  <a:lnTo>
                    <a:pt x="12170" y="15055"/>
                  </a:lnTo>
                  <a:lnTo>
                    <a:pt x="12551" y="14421"/>
                  </a:lnTo>
                  <a:cubicBezTo>
                    <a:pt x="12551" y="14294"/>
                    <a:pt x="12678" y="14167"/>
                    <a:pt x="12678" y="14041"/>
                  </a:cubicBezTo>
                  <a:cubicBezTo>
                    <a:pt x="12678" y="13914"/>
                    <a:pt x="12678" y="13787"/>
                    <a:pt x="12678" y="13660"/>
                  </a:cubicBezTo>
                  <a:cubicBezTo>
                    <a:pt x="12678" y="13533"/>
                    <a:pt x="12551" y="13533"/>
                    <a:pt x="12424" y="13407"/>
                  </a:cubicBezTo>
                  <a:lnTo>
                    <a:pt x="12170" y="13407"/>
                  </a:lnTo>
                  <a:cubicBezTo>
                    <a:pt x="12044" y="13533"/>
                    <a:pt x="11917" y="13533"/>
                    <a:pt x="11790" y="13660"/>
                  </a:cubicBezTo>
                  <a:lnTo>
                    <a:pt x="11410" y="13914"/>
                  </a:lnTo>
                  <a:cubicBezTo>
                    <a:pt x="11156" y="14294"/>
                    <a:pt x="10903" y="14421"/>
                    <a:pt x="10522" y="14674"/>
                  </a:cubicBezTo>
                  <a:cubicBezTo>
                    <a:pt x="10269" y="14801"/>
                    <a:pt x="9889" y="14928"/>
                    <a:pt x="9635" y="14928"/>
                  </a:cubicBezTo>
                  <a:cubicBezTo>
                    <a:pt x="9445" y="14991"/>
                    <a:pt x="9255" y="15023"/>
                    <a:pt x="9065" y="15023"/>
                  </a:cubicBezTo>
                  <a:cubicBezTo>
                    <a:pt x="8874" y="15023"/>
                    <a:pt x="8684" y="14991"/>
                    <a:pt x="8494" y="14928"/>
                  </a:cubicBezTo>
                  <a:cubicBezTo>
                    <a:pt x="8114" y="14928"/>
                    <a:pt x="7734" y="14928"/>
                    <a:pt x="7480" y="14801"/>
                  </a:cubicBezTo>
                  <a:cubicBezTo>
                    <a:pt x="7100" y="14674"/>
                    <a:pt x="6846" y="14548"/>
                    <a:pt x="6593" y="14294"/>
                  </a:cubicBezTo>
                  <a:cubicBezTo>
                    <a:pt x="6339" y="14167"/>
                    <a:pt x="6212" y="13914"/>
                    <a:pt x="6086" y="13660"/>
                  </a:cubicBezTo>
                  <a:cubicBezTo>
                    <a:pt x="5959" y="13533"/>
                    <a:pt x="5959" y="13280"/>
                    <a:pt x="5959" y="13026"/>
                  </a:cubicBezTo>
                  <a:cubicBezTo>
                    <a:pt x="5959" y="12646"/>
                    <a:pt x="6086" y="12266"/>
                    <a:pt x="6212" y="11885"/>
                  </a:cubicBezTo>
                  <a:lnTo>
                    <a:pt x="7226" y="9096"/>
                  </a:lnTo>
                  <a:cubicBezTo>
                    <a:pt x="7226" y="8970"/>
                    <a:pt x="7353" y="8843"/>
                    <a:pt x="7353" y="8716"/>
                  </a:cubicBezTo>
                  <a:cubicBezTo>
                    <a:pt x="7353" y="8716"/>
                    <a:pt x="7480" y="8589"/>
                    <a:pt x="7480" y="8589"/>
                  </a:cubicBezTo>
                  <a:lnTo>
                    <a:pt x="7734" y="8589"/>
                  </a:lnTo>
                  <a:cubicBezTo>
                    <a:pt x="7987" y="8589"/>
                    <a:pt x="8114" y="8716"/>
                    <a:pt x="8367" y="8716"/>
                  </a:cubicBezTo>
                  <a:lnTo>
                    <a:pt x="9128" y="8970"/>
                  </a:lnTo>
                  <a:cubicBezTo>
                    <a:pt x="9382" y="9096"/>
                    <a:pt x="9635" y="9223"/>
                    <a:pt x="9762" y="9350"/>
                  </a:cubicBezTo>
                  <a:cubicBezTo>
                    <a:pt x="10015" y="9477"/>
                    <a:pt x="10142" y="9730"/>
                    <a:pt x="10142" y="9984"/>
                  </a:cubicBezTo>
                  <a:cubicBezTo>
                    <a:pt x="10269" y="10364"/>
                    <a:pt x="10269" y="10745"/>
                    <a:pt x="10269" y="11125"/>
                  </a:cubicBezTo>
                  <a:cubicBezTo>
                    <a:pt x="10269" y="11252"/>
                    <a:pt x="10396" y="11378"/>
                    <a:pt x="10396" y="11632"/>
                  </a:cubicBezTo>
                  <a:cubicBezTo>
                    <a:pt x="10522" y="11759"/>
                    <a:pt x="10649" y="11759"/>
                    <a:pt x="10776" y="11885"/>
                  </a:cubicBezTo>
                  <a:lnTo>
                    <a:pt x="11030" y="11885"/>
                  </a:lnTo>
                  <a:cubicBezTo>
                    <a:pt x="11283" y="11759"/>
                    <a:pt x="11283" y="11632"/>
                    <a:pt x="11283" y="11378"/>
                  </a:cubicBezTo>
                  <a:lnTo>
                    <a:pt x="11917" y="9604"/>
                  </a:lnTo>
                  <a:lnTo>
                    <a:pt x="12551" y="7702"/>
                  </a:lnTo>
                  <a:cubicBezTo>
                    <a:pt x="12678" y="7575"/>
                    <a:pt x="12678" y="7448"/>
                    <a:pt x="12551" y="7322"/>
                  </a:cubicBezTo>
                  <a:cubicBezTo>
                    <a:pt x="12551" y="7195"/>
                    <a:pt x="12424" y="7068"/>
                    <a:pt x="12297" y="7068"/>
                  </a:cubicBezTo>
                  <a:cubicBezTo>
                    <a:pt x="12234" y="7005"/>
                    <a:pt x="12170" y="6973"/>
                    <a:pt x="12107" y="6973"/>
                  </a:cubicBezTo>
                  <a:cubicBezTo>
                    <a:pt x="12044" y="6973"/>
                    <a:pt x="11980" y="7005"/>
                    <a:pt x="11917" y="7068"/>
                  </a:cubicBezTo>
                  <a:cubicBezTo>
                    <a:pt x="11790" y="7195"/>
                    <a:pt x="11663" y="7322"/>
                    <a:pt x="11537" y="7448"/>
                  </a:cubicBezTo>
                  <a:cubicBezTo>
                    <a:pt x="11283" y="7829"/>
                    <a:pt x="11030" y="7956"/>
                    <a:pt x="10776" y="8209"/>
                  </a:cubicBezTo>
                  <a:cubicBezTo>
                    <a:pt x="10649" y="8272"/>
                    <a:pt x="10522" y="8304"/>
                    <a:pt x="10396" y="8304"/>
                  </a:cubicBezTo>
                  <a:cubicBezTo>
                    <a:pt x="10269" y="8304"/>
                    <a:pt x="10142" y="8272"/>
                    <a:pt x="10015" y="8209"/>
                  </a:cubicBezTo>
                  <a:lnTo>
                    <a:pt x="9762" y="8209"/>
                  </a:lnTo>
                  <a:lnTo>
                    <a:pt x="9255" y="8082"/>
                  </a:lnTo>
                  <a:lnTo>
                    <a:pt x="8748" y="7956"/>
                  </a:lnTo>
                  <a:lnTo>
                    <a:pt x="8367" y="7829"/>
                  </a:lnTo>
                  <a:cubicBezTo>
                    <a:pt x="8241" y="7829"/>
                    <a:pt x="8114" y="7702"/>
                    <a:pt x="7987" y="7575"/>
                  </a:cubicBezTo>
                  <a:cubicBezTo>
                    <a:pt x="7860" y="7575"/>
                    <a:pt x="7860" y="7448"/>
                    <a:pt x="7860" y="7322"/>
                  </a:cubicBezTo>
                  <a:cubicBezTo>
                    <a:pt x="7860" y="7195"/>
                    <a:pt x="7860" y="6941"/>
                    <a:pt x="7987" y="6815"/>
                  </a:cubicBezTo>
                  <a:lnTo>
                    <a:pt x="9001" y="3645"/>
                  </a:lnTo>
                  <a:cubicBezTo>
                    <a:pt x="9128" y="3519"/>
                    <a:pt x="9128" y="3265"/>
                    <a:pt x="9255" y="3138"/>
                  </a:cubicBezTo>
                  <a:cubicBezTo>
                    <a:pt x="9255" y="3138"/>
                    <a:pt x="9382" y="3012"/>
                    <a:pt x="9508" y="3012"/>
                  </a:cubicBezTo>
                  <a:lnTo>
                    <a:pt x="10142" y="3012"/>
                  </a:lnTo>
                  <a:cubicBezTo>
                    <a:pt x="10396" y="3138"/>
                    <a:pt x="10903" y="3265"/>
                    <a:pt x="11283" y="3392"/>
                  </a:cubicBezTo>
                  <a:cubicBezTo>
                    <a:pt x="11537" y="3519"/>
                    <a:pt x="11790" y="3519"/>
                    <a:pt x="12044" y="3645"/>
                  </a:cubicBezTo>
                  <a:cubicBezTo>
                    <a:pt x="12170" y="3772"/>
                    <a:pt x="12424" y="3899"/>
                    <a:pt x="12551" y="4026"/>
                  </a:cubicBezTo>
                  <a:cubicBezTo>
                    <a:pt x="12678" y="4152"/>
                    <a:pt x="12804" y="4279"/>
                    <a:pt x="12804" y="4406"/>
                  </a:cubicBezTo>
                  <a:cubicBezTo>
                    <a:pt x="12931" y="4660"/>
                    <a:pt x="13058" y="4913"/>
                    <a:pt x="13185" y="5167"/>
                  </a:cubicBezTo>
                  <a:cubicBezTo>
                    <a:pt x="13311" y="5420"/>
                    <a:pt x="13311" y="5674"/>
                    <a:pt x="13311" y="5800"/>
                  </a:cubicBezTo>
                  <a:cubicBezTo>
                    <a:pt x="13438" y="6054"/>
                    <a:pt x="13438" y="6308"/>
                    <a:pt x="13565" y="6434"/>
                  </a:cubicBezTo>
                  <a:cubicBezTo>
                    <a:pt x="13565" y="6561"/>
                    <a:pt x="13692" y="6688"/>
                    <a:pt x="13818" y="6688"/>
                  </a:cubicBezTo>
                  <a:cubicBezTo>
                    <a:pt x="13882" y="6751"/>
                    <a:pt x="13945" y="6783"/>
                    <a:pt x="14009" y="6783"/>
                  </a:cubicBezTo>
                  <a:cubicBezTo>
                    <a:pt x="14072" y="6783"/>
                    <a:pt x="14135" y="6751"/>
                    <a:pt x="14199" y="6688"/>
                  </a:cubicBezTo>
                  <a:cubicBezTo>
                    <a:pt x="14326" y="6561"/>
                    <a:pt x="14452" y="6308"/>
                    <a:pt x="14452" y="6181"/>
                  </a:cubicBezTo>
                  <a:lnTo>
                    <a:pt x="14452" y="5927"/>
                  </a:lnTo>
                  <a:cubicBezTo>
                    <a:pt x="14579" y="5547"/>
                    <a:pt x="14706" y="5293"/>
                    <a:pt x="14706" y="5167"/>
                  </a:cubicBezTo>
                  <a:cubicBezTo>
                    <a:pt x="14833" y="4913"/>
                    <a:pt x="14833" y="4913"/>
                    <a:pt x="14833" y="4786"/>
                  </a:cubicBezTo>
                  <a:lnTo>
                    <a:pt x="15086" y="4026"/>
                  </a:lnTo>
                  <a:cubicBezTo>
                    <a:pt x="15086" y="3899"/>
                    <a:pt x="15086" y="3772"/>
                    <a:pt x="15086" y="3645"/>
                  </a:cubicBezTo>
                  <a:cubicBezTo>
                    <a:pt x="15086" y="3645"/>
                    <a:pt x="14959" y="3519"/>
                    <a:pt x="14959" y="3519"/>
                  </a:cubicBezTo>
                  <a:lnTo>
                    <a:pt x="14706" y="3519"/>
                  </a:lnTo>
                  <a:lnTo>
                    <a:pt x="12804" y="2885"/>
                  </a:lnTo>
                  <a:lnTo>
                    <a:pt x="11283" y="2504"/>
                  </a:lnTo>
                  <a:lnTo>
                    <a:pt x="10269" y="2124"/>
                  </a:lnTo>
                  <a:lnTo>
                    <a:pt x="9635" y="1997"/>
                  </a:lnTo>
                  <a:lnTo>
                    <a:pt x="9128" y="1617"/>
                  </a:lnTo>
                  <a:lnTo>
                    <a:pt x="8494" y="1364"/>
                  </a:lnTo>
                  <a:cubicBezTo>
                    <a:pt x="8114" y="1237"/>
                    <a:pt x="7734" y="1237"/>
                    <a:pt x="7480" y="1110"/>
                  </a:cubicBezTo>
                  <a:cubicBezTo>
                    <a:pt x="7226" y="983"/>
                    <a:pt x="6973" y="856"/>
                    <a:pt x="6846" y="856"/>
                  </a:cubicBezTo>
                  <a:lnTo>
                    <a:pt x="6212" y="603"/>
                  </a:lnTo>
                  <a:lnTo>
                    <a:pt x="5198" y="96"/>
                  </a:lnTo>
                  <a:lnTo>
                    <a:pt x="4818" y="96"/>
                  </a:lnTo>
                  <a:cubicBezTo>
                    <a:pt x="4754" y="32"/>
                    <a:pt x="4691" y="1"/>
                    <a:pt x="4628" y="1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1;p15"/>
            <p:cNvSpPr/>
            <p:nvPr/>
          </p:nvSpPr>
          <p:spPr>
            <a:xfrm>
              <a:off x="4481875" y="561375"/>
              <a:ext cx="434200" cy="405675"/>
            </a:xfrm>
            <a:custGeom>
              <a:avLst/>
              <a:gdLst/>
              <a:ahLst/>
              <a:cxnLst/>
              <a:rect l="l" t="t" r="r" b="b"/>
              <a:pathLst>
                <a:path w="17368" h="16227" extrusionOk="0">
                  <a:moveTo>
                    <a:pt x="10775" y="0"/>
                  </a:moveTo>
                  <a:cubicBezTo>
                    <a:pt x="10649" y="127"/>
                    <a:pt x="10522" y="127"/>
                    <a:pt x="10522" y="254"/>
                  </a:cubicBezTo>
                  <a:cubicBezTo>
                    <a:pt x="10395" y="381"/>
                    <a:pt x="10395" y="508"/>
                    <a:pt x="10522" y="634"/>
                  </a:cubicBezTo>
                  <a:cubicBezTo>
                    <a:pt x="10522" y="634"/>
                    <a:pt x="10649" y="761"/>
                    <a:pt x="10649" y="888"/>
                  </a:cubicBezTo>
                  <a:cubicBezTo>
                    <a:pt x="10902" y="1015"/>
                    <a:pt x="11156" y="1268"/>
                    <a:pt x="11409" y="1395"/>
                  </a:cubicBezTo>
                  <a:cubicBezTo>
                    <a:pt x="11536" y="1522"/>
                    <a:pt x="11663" y="1775"/>
                    <a:pt x="11663" y="1902"/>
                  </a:cubicBezTo>
                  <a:cubicBezTo>
                    <a:pt x="11663" y="2156"/>
                    <a:pt x="11663" y="2282"/>
                    <a:pt x="11663" y="2409"/>
                  </a:cubicBezTo>
                  <a:cubicBezTo>
                    <a:pt x="11536" y="2789"/>
                    <a:pt x="11409" y="3043"/>
                    <a:pt x="11282" y="3296"/>
                  </a:cubicBezTo>
                  <a:lnTo>
                    <a:pt x="6592" y="12424"/>
                  </a:lnTo>
                  <a:cubicBezTo>
                    <a:pt x="6212" y="13058"/>
                    <a:pt x="5958" y="13565"/>
                    <a:pt x="5451" y="14199"/>
                  </a:cubicBezTo>
                  <a:cubicBezTo>
                    <a:pt x="5198" y="14579"/>
                    <a:pt x="4817" y="14833"/>
                    <a:pt x="4437" y="15086"/>
                  </a:cubicBezTo>
                  <a:cubicBezTo>
                    <a:pt x="4288" y="15235"/>
                    <a:pt x="4096" y="15296"/>
                    <a:pt x="3912" y="15296"/>
                  </a:cubicBezTo>
                  <a:cubicBezTo>
                    <a:pt x="3781" y="15296"/>
                    <a:pt x="3655" y="15265"/>
                    <a:pt x="3550" y="15213"/>
                  </a:cubicBezTo>
                  <a:cubicBezTo>
                    <a:pt x="3423" y="15213"/>
                    <a:pt x="3296" y="15213"/>
                    <a:pt x="3296" y="15086"/>
                  </a:cubicBezTo>
                  <a:cubicBezTo>
                    <a:pt x="3296" y="14959"/>
                    <a:pt x="3296" y="14959"/>
                    <a:pt x="3296" y="14833"/>
                  </a:cubicBezTo>
                  <a:lnTo>
                    <a:pt x="3296" y="14325"/>
                  </a:lnTo>
                  <a:cubicBezTo>
                    <a:pt x="3296" y="13945"/>
                    <a:pt x="3296" y="13438"/>
                    <a:pt x="3042" y="13058"/>
                  </a:cubicBezTo>
                  <a:cubicBezTo>
                    <a:pt x="2916" y="12677"/>
                    <a:pt x="2662" y="12424"/>
                    <a:pt x="2282" y="12297"/>
                  </a:cubicBezTo>
                  <a:cubicBezTo>
                    <a:pt x="2028" y="12170"/>
                    <a:pt x="1775" y="12044"/>
                    <a:pt x="1521" y="12044"/>
                  </a:cubicBezTo>
                  <a:cubicBezTo>
                    <a:pt x="1268" y="12044"/>
                    <a:pt x="1014" y="12170"/>
                    <a:pt x="761" y="12297"/>
                  </a:cubicBezTo>
                  <a:cubicBezTo>
                    <a:pt x="254" y="12551"/>
                    <a:pt x="0" y="13058"/>
                    <a:pt x="0" y="13692"/>
                  </a:cubicBezTo>
                  <a:cubicBezTo>
                    <a:pt x="127" y="13945"/>
                    <a:pt x="127" y="14199"/>
                    <a:pt x="254" y="14452"/>
                  </a:cubicBezTo>
                  <a:cubicBezTo>
                    <a:pt x="380" y="14706"/>
                    <a:pt x="507" y="14959"/>
                    <a:pt x="761" y="15213"/>
                  </a:cubicBezTo>
                  <a:cubicBezTo>
                    <a:pt x="1014" y="15466"/>
                    <a:pt x="1268" y="15593"/>
                    <a:pt x="1521" y="15720"/>
                  </a:cubicBezTo>
                  <a:cubicBezTo>
                    <a:pt x="1775" y="15973"/>
                    <a:pt x="2155" y="16100"/>
                    <a:pt x="2535" y="16100"/>
                  </a:cubicBezTo>
                  <a:cubicBezTo>
                    <a:pt x="3042" y="16227"/>
                    <a:pt x="3423" y="16227"/>
                    <a:pt x="3930" y="16227"/>
                  </a:cubicBezTo>
                  <a:cubicBezTo>
                    <a:pt x="4437" y="16227"/>
                    <a:pt x="4944" y="16227"/>
                    <a:pt x="5451" y="16100"/>
                  </a:cubicBezTo>
                  <a:cubicBezTo>
                    <a:pt x="5958" y="15973"/>
                    <a:pt x="6465" y="15847"/>
                    <a:pt x="6972" y="15720"/>
                  </a:cubicBezTo>
                  <a:cubicBezTo>
                    <a:pt x="7479" y="15466"/>
                    <a:pt x="7860" y="15340"/>
                    <a:pt x="8240" y="15086"/>
                  </a:cubicBezTo>
                  <a:cubicBezTo>
                    <a:pt x="8620" y="14833"/>
                    <a:pt x="9001" y="14579"/>
                    <a:pt x="9381" y="14325"/>
                  </a:cubicBezTo>
                  <a:cubicBezTo>
                    <a:pt x="9634" y="13945"/>
                    <a:pt x="9888" y="13692"/>
                    <a:pt x="10268" y="13311"/>
                  </a:cubicBezTo>
                  <a:cubicBezTo>
                    <a:pt x="10522" y="12804"/>
                    <a:pt x="10775" y="12297"/>
                    <a:pt x="11029" y="11790"/>
                  </a:cubicBezTo>
                  <a:lnTo>
                    <a:pt x="14452" y="4945"/>
                  </a:lnTo>
                  <a:cubicBezTo>
                    <a:pt x="14578" y="4691"/>
                    <a:pt x="14705" y="4437"/>
                    <a:pt x="14832" y="4311"/>
                  </a:cubicBezTo>
                  <a:cubicBezTo>
                    <a:pt x="14832" y="4184"/>
                    <a:pt x="14959" y="4057"/>
                    <a:pt x="15086" y="3930"/>
                  </a:cubicBezTo>
                  <a:cubicBezTo>
                    <a:pt x="15086" y="3804"/>
                    <a:pt x="15212" y="3804"/>
                    <a:pt x="15339" y="3804"/>
                  </a:cubicBezTo>
                  <a:cubicBezTo>
                    <a:pt x="15402" y="3740"/>
                    <a:pt x="15466" y="3708"/>
                    <a:pt x="15529" y="3708"/>
                  </a:cubicBezTo>
                  <a:cubicBezTo>
                    <a:pt x="15593" y="3708"/>
                    <a:pt x="15656" y="3740"/>
                    <a:pt x="15719" y="3804"/>
                  </a:cubicBezTo>
                  <a:lnTo>
                    <a:pt x="16226" y="3804"/>
                  </a:lnTo>
                  <a:cubicBezTo>
                    <a:pt x="16480" y="3804"/>
                    <a:pt x="16734" y="3930"/>
                    <a:pt x="16860" y="3930"/>
                  </a:cubicBezTo>
                  <a:cubicBezTo>
                    <a:pt x="16860" y="3994"/>
                    <a:pt x="16892" y="4025"/>
                    <a:pt x="16940" y="4025"/>
                  </a:cubicBezTo>
                  <a:cubicBezTo>
                    <a:pt x="16987" y="4025"/>
                    <a:pt x="17050" y="3994"/>
                    <a:pt x="17114" y="3930"/>
                  </a:cubicBezTo>
                  <a:cubicBezTo>
                    <a:pt x="17241" y="3930"/>
                    <a:pt x="17241" y="3930"/>
                    <a:pt x="17241" y="3804"/>
                  </a:cubicBezTo>
                  <a:cubicBezTo>
                    <a:pt x="17367" y="3677"/>
                    <a:pt x="17367" y="3550"/>
                    <a:pt x="17241" y="3423"/>
                  </a:cubicBezTo>
                  <a:cubicBezTo>
                    <a:pt x="17241" y="3296"/>
                    <a:pt x="17114" y="3170"/>
                    <a:pt x="16987" y="3170"/>
                  </a:cubicBezTo>
                  <a:lnTo>
                    <a:pt x="16860" y="3043"/>
                  </a:lnTo>
                  <a:lnTo>
                    <a:pt x="16607" y="3043"/>
                  </a:lnTo>
                  <a:lnTo>
                    <a:pt x="16100" y="2789"/>
                  </a:lnTo>
                  <a:lnTo>
                    <a:pt x="15339" y="2409"/>
                  </a:lnTo>
                  <a:lnTo>
                    <a:pt x="14578" y="2029"/>
                  </a:lnTo>
                  <a:lnTo>
                    <a:pt x="14071" y="1775"/>
                  </a:lnTo>
                  <a:lnTo>
                    <a:pt x="13184" y="1268"/>
                  </a:lnTo>
                  <a:lnTo>
                    <a:pt x="12423" y="888"/>
                  </a:lnTo>
                  <a:lnTo>
                    <a:pt x="11409" y="381"/>
                  </a:lnTo>
                  <a:lnTo>
                    <a:pt x="11156" y="127"/>
                  </a:lnTo>
                  <a:cubicBezTo>
                    <a:pt x="11029" y="127"/>
                    <a:pt x="10902" y="0"/>
                    <a:pt x="10775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;p15"/>
            <p:cNvSpPr/>
            <p:nvPr/>
          </p:nvSpPr>
          <p:spPr>
            <a:xfrm>
              <a:off x="4798775" y="691325"/>
              <a:ext cx="503950" cy="490450"/>
            </a:xfrm>
            <a:custGeom>
              <a:avLst/>
              <a:gdLst/>
              <a:ahLst/>
              <a:cxnLst/>
              <a:rect l="l" t="t" r="r" b="b"/>
              <a:pathLst>
                <a:path w="20158" h="19618" extrusionOk="0">
                  <a:moveTo>
                    <a:pt x="8241" y="0"/>
                  </a:moveTo>
                  <a:cubicBezTo>
                    <a:pt x="7987" y="0"/>
                    <a:pt x="7861" y="0"/>
                    <a:pt x="7861" y="127"/>
                  </a:cubicBezTo>
                  <a:cubicBezTo>
                    <a:pt x="7734" y="254"/>
                    <a:pt x="7734" y="254"/>
                    <a:pt x="7734" y="380"/>
                  </a:cubicBezTo>
                  <a:cubicBezTo>
                    <a:pt x="7734" y="507"/>
                    <a:pt x="7734" y="634"/>
                    <a:pt x="7861" y="761"/>
                  </a:cubicBezTo>
                  <a:cubicBezTo>
                    <a:pt x="7987" y="887"/>
                    <a:pt x="8114" y="1014"/>
                    <a:pt x="8241" y="1141"/>
                  </a:cubicBezTo>
                  <a:cubicBezTo>
                    <a:pt x="8368" y="1141"/>
                    <a:pt x="8494" y="1268"/>
                    <a:pt x="8621" y="1395"/>
                  </a:cubicBezTo>
                  <a:cubicBezTo>
                    <a:pt x="8621" y="1521"/>
                    <a:pt x="8621" y="1648"/>
                    <a:pt x="8621" y="1775"/>
                  </a:cubicBezTo>
                  <a:cubicBezTo>
                    <a:pt x="8621" y="2028"/>
                    <a:pt x="8621" y="2155"/>
                    <a:pt x="8494" y="2282"/>
                  </a:cubicBezTo>
                  <a:cubicBezTo>
                    <a:pt x="8368" y="2535"/>
                    <a:pt x="8241" y="2916"/>
                    <a:pt x="7987" y="3169"/>
                  </a:cubicBezTo>
                  <a:cubicBezTo>
                    <a:pt x="7861" y="3423"/>
                    <a:pt x="7480" y="3803"/>
                    <a:pt x="7227" y="4310"/>
                  </a:cubicBezTo>
                  <a:lnTo>
                    <a:pt x="3804" y="9127"/>
                  </a:lnTo>
                  <a:cubicBezTo>
                    <a:pt x="3424" y="9635"/>
                    <a:pt x="3170" y="10015"/>
                    <a:pt x="2917" y="10268"/>
                  </a:cubicBezTo>
                  <a:cubicBezTo>
                    <a:pt x="2663" y="10522"/>
                    <a:pt x="2410" y="10775"/>
                    <a:pt x="2283" y="10902"/>
                  </a:cubicBezTo>
                  <a:cubicBezTo>
                    <a:pt x="2029" y="11029"/>
                    <a:pt x="1902" y="11156"/>
                    <a:pt x="1649" y="11156"/>
                  </a:cubicBezTo>
                  <a:cubicBezTo>
                    <a:pt x="1522" y="11156"/>
                    <a:pt x="1269" y="11029"/>
                    <a:pt x="1142" y="10902"/>
                  </a:cubicBezTo>
                  <a:cubicBezTo>
                    <a:pt x="1015" y="10775"/>
                    <a:pt x="762" y="10649"/>
                    <a:pt x="635" y="10649"/>
                  </a:cubicBezTo>
                  <a:cubicBezTo>
                    <a:pt x="571" y="10585"/>
                    <a:pt x="508" y="10554"/>
                    <a:pt x="460" y="10554"/>
                  </a:cubicBezTo>
                  <a:cubicBezTo>
                    <a:pt x="413" y="10554"/>
                    <a:pt x="381" y="10585"/>
                    <a:pt x="381" y="10649"/>
                  </a:cubicBezTo>
                  <a:cubicBezTo>
                    <a:pt x="254" y="10649"/>
                    <a:pt x="128" y="10775"/>
                    <a:pt x="128" y="10775"/>
                  </a:cubicBezTo>
                  <a:cubicBezTo>
                    <a:pt x="1" y="10902"/>
                    <a:pt x="1" y="11029"/>
                    <a:pt x="128" y="11156"/>
                  </a:cubicBezTo>
                  <a:cubicBezTo>
                    <a:pt x="128" y="11283"/>
                    <a:pt x="254" y="11409"/>
                    <a:pt x="381" y="11536"/>
                  </a:cubicBezTo>
                  <a:lnTo>
                    <a:pt x="635" y="11663"/>
                  </a:lnTo>
                  <a:lnTo>
                    <a:pt x="888" y="11790"/>
                  </a:lnTo>
                  <a:lnTo>
                    <a:pt x="1395" y="12170"/>
                  </a:lnTo>
                  <a:lnTo>
                    <a:pt x="2029" y="12550"/>
                  </a:lnTo>
                  <a:cubicBezTo>
                    <a:pt x="2283" y="12804"/>
                    <a:pt x="2536" y="12931"/>
                    <a:pt x="2790" y="13184"/>
                  </a:cubicBezTo>
                  <a:cubicBezTo>
                    <a:pt x="2917" y="13311"/>
                    <a:pt x="3170" y="13564"/>
                    <a:pt x="3424" y="13818"/>
                  </a:cubicBezTo>
                  <a:lnTo>
                    <a:pt x="3804" y="14071"/>
                  </a:lnTo>
                  <a:cubicBezTo>
                    <a:pt x="3994" y="14198"/>
                    <a:pt x="4153" y="14262"/>
                    <a:pt x="4279" y="14262"/>
                  </a:cubicBezTo>
                  <a:cubicBezTo>
                    <a:pt x="4406" y="14262"/>
                    <a:pt x="4501" y="14198"/>
                    <a:pt x="4565" y="14071"/>
                  </a:cubicBezTo>
                  <a:cubicBezTo>
                    <a:pt x="4565" y="13945"/>
                    <a:pt x="4565" y="13818"/>
                    <a:pt x="4565" y="13691"/>
                  </a:cubicBezTo>
                  <a:cubicBezTo>
                    <a:pt x="4565" y="13564"/>
                    <a:pt x="4438" y="13438"/>
                    <a:pt x="4311" y="13311"/>
                  </a:cubicBezTo>
                  <a:lnTo>
                    <a:pt x="3931" y="12931"/>
                  </a:lnTo>
                  <a:lnTo>
                    <a:pt x="3677" y="12677"/>
                  </a:lnTo>
                  <a:lnTo>
                    <a:pt x="3550" y="12550"/>
                  </a:lnTo>
                  <a:cubicBezTo>
                    <a:pt x="3550" y="12423"/>
                    <a:pt x="3550" y="12423"/>
                    <a:pt x="3550" y="12297"/>
                  </a:cubicBezTo>
                  <a:cubicBezTo>
                    <a:pt x="3424" y="12170"/>
                    <a:pt x="3424" y="12043"/>
                    <a:pt x="3550" y="11790"/>
                  </a:cubicBezTo>
                  <a:cubicBezTo>
                    <a:pt x="3550" y="11536"/>
                    <a:pt x="3677" y="11283"/>
                    <a:pt x="3804" y="11156"/>
                  </a:cubicBezTo>
                  <a:cubicBezTo>
                    <a:pt x="4058" y="10775"/>
                    <a:pt x="4184" y="10395"/>
                    <a:pt x="4565" y="10015"/>
                  </a:cubicBezTo>
                  <a:lnTo>
                    <a:pt x="9002" y="3803"/>
                  </a:lnTo>
                  <a:lnTo>
                    <a:pt x="9635" y="18255"/>
                  </a:lnTo>
                  <a:cubicBezTo>
                    <a:pt x="9509" y="18382"/>
                    <a:pt x="9509" y="18635"/>
                    <a:pt x="9635" y="18762"/>
                  </a:cubicBezTo>
                  <a:cubicBezTo>
                    <a:pt x="9635" y="18889"/>
                    <a:pt x="9635" y="19015"/>
                    <a:pt x="9762" y="19142"/>
                  </a:cubicBezTo>
                  <a:cubicBezTo>
                    <a:pt x="9762" y="19269"/>
                    <a:pt x="9889" y="19269"/>
                    <a:pt x="9889" y="19396"/>
                  </a:cubicBezTo>
                  <a:cubicBezTo>
                    <a:pt x="10016" y="19396"/>
                    <a:pt x="10142" y="19523"/>
                    <a:pt x="10269" y="19523"/>
                  </a:cubicBezTo>
                  <a:cubicBezTo>
                    <a:pt x="10333" y="19586"/>
                    <a:pt x="10396" y="19618"/>
                    <a:pt x="10444" y="19618"/>
                  </a:cubicBezTo>
                  <a:cubicBezTo>
                    <a:pt x="10491" y="19618"/>
                    <a:pt x="10523" y="19586"/>
                    <a:pt x="10523" y="19523"/>
                  </a:cubicBezTo>
                  <a:cubicBezTo>
                    <a:pt x="10650" y="19396"/>
                    <a:pt x="10776" y="19269"/>
                    <a:pt x="10903" y="19142"/>
                  </a:cubicBezTo>
                  <a:lnTo>
                    <a:pt x="17241" y="10142"/>
                  </a:lnTo>
                  <a:cubicBezTo>
                    <a:pt x="17368" y="9888"/>
                    <a:pt x="17622" y="9635"/>
                    <a:pt x="17875" y="9381"/>
                  </a:cubicBezTo>
                  <a:cubicBezTo>
                    <a:pt x="18002" y="9254"/>
                    <a:pt x="18129" y="9127"/>
                    <a:pt x="18382" y="9127"/>
                  </a:cubicBezTo>
                  <a:cubicBezTo>
                    <a:pt x="18509" y="9127"/>
                    <a:pt x="18763" y="9254"/>
                    <a:pt x="18889" y="9254"/>
                  </a:cubicBezTo>
                  <a:cubicBezTo>
                    <a:pt x="19143" y="9381"/>
                    <a:pt x="19397" y="9508"/>
                    <a:pt x="19523" y="9635"/>
                  </a:cubicBezTo>
                  <a:lnTo>
                    <a:pt x="19904" y="9635"/>
                  </a:lnTo>
                  <a:cubicBezTo>
                    <a:pt x="20030" y="9635"/>
                    <a:pt x="20157" y="9508"/>
                    <a:pt x="20157" y="9381"/>
                  </a:cubicBezTo>
                  <a:cubicBezTo>
                    <a:pt x="20157" y="9254"/>
                    <a:pt x="20157" y="9127"/>
                    <a:pt x="20157" y="9001"/>
                  </a:cubicBezTo>
                  <a:cubicBezTo>
                    <a:pt x="20157" y="8874"/>
                    <a:pt x="20030" y="8747"/>
                    <a:pt x="19904" y="8747"/>
                  </a:cubicBezTo>
                  <a:lnTo>
                    <a:pt x="19650" y="8494"/>
                  </a:lnTo>
                  <a:lnTo>
                    <a:pt x="19397" y="8367"/>
                  </a:lnTo>
                  <a:lnTo>
                    <a:pt x="19016" y="8113"/>
                  </a:lnTo>
                  <a:lnTo>
                    <a:pt x="18509" y="7733"/>
                  </a:lnTo>
                  <a:lnTo>
                    <a:pt x="18002" y="7353"/>
                  </a:lnTo>
                  <a:lnTo>
                    <a:pt x="17115" y="6719"/>
                  </a:lnTo>
                  <a:lnTo>
                    <a:pt x="16988" y="6465"/>
                  </a:lnTo>
                  <a:lnTo>
                    <a:pt x="16861" y="6339"/>
                  </a:lnTo>
                  <a:cubicBezTo>
                    <a:pt x="16734" y="6212"/>
                    <a:pt x="16481" y="6212"/>
                    <a:pt x="16227" y="6085"/>
                  </a:cubicBezTo>
                  <a:cubicBezTo>
                    <a:pt x="16101" y="6085"/>
                    <a:pt x="15974" y="6212"/>
                    <a:pt x="15974" y="6339"/>
                  </a:cubicBezTo>
                  <a:cubicBezTo>
                    <a:pt x="15847" y="6465"/>
                    <a:pt x="15847" y="6592"/>
                    <a:pt x="15974" y="6592"/>
                  </a:cubicBezTo>
                  <a:cubicBezTo>
                    <a:pt x="15974" y="6719"/>
                    <a:pt x="15974" y="6846"/>
                    <a:pt x="16101" y="6846"/>
                  </a:cubicBezTo>
                  <a:lnTo>
                    <a:pt x="16608" y="7353"/>
                  </a:lnTo>
                  <a:cubicBezTo>
                    <a:pt x="16608" y="7479"/>
                    <a:pt x="16734" y="7606"/>
                    <a:pt x="16861" y="7606"/>
                  </a:cubicBezTo>
                  <a:cubicBezTo>
                    <a:pt x="16861" y="7733"/>
                    <a:pt x="16861" y="7733"/>
                    <a:pt x="16861" y="7860"/>
                  </a:cubicBezTo>
                  <a:cubicBezTo>
                    <a:pt x="16861" y="7860"/>
                    <a:pt x="16861" y="7987"/>
                    <a:pt x="16861" y="7987"/>
                  </a:cubicBezTo>
                  <a:cubicBezTo>
                    <a:pt x="16988" y="8240"/>
                    <a:pt x="16988" y="8367"/>
                    <a:pt x="16861" y="8494"/>
                  </a:cubicBezTo>
                  <a:cubicBezTo>
                    <a:pt x="16861" y="8620"/>
                    <a:pt x="16861" y="8874"/>
                    <a:pt x="16734" y="9001"/>
                  </a:cubicBezTo>
                  <a:lnTo>
                    <a:pt x="16354" y="9635"/>
                  </a:lnTo>
                  <a:lnTo>
                    <a:pt x="12931" y="14198"/>
                  </a:lnTo>
                  <a:lnTo>
                    <a:pt x="12551" y="3676"/>
                  </a:lnTo>
                  <a:cubicBezTo>
                    <a:pt x="12551" y="3550"/>
                    <a:pt x="12551" y="3423"/>
                    <a:pt x="12551" y="3296"/>
                  </a:cubicBezTo>
                  <a:cubicBezTo>
                    <a:pt x="12424" y="3296"/>
                    <a:pt x="12424" y="3169"/>
                    <a:pt x="12424" y="3043"/>
                  </a:cubicBezTo>
                  <a:cubicBezTo>
                    <a:pt x="12298" y="3043"/>
                    <a:pt x="12298" y="2916"/>
                    <a:pt x="12171" y="2916"/>
                  </a:cubicBezTo>
                  <a:lnTo>
                    <a:pt x="11790" y="2535"/>
                  </a:lnTo>
                  <a:lnTo>
                    <a:pt x="11410" y="2282"/>
                  </a:lnTo>
                  <a:lnTo>
                    <a:pt x="10776" y="1775"/>
                  </a:lnTo>
                  <a:lnTo>
                    <a:pt x="10269" y="1395"/>
                  </a:lnTo>
                  <a:lnTo>
                    <a:pt x="9762" y="1014"/>
                  </a:lnTo>
                  <a:lnTo>
                    <a:pt x="9002" y="507"/>
                  </a:lnTo>
                  <a:lnTo>
                    <a:pt x="8748" y="254"/>
                  </a:lnTo>
                  <a:cubicBezTo>
                    <a:pt x="8621" y="127"/>
                    <a:pt x="8368" y="0"/>
                    <a:pt x="8241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3;p15"/>
            <p:cNvSpPr/>
            <p:nvPr/>
          </p:nvSpPr>
          <p:spPr>
            <a:xfrm>
              <a:off x="5210775" y="1071625"/>
              <a:ext cx="380350" cy="391150"/>
            </a:xfrm>
            <a:custGeom>
              <a:avLst/>
              <a:gdLst/>
              <a:ahLst/>
              <a:cxnLst/>
              <a:rect l="l" t="t" r="r" b="b"/>
              <a:pathLst>
                <a:path w="15214" h="15646" extrusionOk="0">
                  <a:moveTo>
                    <a:pt x="9952" y="2060"/>
                  </a:moveTo>
                  <a:cubicBezTo>
                    <a:pt x="10237" y="2060"/>
                    <a:pt x="10523" y="2092"/>
                    <a:pt x="10776" y="2155"/>
                  </a:cubicBezTo>
                  <a:cubicBezTo>
                    <a:pt x="11283" y="2282"/>
                    <a:pt x="11664" y="2663"/>
                    <a:pt x="12044" y="3043"/>
                  </a:cubicBezTo>
                  <a:lnTo>
                    <a:pt x="12044" y="3170"/>
                  </a:lnTo>
                  <a:cubicBezTo>
                    <a:pt x="12424" y="3550"/>
                    <a:pt x="12678" y="4057"/>
                    <a:pt x="12805" y="4564"/>
                  </a:cubicBezTo>
                  <a:cubicBezTo>
                    <a:pt x="12931" y="5198"/>
                    <a:pt x="12931" y="5832"/>
                    <a:pt x="12805" y="6466"/>
                  </a:cubicBezTo>
                  <a:cubicBezTo>
                    <a:pt x="12678" y="7099"/>
                    <a:pt x="12424" y="7607"/>
                    <a:pt x="12171" y="8114"/>
                  </a:cubicBezTo>
                  <a:cubicBezTo>
                    <a:pt x="11917" y="8747"/>
                    <a:pt x="11664" y="9255"/>
                    <a:pt x="11283" y="9762"/>
                  </a:cubicBezTo>
                  <a:cubicBezTo>
                    <a:pt x="10903" y="10269"/>
                    <a:pt x="10396" y="10776"/>
                    <a:pt x="10016" y="11156"/>
                  </a:cubicBezTo>
                  <a:cubicBezTo>
                    <a:pt x="9635" y="11536"/>
                    <a:pt x="9255" y="11917"/>
                    <a:pt x="8875" y="12170"/>
                  </a:cubicBezTo>
                  <a:cubicBezTo>
                    <a:pt x="8494" y="12424"/>
                    <a:pt x="8114" y="12677"/>
                    <a:pt x="7607" y="12804"/>
                  </a:cubicBezTo>
                  <a:cubicBezTo>
                    <a:pt x="7227" y="13058"/>
                    <a:pt x="6846" y="13184"/>
                    <a:pt x="6466" y="13311"/>
                  </a:cubicBezTo>
                  <a:cubicBezTo>
                    <a:pt x="6086" y="13438"/>
                    <a:pt x="5579" y="13438"/>
                    <a:pt x="5198" y="13438"/>
                  </a:cubicBezTo>
                  <a:cubicBezTo>
                    <a:pt x="4818" y="13438"/>
                    <a:pt x="4438" y="13311"/>
                    <a:pt x="4184" y="13184"/>
                  </a:cubicBezTo>
                  <a:cubicBezTo>
                    <a:pt x="3804" y="13058"/>
                    <a:pt x="3424" y="12804"/>
                    <a:pt x="3170" y="12551"/>
                  </a:cubicBezTo>
                  <a:cubicBezTo>
                    <a:pt x="2917" y="12170"/>
                    <a:pt x="2663" y="11663"/>
                    <a:pt x="2536" y="11283"/>
                  </a:cubicBezTo>
                  <a:cubicBezTo>
                    <a:pt x="2409" y="10649"/>
                    <a:pt x="2409" y="10142"/>
                    <a:pt x="2536" y="9635"/>
                  </a:cubicBezTo>
                  <a:cubicBezTo>
                    <a:pt x="2536" y="9001"/>
                    <a:pt x="2790" y="8494"/>
                    <a:pt x="2917" y="7860"/>
                  </a:cubicBezTo>
                  <a:cubicBezTo>
                    <a:pt x="3170" y="7226"/>
                    <a:pt x="3550" y="6592"/>
                    <a:pt x="3931" y="6085"/>
                  </a:cubicBezTo>
                  <a:cubicBezTo>
                    <a:pt x="4311" y="5451"/>
                    <a:pt x="4818" y="4944"/>
                    <a:pt x="5325" y="4311"/>
                  </a:cubicBezTo>
                  <a:cubicBezTo>
                    <a:pt x="5959" y="3803"/>
                    <a:pt x="6593" y="3296"/>
                    <a:pt x="7353" y="2916"/>
                  </a:cubicBezTo>
                  <a:cubicBezTo>
                    <a:pt x="7861" y="2536"/>
                    <a:pt x="8494" y="2282"/>
                    <a:pt x="9128" y="2155"/>
                  </a:cubicBezTo>
                  <a:cubicBezTo>
                    <a:pt x="9382" y="2092"/>
                    <a:pt x="9667" y="2060"/>
                    <a:pt x="9952" y="2060"/>
                  </a:cubicBezTo>
                  <a:close/>
                  <a:moveTo>
                    <a:pt x="7607" y="0"/>
                  </a:moveTo>
                  <a:cubicBezTo>
                    <a:pt x="6973" y="0"/>
                    <a:pt x="6339" y="0"/>
                    <a:pt x="5579" y="127"/>
                  </a:cubicBezTo>
                  <a:cubicBezTo>
                    <a:pt x="4945" y="254"/>
                    <a:pt x="4311" y="507"/>
                    <a:pt x="3804" y="761"/>
                  </a:cubicBezTo>
                  <a:cubicBezTo>
                    <a:pt x="3170" y="1141"/>
                    <a:pt x="2663" y="1522"/>
                    <a:pt x="2156" y="1902"/>
                  </a:cubicBezTo>
                  <a:cubicBezTo>
                    <a:pt x="1776" y="2282"/>
                    <a:pt x="1395" y="2663"/>
                    <a:pt x="1142" y="3170"/>
                  </a:cubicBezTo>
                  <a:cubicBezTo>
                    <a:pt x="888" y="3677"/>
                    <a:pt x="635" y="4057"/>
                    <a:pt x="381" y="4564"/>
                  </a:cubicBezTo>
                  <a:cubicBezTo>
                    <a:pt x="254" y="5071"/>
                    <a:pt x="128" y="5578"/>
                    <a:pt x="1" y="6212"/>
                  </a:cubicBezTo>
                  <a:cubicBezTo>
                    <a:pt x="1" y="6719"/>
                    <a:pt x="1" y="7226"/>
                    <a:pt x="1" y="7733"/>
                  </a:cubicBezTo>
                  <a:cubicBezTo>
                    <a:pt x="128" y="8240"/>
                    <a:pt x="254" y="8621"/>
                    <a:pt x="381" y="9128"/>
                  </a:cubicBezTo>
                  <a:cubicBezTo>
                    <a:pt x="508" y="9635"/>
                    <a:pt x="635" y="10015"/>
                    <a:pt x="888" y="10522"/>
                  </a:cubicBezTo>
                  <a:cubicBezTo>
                    <a:pt x="1015" y="10903"/>
                    <a:pt x="1269" y="11410"/>
                    <a:pt x="1649" y="11790"/>
                  </a:cubicBezTo>
                  <a:cubicBezTo>
                    <a:pt x="2283" y="12931"/>
                    <a:pt x="3297" y="13818"/>
                    <a:pt x="4438" y="14579"/>
                  </a:cubicBezTo>
                  <a:cubicBezTo>
                    <a:pt x="5072" y="14959"/>
                    <a:pt x="5832" y="15213"/>
                    <a:pt x="6593" y="15466"/>
                  </a:cubicBezTo>
                  <a:cubicBezTo>
                    <a:pt x="7131" y="15556"/>
                    <a:pt x="7669" y="15646"/>
                    <a:pt x="8206" y="15646"/>
                  </a:cubicBezTo>
                  <a:cubicBezTo>
                    <a:pt x="8429" y="15646"/>
                    <a:pt x="8652" y="15630"/>
                    <a:pt x="8875" y="15593"/>
                  </a:cubicBezTo>
                  <a:cubicBezTo>
                    <a:pt x="9635" y="15593"/>
                    <a:pt x="10269" y="15339"/>
                    <a:pt x="11030" y="15086"/>
                  </a:cubicBezTo>
                  <a:cubicBezTo>
                    <a:pt x="11664" y="14706"/>
                    <a:pt x="12297" y="14325"/>
                    <a:pt x="12931" y="13818"/>
                  </a:cubicBezTo>
                  <a:cubicBezTo>
                    <a:pt x="13438" y="13184"/>
                    <a:pt x="13945" y="12551"/>
                    <a:pt x="14326" y="11790"/>
                  </a:cubicBezTo>
                  <a:cubicBezTo>
                    <a:pt x="14706" y="11156"/>
                    <a:pt x="14960" y="10395"/>
                    <a:pt x="15086" y="9635"/>
                  </a:cubicBezTo>
                  <a:cubicBezTo>
                    <a:pt x="15213" y="8874"/>
                    <a:pt x="15213" y="7987"/>
                    <a:pt x="15086" y="7226"/>
                  </a:cubicBezTo>
                  <a:cubicBezTo>
                    <a:pt x="14833" y="6466"/>
                    <a:pt x="14579" y="5578"/>
                    <a:pt x="14199" y="4818"/>
                  </a:cubicBezTo>
                  <a:cubicBezTo>
                    <a:pt x="13819" y="4057"/>
                    <a:pt x="13312" y="3296"/>
                    <a:pt x="12678" y="2663"/>
                  </a:cubicBezTo>
                  <a:lnTo>
                    <a:pt x="12551" y="2536"/>
                  </a:lnTo>
                  <a:cubicBezTo>
                    <a:pt x="11917" y="1775"/>
                    <a:pt x="11157" y="1268"/>
                    <a:pt x="10269" y="761"/>
                  </a:cubicBezTo>
                  <a:cubicBezTo>
                    <a:pt x="9509" y="381"/>
                    <a:pt x="8621" y="127"/>
                    <a:pt x="7607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4;p15"/>
            <p:cNvSpPr/>
            <p:nvPr/>
          </p:nvSpPr>
          <p:spPr>
            <a:xfrm>
              <a:off x="5492850" y="1394875"/>
              <a:ext cx="427875" cy="443725"/>
            </a:xfrm>
            <a:custGeom>
              <a:avLst/>
              <a:gdLst/>
              <a:ahLst/>
              <a:cxnLst/>
              <a:rect l="l" t="t" r="r" b="b"/>
              <a:pathLst>
                <a:path w="17115" h="17749" extrusionOk="0">
                  <a:moveTo>
                    <a:pt x="9128" y="1"/>
                  </a:moveTo>
                  <a:cubicBezTo>
                    <a:pt x="9001" y="128"/>
                    <a:pt x="8874" y="128"/>
                    <a:pt x="8874" y="254"/>
                  </a:cubicBezTo>
                  <a:cubicBezTo>
                    <a:pt x="8874" y="381"/>
                    <a:pt x="8874" y="508"/>
                    <a:pt x="8874" y="635"/>
                  </a:cubicBezTo>
                  <a:cubicBezTo>
                    <a:pt x="9001" y="888"/>
                    <a:pt x="9128" y="1142"/>
                    <a:pt x="9128" y="1522"/>
                  </a:cubicBezTo>
                  <a:cubicBezTo>
                    <a:pt x="9254" y="1649"/>
                    <a:pt x="9254" y="1902"/>
                    <a:pt x="9128" y="2029"/>
                  </a:cubicBezTo>
                  <a:cubicBezTo>
                    <a:pt x="9128" y="2283"/>
                    <a:pt x="9001" y="2409"/>
                    <a:pt x="8874" y="2536"/>
                  </a:cubicBezTo>
                  <a:cubicBezTo>
                    <a:pt x="8621" y="2663"/>
                    <a:pt x="8367" y="2790"/>
                    <a:pt x="8114" y="3043"/>
                  </a:cubicBezTo>
                  <a:lnTo>
                    <a:pt x="2409" y="6339"/>
                  </a:lnTo>
                  <a:cubicBezTo>
                    <a:pt x="1902" y="6593"/>
                    <a:pt x="1395" y="6973"/>
                    <a:pt x="1014" y="7354"/>
                  </a:cubicBezTo>
                  <a:cubicBezTo>
                    <a:pt x="634" y="7734"/>
                    <a:pt x="381" y="8241"/>
                    <a:pt x="254" y="8621"/>
                  </a:cubicBezTo>
                  <a:cubicBezTo>
                    <a:pt x="0" y="9128"/>
                    <a:pt x="0" y="9635"/>
                    <a:pt x="0" y="10142"/>
                  </a:cubicBezTo>
                  <a:cubicBezTo>
                    <a:pt x="0" y="10776"/>
                    <a:pt x="127" y="11537"/>
                    <a:pt x="381" y="12171"/>
                  </a:cubicBezTo>
                  <a:cubicBezTo>
                    <a:pt x="634" y="12931"/>
                    <a:pt x="888" y="13565"/>
                    <a:pt x="1268" y="14326"/>
                  </a:cubicBezTo>
                  <a:cubicBezTo>
                    <a:pt x="1775" y="15086"/>
                    <a:pt x="2282" y="15720"/>
                    <a:pt x="2916" y="16354"/>
                  </a:cubicBezTo>
                  <a:cubicBezTo>
                    <a:pt x="3423" y="16861"/>
                    <a:pt x="4057" y="17242"/>
                    <a:pt x="4691" y="17495"/>
                  </a:cubicBezTo>
                  <a:cubicBezTo>
                    <a:pt x="4944" y="17622"/>
                    <a:pt x="5198" y="17622"/>
                    <a:pt x="5578" y="17749"/>
                  </a:cubicBezTo>
                  <a:lnTo>
                    <a:pt x="6466" y="17749"/>
                  </a:lnTo>
                  <a:cubicBezTo>
                    <a:pt x="6719" y="17622"/>
                    <a:pt x="7099" y="17495"/>
                    <a:pt x="7353" y="17368"/>
                  </a:cubicBezTo>
                  <a:cubicBezTo>
                    <a:pt x="7733" y="17242"/>
                    <a:pt x="8114" y="16988"/>
                    <a:pt x="8494" y="16734"/>
                  </a:cubicBezTo>
                  <a:lnTo>
                    <a:pt x="13945" y="13565"/>
                  </a:lnTo>
                  <a:cubicBezTo>
                    <a:pt x="14325" y="13312"/>
                    <a:pt x="14706" y="13058"/>
                    <a:pt x="15213" y="12931"/>
                  </a:cubicBezTo>
                  <a:cubicBezTo>
                    <a:pt x="15466" y="12931"/>
                    <a:pt x="15720" y="12931"/>
                    <a:pt x="15846" y="13185"/>
                  </a:cubicBezTo>
                  <a:lnTo>
                    <a:pt x="16354" y="13819"/>
                  </a:lnTo>
                  <a:cubicBezTo>
                    <a:pt x="16480" y="13946"/>
                    <a:pt x="16607" y="13946"/>
                    <a:pt x="16734" y="14072"/>
                  </a:cubicBezTo>
                  <a:lnTo>
                    <a:pt x="16987" y="14072"/>
                  </a:lnTo>
                  <a:cubicBezTo>
                    <a:pt x="16987" y="13946"/>
                    <a:pt x="17114" y="13819"/>
                    <a:pt x="17114" y="13692"/>
                  </a:cubicBezTo>
                  <a:cubicBezTo>
                    <a:pt x="17114" y="13565"/>
                    <a:pt x="17114" y="13438"/>
                    <a:pt x="17114" y="13312"/>
                  </a:cubicBezTo>
                  <a:lnTo>
                    <a:pt x="16861" y="13058"/>
                  </a:lnTo>
                  <a:lnTo>
                    <a:pt x="16734" y="12931"/>
                  </a:lnTo>
                  <a:lnTo>
                    <a:pt x="16480" y="12424"/>
                  </a:lnTo>
                  <a:lnTo>
                    <a:pt x="16227" y="12044"/>
                  </a:lnTo>
                  <a:cubicBezTo>
                    <a:pt x="16227" y="12044"/>
                    <a:pt x="16227" y="11917"/>
                    <a:pt x="16100" y="11790"/>
                  </a:cubicBezTo>
                  <a:cubicBezTo>
                    <a:pt x="15973" y="11664"/>
                    <a:pt x="15973" y="11410"/>
                    <a:pt x="15846" y="11157"/>
                  </a:cubicBezTo>
                  <a:lnTo>
                    <a:pt x="15466" y="10396"/>
                  </a:lnTo>
                  <a:lnTo>
                    <a:pt x="15086" y="9889"/>
                  </a:lnTo>
                  <a:cubicBezTo>
                    <a:pt x="15086" y="9762"/>
                    <a:pt x="14959" y="9509"/>
                    <a:pt x="14706" y="9382"/>
                  </a:cubicBezTo>
                  <a:lnTo>
                    <a:pt x="14325" y="9382"/>
                  </a:lnTo>
                  <a:cubicBezTo>
                    <a:pt x="14325" y="9509"/>
                    <a:pt x="14198" y="9635"/>
                    <a:pt x="14198" y="9762"/>
                  </a:cubicBezTo>
                  <a:cubicBezTo>
                    <a:pt x="14072" y="9889"/>
                    <a:pt x="14072" y="10016"/>
                    <a:pt x="14198" y="10142"/>
                  </a:cubicBezTo>
                  <a:lnTo>
                    <a:pt x="14452" y="10776"/>
                  </a:lnTo>
                  <a:cubicBezTo>
                    <a:pt x="14452" y="10903"/>
                    <a:pt x="14579" y="11030"/>
                    <a:pt x="14579" y="11030"/>
                  </a:cubicBezTo>
                  <a:cubicBezTo>
                    <a:pt x="14579" y="11157"/>
                    <a:pt x="14579" y="11157"/>
                    <a:pt x="14579" y="11283"/>
                  </a:cubicBezTo>
                  <a:cubicBezTo>
                    <a:pt x="14579" y="11283"/>
                    <a:pt x="14579" y="11410"/>
                    <a:pt x="14579" y="11410"/>
                  </a:cubicBezTo>
                  <a:cubicBezTo>
                    <a:pt x="14452" y="11664"/>
                    <a:pt x="14325" y="11917"/>
                    <a:pt x="14198" y="12044"/>
                  </a:cubicBezTo>
                  <a:cubicBezTo>
                    <a:pt x="13945" y="12298"/>
                    <a:pt x="13565" y="12551"/>
                    <a:pt x="13311" y="12678"/>
                  </a:cubicBezTo>
                  <a:lnTo>
                    <a:pt x="7987" y="15847"/>
                  </a:lnTo>
                  <a:lnTo>
                    <a:pt x="6973" y="16354"/>
                  </a:lnTo>
                  <a:cubicBezTo>
                    <a:pt x="6719" y="16481"/>
                    <a:pt x="6466" y="16608"/>
                    <a:pt x="6212" y="16734"/>
                  </a:cubicBezTo>
                  <a:lnTo>
                    <a:pt x="5451" y="16734"/>
                  </a:lnTo>
                  <a:cubicBezTo>
                    <a:pt x="4944" y="16608"/>
                    <a:pt x="4310" y="16481"/>
                    <a:pt x="3930" y="16101"/>
                  </a:cubicBezTo>
                  <a:cubicBezTo>
                    <a:pt x="3423" y="15720"/>
                    <a:pt x="2916" y="15213"/>
                    <a:pt x="2662" y="14579"/>
                  </a:cubicBezTo>
                  <a:cubicBezTo>
                    <a:pt x="2282" y="14072"/>
                    <a:pt x="2155" y="13565"/>
                    <a:pt x="2029" y="13058"/>
                  </a:cubicBezTo>
                  <a:cubicBezTo>
                    <a:pt x="2029" y="12551"/>
                    <a:pt x="2029" y="12044"/>
                    <a:pt x="2155" y="11664"/>
                  </a:cubicBezTo>
                  <a:cubicBezTo>
                    <a:pt x="2282" y="11410"/>
                    <a:pt x="2409" y="11157"/>
                    <a:pt x="2536" y="11030"/>
                  </a:cubicBezTo>
                  <a:cubicBezTo>
                    <a:pt x="2662" y="10776"/>
                    <a:pt x="2789" y="10523"/>
                    <a:pt x="3043" y="10396"/>
                  </a:cubicBezTo>
                  <a:cubicBezTo>
                    <a:pt x="3296" y="10142"/>
                    <a:pt x="3677" y="9889"/>
                    <a:pt x="3930" y="9762"/>
                  </a:cubicBezTo>
                  <a:cubicBezTo>
                    <a:pt x="4310" y="9509"/>
                    <a:pt x="4691" y="9255"/>
                    <a:pt x="5198" y="8875"/>
                  </a:cubicBezTo>
                  <a:lnTo>
                    <a:pt x="9888" y="6086"/>
                  </a:lnTo>
                  <a:lnTo>
                    <a:pt x="10649" y="5706"/>
                  </a:lnTo>
                  <a:lnTo>
                    <a:pt x="11156" y="5706"/>
                  </a:lnTo>
                  <a:cubicBezTo>
                    <a:pt x="11283" y="5706"/>
                    <a:pt x="11410" y="5706"/>
                    <a:pt x="11536" y="5832"/>
                  </a:cubicBezTo>
                  <a:cubicBezTo>
                    <a:pt x="11790" y="5959"/>
                    <a:pt x="11917" y="6086"/>
                    <a:pt x="12043" y="6213"/>
                  </a:cubicBezTo>
                  <a:cubicBezTo>
                    <a:pt x="12170" y="6339"/>
                    <a:pt x="12297" y="6466"/>
                    <a:pt x="12424" y="6593"/>
                  </a:cubicBezTo>
                  <a:cubicBezTo>
                    <a:pt x="12550" y="6720"/>
                    <a:pt x="12550" y="6846"/>
                    <a:pt x="12677" y="6846"/>
                  </a:cubicBezTo>
                  <a:lnTo>
                    <a:pt x="12931" y="6846"/>
                  </a:lnTo>
                  <a:cubicBezTo>
                    <a:pt x="13058" y="6720"/>
                    <a:pt x="13058" y="6593"/>
                    <a:pt x="13058" y="6466"/>
                  </a:cubicBezTo>
                  <a:cubicBezTo>
                    <a:pt x="13058" y="6339"/>
                    <a:pt x="13058" y="6213"/>
                    <a:pt x="13058" y="6086"/>
                  </a:cubicBezTo>
                  <a:lnTo>
                    <a:pt x="12931" y="5959"/>
                  </a:lnTo>
                  <a:cubicBezTo>
                    <a:pt x="12931" y="5959"/>
                    <a:pt x="12804" y="5832"/>
                    <a:pt x="12804" y="5832"/>
                  </a:cubicBezTo>
                  <a:lnTo>
                    <a:pt x="12550" y="5325"/>
                  </a:lnTo>
                  <a:cubicBezTo>
                    <a:pt x="12424" y="5072"/>
                    <a:pt x="12170" y="4818"/>
                    <a:pt x="12043" y="4565"/>
                  </a:cubicBezTo>
                  <a:lnTo>
                    <a:pt x="11663" y="3931"/>
                  </a:lnTo>
                  <a:lnTo>
                    <a:pt x="11283" y="3297"/>
                  </a:lnTo>
                  <a:lnTo>
                    <a:pt x="10776" y="2409"/>
                  </a:lnTo>
                  <a:cubicBezTo>
                    <a:pt x="10649" y="2156"/>
                    <a:pt x="10522" y="1902"/>
                    <a:pt x="10395" y="1649"/>
                  </a:cubicBezTo>
                  <a:lnTo>
                    <a:pt x="9888" y="635"/>
                  </a:lnTo>
                  <a:lnTo>
                    <a:pt x="9762" y="381"/>
                  </a:lnTo>
                  <a:cubicBezTo>
                    <a:pt x="9635" y="254"/>
                    <a:pt x="9508" y="128"/>
                    <a:pt x="9381" y="1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5;p15"/>
            <p:cNvSpPr/>
            <p:nvPr/>
          </p:nvSpPr>
          <p:spPr>
            <a:xfrm>
              <a:off x="5705175" y="2020800"/>
              <a:ext cx="370825" cy="293200"/>
            </a:xfrm>
            <a:custGeom>
              <a:avLst/>
              <a:gdLst/>
              <a:ahLst/>
              <a:cxnLst/>
              <a:rect l="l" t="t" r="r" b="b"/>
              <a:pathLst>
                <a:path w="14833" h="11728" extrusionOk="0">
                  <a:moveTo>
                    <a:pt x="9699" y="1"/>
                  </a:moveTo>
                  <a:cubicBezTo>
                    <a:pt x="9413" y="1"/>
                    <a:pt x="9128" y="64"/>
                    <a:pt x="8875" y="191"/>
                  </a:cubicBezTo>
                  <a:cubicBezTo>
                    <a:pt x="8494" y="191"/>
                    <a:pt x="8114" y="445"/>
                    <a:pt x="7734" y="698"/>
                  </a:cubicBezTo>
                  <a:cubicBezTo>
                    <a:pt x="7480" y="952"/>
                    <a:pt x="7227" y="1205"/>
                    <a:pt x="6973" y="1585"/>
                  </a:cubicBezTo>
                  <a:cubicBezTo>
                    <a:pt x="6720" y="2093"/>
                    <a:pt x="6593" y="2600"/>
                    <a:pt x="6466" y="2980"/>
                  </a:cubicBezTo>
                  <a:cubicBezTo>
                    <a:pt x="6339" y="3741"/>
                    <a:pt x="6213" y="4374"/>
                    <a:pt x="6086" y="5008"/>
                  </a:cubicBezTo>
                  <a:cubicBezTo>
                    <a:pt x="6086" y="5515"/>
                    <a:pt x="6086" y="6022"/>
                    <a:pt x="5959" y="6276"/>
                  </a:cubicBezTo>
                  <a:cubicBezTo>
                    <a:pt x="5959" y="6656"/>
                    <a:pt x="5959" y="6910"/>
                    <a:pt x="5832" y="7163"/>
                  </a:cubicBezTo>
                  <a:cubicBezTo>
                    <a:pt x="5832" y="7290"/>
                    <a:pt x="5832" y="7544"/>
                    <a:pt x="5705" y="7670"/>
                  </a:cubicBezTo>
                  <a:cubicBezTo>
                    <a:pt x="5705" y="7797"/>
                    <a:pt x="5579" y="8051"/>
                    <a:pt x="5452" y="8177"/>
                  </a:cubicBezTo>
                  <a:cubicBezTo>
                    <a:pt x="5325" y="8431"/>
                    <a:pt x="5198" y="8558"/>
                    <a:pt x="5072" y="8685"/>
                  </a:cubicBezTo>
                  <a:cubicBezTo>
                    <a:pt x="4818" y="8811"/>
                    <a:pt x="4565" y="8938"/>
                    <a:pt x="4311" y="9065"/>
                  </a:cubicBezTo>
                  <a:cubicBezTo>
                    <a:pt x="4121" y="9128"/>
                    <a:pt x="3899" y="9160"/>
                    <a:pt x="3677" y="9160"/>
                  </a:cubicBezTo>
                  <a:cubicBezTo>
                    <a:pt x="3455" y="9160"/>
                    <a:pt x="3233" y="9128"/>
                    <a:pt x="3043" y="9065"/>
                  </a:cubicBezTo>
                  <a:cubicBezTo>
                    <a:pt x="2663" y="8938"/>
                    <a:pt x="2283" y="8685"/>
                    <a:pt x="2029" y="8304"/>
                  </a:cubicBezTo>
                  <a:cubicBezTo>
                    <a:pt x="1649" y="7797"/>
                    <a:pt x="1395" y="7417"/>
                    <a:pt x="1269" y="6783"/>
                  </a:cubicBezTo>
                  <a:cubicBezTo>
                    <a:pt x="1015" y="6149"/>
                    <a:pt x="1015" y="5515"/>
                    <a:pt x="1269" y="4755"/>
                  </a:cubicBezTo>
                  <a:cubicBezTo>
                    <a:pt x="1522" y="4121"/>
                    <a:pt x="1902" y="3614"/>
                    <a:pt x="2409" y="3360"/>
                  </a:cubicBezTo>
                  <a:lnTo>
                    <a:pt x="2917" y="2980"/>
                  </a:lnTo>
                  <a:lnTo>
                    <a:pt x="3297" y="2726"/>
                  </a:lnTo>
                  <a:lnTo>
                    <a:pt x="3424" y="2726"/>
                  </a:lnTo>
                  <a:cubicBezTo>
                    <a:pt x="3424" y="2726"/>
                    <a:pt x="3550" y="2600"/>
                    <a:pt x="3550" y="2473"/>
                  </a:cubicBezTo>
                  <a:cubicBezTo>
                    <a:pt x="3677" y="2346"/>
                    <a:pt x="3677" y="2219"/>
                    <a:pt x="3550" y="2093"/>
                  </a:cubicBezTo>
                  <a:cubicBezTo>
                    <a:pt x="3550" y="1966"/>
                    <a:pt x="3550" y="1966"/>
                    <a:pt x="3424" y="1839"/>
                  </a:cubicBezTo>
                  <a:lnTo>
                    <a:pt x="3043" y="1839"/>
                  </a:lnTo>
                  <a:cubicBezTo>
                    <a:pt x="2790" y="1839"/>
                    <a:pt x="2536" y="1966"/>
                    <a:pt x="2283" y="1966"/>
                  </a:cubicBezTo>
                  <a:lnTo>
                    <a:pt x="1269" y="2346"/>
                  </a:lnTo>
                  <a:lnTo>
                    <a:pt x="635" y="2600"/>
                  </a:lnTo>
                  <a:cubicBezTo>
                    <a:pt x="508" y="2600"/>
                    <a:pt x="381" y="2600"/>
                    <a:pt x="381" y="2726"/>
                  </a:cubicBezTo>
                  <a:cubicBezTo>
                    <a:pt x="254" y="2853"/>
                    <a:pt x="254" y="2853"/>
                    <a:pt x="254" y="2980"/>
                  </a:cubicBezTo>
                  <a:cubicBezTo>
                    <a:pt x="128" y="3233"/>
                    <a:pt x="1" y="3487"/>
                    <a:pt x="1" y="3741"/>
                  </a:cubicBezTo>
                  <a:lnTo>
                    <a:pt x="1" y="4881"/>
                  </a:lnTo>
                  <a:cubicBezTo>
                    <a:pt x="1" y="5262"/>
                    <a:pt x="128" y="5642"/>
                    <a:pt x="128" y="6022"/>
                  </a:cubicBezTo>
                  <a:cubicBezTo>
                    <a:pt x="254" y="6529"/>
                    <a:pt x="254" y="6910"/>
                    <a:pt x="381" y="7290"/>
                  </a:cubicBezTo>
                  <a:cubicBezTo>
                    <a:pt x="635" y="8051"/>
                    <a:pt x="888" y="8811"/>
                    <a:pt x="1395" y="9445"/>
                  </a:cubicBezTo>
                  <a:cubicBezTo>
                    <a:pt x="1776" y="9952"/>
                    <a:pt x="2283" y="10459"/>
                    <a:pt x="2917" y="10966"/>
                  </a:cubicBezTo>
                  <a:cubicBezTo>
                    <a:pt x="3424" y="11347"/>
                    <a:pt x="4057" y="11600"/>
                    <a:pt x="4691" y="11727"/>
                  </a:cubicBezTo>
                  <a:cubicBezTo>
                    <a:pt x="5325" y="11727"/>
                    <a:pt x="6086" y="11727"/>
                    <a:pt x="6720" y="11600"/>
                  </a:cubicBezTo>
                  <a:cubicBezTo>
                    <a:pt x="7607" y="11347"/>
                    <a:pt x="8368" y="10713"/>
                    <a:pt x="8875" y="9952"/>
                  </a:cubicBezTo>
                  <a:cubicBezTo>
                    <a:pt x="9382" y="9065"/>
                    <a:pt x="9762" y="7924"/>
                    <a:pt x="9762" y="6783"/>
                  </a:cubicBezTo>
                  <a:lnTo>
                    <a:pt x="9762" y="5515"/>
                  </a:lnTo>
                  <a:lnTo>
                    <a:pt x="9762" y="4755"/>
                  </a:lnTo>
                  <a:lnTo>
                    <a:pt x="9762" y="4248"/>
                  </a:lnTo>
                  <a:cubicBezTo>
                    <a:pt x="9762" y="4121"/>
                    <a:pt x="9762" y="3994"/>
                    <a:pt x="9762" y="3867"/>
                  </a:cubicBezTo>
                  <a:lnTo>
                    <a:pt x="10016" y="3487"/>
                  </a:lnTo>
                  <a:cubicBezTo>
                    <a:pt x="10016" y="3360"/>
                    <a:pt x="10142" y="3233"/>
                    <a:pt x="10269" y="3107"/>
                  </a:cubicBezTo>
                  <a:cubicBezTo>
                    <a:pt x="10523" y="2980"/>
                    <a:pt x="10649" y="2853"/>
                    <a:pt x="10903" y="2853"/>
                  </a:cubicBezTo>
                  <a:cubicBezTo>
                    <a:pt x="11030" y="2790"/>
                    <a:pt x="11188" y="2758"/>
                    <a:pt x="11362" y="2758"/>
                  </a:cubicBezTo>
                  <a:cubicBezTo>
                    <a:pt x="11537" y="2758"/>
                    <a:pt x="11727" y="2790"/>
                    <a:pt x="11917" y="2853"/>
                  </a:cubicBezTo>
                  <a:cubicBezTo>
                    <a:pt x="12297" y="2980"/>
                    <a:pt x="12551" y="3107"/>
                    <a:pt x="12804" y="3487"/>
                  </a:cubicBezTo>
                  <a:cubicBezTo>
                    <a:pt x="13058" y="3741"/>
                    <a:pt x="13312" y="4121"/>
                    <a:pt x="13438" y="4628"/>
                  </a:cubicBezTo>
                  <a:cubicBezTo>
                    <a:pt x="13565" y="5008"/>
                    <a:pt x="13565" y="5389"/>
                    <a:pt x="13438" y="5769"/>
                  </a:cubicBezTo>
                  <a:cubicBezTo>
                    <a:pt x="13312" y="6149"/>
                    <a:pt x="13185" y="6403"/>
                    <a:pt x="12931" y="6783"/>
                  </a:cubicBezTo>
                  <a:cubicBezTo>
                    <a:pt x="12551" y="7163"/>
                    <a:pt x="12171" y="7544"/>
                    <a:pt x="11790" y="7797"/>
                  </a:cubicBezTo>
                  <a:cubicBezTo>
                    <a:pt x="11664" y="7924"/>
                    <a:pt x="11537" y="8051"/>
                    <a:pt x="11410" y="8177"/>
                  </a:cubicBezTo>
                  <a:cubicBezTo>
                    <a:pt x="11410" y="8304"/>
                    <a:pt x="11410" y="8431"/>
                    <a:pt x="11410" y="8558"/>
                  </a:cubicBezTo>
                  <a:cubicBezTo>
                    <a:pt x="11410" y="8685"/>
                    <a:pt x="11537" y="8811"/>
                    <a:pt x="11664" y="8811"/>
                  </a:cubicBezTo>
                  <a:cubicBezTo>
                    <a:pt x="11727" y="8875"/>
                    <a:pt x="11790" y="8906"/>
                    <a:pt x="11854" y="8906"/>
                  </a:cubicBezTo>
                  <a:cubicBezTo>
                    <a:pt x="11917" y="8906"/>
                    <a:pt x="11980" y="8875"/>
                    <a:pt x="12044" y="8811"/>
                  </a:cubicBezTo>
                  <a:lnTo>
                    <a:pt x="14326" y="8177"/>
                  </a:lnTo>
                  <a:cubicBezTo>
                    <a:pt x="14452" y="8051"/>
                    <a:pt x="14579" y="8051"/>
                    <a:pt x="14706" y="7924"/>
                  </a:cubicBezTo>
                  <a:cubicBezTo>
                    <a:pt x="14706" y="7797"/>
                    <a:pt x="14833" y="7670"/>
                    <a:pt x="14833" y="7544"/>
                  </a:cubicBezTo>
                  <a:cubicBezTo>
                    <a:pt x="14833" y="7417"/>
                    <a:pt x="14833" y="7163"/>
                    <a:pt x="14833" y="7037"/>
                  </a:cubicBezTo>
                  <a:lnTo>
                    <a:pt x="14833" y="6149"/>
                  </a:lnTo>
                  <a:cubicBezTo>
                    <a:pt x="14833" y="5896"/>
                    <a:pt x="14833" y="5642"/>
                    <a:pt x="14706" y="5389"/>
                  </a:cubicBezTo>
                  <a:cubicBezTo>
                    <a:pt x="14706" y="5135"/>
                    <a:pt x="14706" y="4881"/>
                    <a:pt x="14579" y="4628"/>
                  </a:cubicBezTo>
                  <a:cubicBezTo>
                    <a:pt x="14326" y="3867"/>
                    <a:pt x="14072" y="3233"/>
                    <a:pt x="13692" y="2600"/>
                  </a:cubicBezTo>
                  <a:cubicBezTo>
                    <a:pt x="13312" y="1966"/>
                    <a:pt x="12804" y="1459"/>
                    <a:pt x="12297" y="952"/>
                  </a:cubicBezTo>
                  <a:cubicBezTo>
                    <a:pt x="11790" y="571"/>
                    <a:pt x="11156" y="318"/>
                    <a:pt x="10523" y="191"/>
                  </a:cubicBezTo>
                  <a:cubicBezTo>
                    <a:pt x="10269" y="64"/>
                    <a:pt x="9984" y="1"/>
                    <a:pt x="9699" y="1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6;p15"/>
            <p:cNvSpPr/>
            <p:nvPr/>
          </p:nvSpPr>
          <p:spPr>
            <a:xfrm>
              <a:off x="5784425" y="2339325"/>
              <a:ext cx="364475" cy="345475"/>
            </a:xfrm>
            <a:custGeom>
              <a:avLst/>
              <a:gdLst/>
              <a:ahLst/>
              <a:cxnLst/>
              <a:rect l="l" t="t" r="r" b="b"/>
              <a:pathLst>
                <a:path w="14579" h="13819" extrusionOk="0">
                  <a:moveTo>
                    <a:pt x="12804" y="5832"/>
                  </a:moveTo>
                  <a:cubicBezTo>
                    <a:pt x="12930" y="5958"/>
                    <a:pt x="13184" y="6085"/>
                    <a:pt x="13311" y="6212"/>
                  </a:cubicBezTo>
                  <a:cubicBezTo>
                    <a:pt x="13438" y="6465"/>
                    <a:pt x="13564" y="6719"/>
                    <a:pt x="13564" y="6973"/>
                  </a:cubicBezTo>
                  <a:cubicBezTo>
                    <a:pt x="13564" y="7480"/>
                    <a:pt x="13564" y="7987"/>
                    <a:pt x="13311" y="8367"/>
                  </a:cubicBezTo>
                  <a:cubicBezTo>
                    <a:pt x="13057" y="8747"/>
                    <a:pt x="12677" y="9128"/>
                    <a:pt x="12297" y="9381"/>
                  </a:cubicBezTo>
                  <a:cubicBezTo>
                    <a:pt x="11790" y="9761"/>
                    <a:pt x="11282" y="9888"/>
                    <a:pt x="10775" y="10015"/>
                  </a:cubicBezTo>
                  <a:cubicBezTo>
                    <a:pt x="10142" y="10015"/>
                    <a:pt x="9634" y="10015"/>
                    <a:pt x="9127" y="9888"/>
                  </a:cubicBezTo>
                  <a:cubicBezTo>
                    <a:pt x="8747" y="9761"/>
                    <a:pt x="8240" y="9508"/>
                    <a:pt x="7986" y="9128"/>
                  </a:cubicBezTo>
                  <a:cubicBezTo>
                    <a:pt x="7733" y="8747"/>
                    <a:pt x="7479" y="8240"/>
                    <a:pt x="7479" y="7860"/>
                  </a:cubicBezTo>
                  <a:cubicBezTo>
                    <a:pt x="7479" y="7606"/>
                    <a:pt x="7479" y="7353"/>
                    <a:pt x="7479" y="7099"/>
                  </a:cubicBezTo>
                  <a:cubicBezTo>
                    <a:pt x="7479" y="6973"/>
                    <a:pt x="7606" y="6719"/>
                    <a:pt x="7606" y="6592"/>
                  </a:cubicBezTo>
                  <a:cubicBezTo>
                    <a:pt x="7733" y="6465"/>
                    <a:pt x="7733" y="6465"/>
                    <a:pt x="7860" y="6339"/>
                  </a:cubicBezTo>
                  <a:lnTo>
                    <a:pt x="8240" y="6339"/>
                  </a:lnTo>
                  <a:lnTo>
                    <a:pt x="11029" y="5958"/>
                  </a:lnTo>
                  <a:lnTo>
                    <a:pt x="12170" y="5832"/>
                  </a:lnTo>
                  <a:close/>
                  <a:moveTo>
                    <a:pt x="13184" y="0"/>
                  </a:moveTo>
                  <a:cubicBezTo>
                    <a:pt x="13184" y="0"/>
                    <a:pt x="13057" y="127"/>
                    <a:pt x="12930" y="127"/>
                  </a:cubicBezTo>
                  <a:cubicBezTo>
                    <a:pt x="12930" y="254"/>
                    <a:pt x="12930" y="380"/>
                    <a:pt x="12930" y="507"/>
                  </a:cubicBezTo>
                  <a:cubicBezTo>
                    <a:pt x="12930" y="761"/>
                    <a:pt x="12804" y="1141"/>
                    <a:pt x="12804" y="1395"/>
                  </a:cubicBezTo>
                  <a:cubicBezTo>
                    <a:pt x="12804" y="1775"/>
                    <a:pt x="12423" y="2155"/>
                    <a:pt x="12043" y="2155"/>
                  </a:cubicBezTo>
                  <a:lnTo>
                    <a:pt x="11156" y="2409"/>
                  </a:lnTo>
                  <a:lnTo>
                    <a:pt x="2916" y="3423"/>
                  </a:lnTo>
                  <a:lnTo>
                    <a:pt x="1902" y="3423"/>
                  </a:lnTo>
                  <a:cubicBezTo>
                    <a:pt x="1648" y="3423"/>
                    <a:pt x="1521" y="3296"/>
                    <a:pt x="1268" y="3169"/>
                  </a:cubicBezTo>
                  <a:cubicBezTo>
                    <a:pt x="1141" y="2916"/>
                    <a:pt x="1014" y="2662"/>
                    <a:pt x="1014" y="2536"/>
                  </a:cubicBezTo>
                  <a:lnTo>
                    <a:pt x="761" y="1902"/>
                  </a:lnTo>
                  <a:cubicBezTo>
                    <a:pt x="761" y="1775"/>
                    <a:pt x="634" y="1648"/>
                    <a:pt x="634" y="1648"/>
                  </a:cubicBezTo>
                  <a:cubicBezTo>
                    <a:pt x="560" y="1611"/>
                    <a:pt x="496" y="1596"/>
                    <a:pt x="437" y="1596"/>
                  </a:cubicBezTo>
                  <a:cubicBezTo>
                    <a:pt x="295" y="1596"/>
                    <a:pt x="179" y="1685"/>
                    <a:pt x="0" y="1775"/>
                  </a:cubicBezTo>
                  <a:cubicBezTo>
                    <a:pt x="0" y="1902"/>
                    <a:pt x="0" y="2029"/>
                    <a:pt x="0" y="2155"/>
                  </a:cubicBezTo>
                  <a:lnTo>
                    <a:pt x="0" y="2409"/>
                  </a:lnTo>
                  <a:lnTo>
                    <a:pt x="0" y="2536"/>
                  </a:lnTo>
                  <a:cubicBezTo>
                    <a:pt x="0" y="3043"/>
                    <a:pt x="127" y="3296"/>
                    <a:pt x="254" y="3550"/>
                  </a:cubicBezTo>
                  <a:cubicBezTo>
                    <a:pt x="254" y="3803"/>
                    <a:pt x="254" y="4057"/>
                    <a:pt x="380" y="4184"/>
                  </a:cubicBezTo>
                  <a:cubicBezTo>
                    <a:pt x="507" y="4437"/>
                    <a:pt x="380" y="4564"/>
                    <a:pt x="380" y="4691"/>
                  </a:cubicBezTo>
                  <a:lnTo>
                    <a:pt x="380" y="5071"/>
                  </a:lnTo>
                  <a:lnTo>
                    <a:pt x="380" y="5451"/>
                  </a:lnTo>
                  <a:lnTo>
                    <a:pt x="380" y="6339"/>
                  </a:lnTo>
                  <a:lnTo>
                    <a:pt x="380" y="7226"/>
                  </a:lnTo>
                  <a:lnTo>
                    <a:pt x="380" y="7987"/>
                  </a:lnTo>
                  <a:lnTo>
                    <a:pt x="380" y="8367"/>
                  </a:lnTo>
                  <a:lnTo>
                    <a:pt x="380" y="8621"/>
                  </a:lnTo>
                  <a:lnTo>
                    <a:pt x="380" y="8747"/>
                  </a:lnTo>
                  <a:cubicBezTo>
                    <a:pt x="507" y="8874"/>
                    <a:pt x="507" y="9001"/>
                    <a:pt x="634" y="9128"/>
                  </a:cubicBezTo>
                  <a:cubicBezTo>
                    <a:pt x="634" y="9254"/>
                    <a:pt x="761" y="9254"/>
                    <a:pt x="887" y="9254"/>
                  </a:cubicBezTo>
                  <a:cubicBezTo>
                    <a:pt x="1014" y="9254"/>
                    <a:pt x="1141" y="9254"/>
                    <a:pt x="1141" y="9128"/>
                  </a:cubicBezTo>
                  <a:cubicBezTo>
                    <a:pt x="1268" y="9001"/>
                    <a:pt x="1268" y="8874"/>
                    <a:pt x="1268" y="8747"/>
                  </a:cubicBezTo>
                  <a:cubicBezTo>
                    <a:pt x="1268" y="8494"/>
                    <a:pt x="1395" y="8240"/>
                    <a:pt x="1395" y="7860"/>
                  </a:cubicBezTo>
                  <a:cubicBezTo>
                    <a:pt x="1395" y="7733"/>
                    <a:pt x="1521" y="7480"/>
                    <a:pt x="1775" y="7480"/>
                  </a:cubicBezTo>
                  <a:cubicBezTo>
                    <a:pt x="1902" y="7353"/>
                    <a:pt x="2028" y="7226"/>
                    <a:pt x="2282" y="7226"/>
                  </a:cubicBezTo>
                  <a:cubicBezTo>
                    <a:pt x="2535" y="7099"/>
                    <a:pt x="2789" y="7099"/>
                    <a:pt x="3043" y="6973"/>
                  </a:cubicBezTo>
                  <a:lnTo>
                    <a:pt x="6339" y="6592"/>
                  </a:lnTo>
                  <a:lnTo>
                    <a:pt x="6592" y="6592"/>
                  </a:lnTo>
                  <a:cubicBezTo>
                    <a:pt x="6592" y="6592"/>
                    <a:pt x="6719" y="6719"/>
                    <a:pt x="6719" y="6846"/>
                  </a:cubicBezTo>
                  <a:cubicBezTo>
                    <a:pt x="6719" y="6973"/>
                    <a:pt x="6719" y="6973"/>
                    <a:pt x="6719" y="7099"/>
                  </a:cubicBezTo>
                  <a:lnTo>
                    <a:pt x="6719" y="7606"/>
                  </a:lnTo>
                  <a:cubicBezTo>
                    <a:pt x="6719" y="7860"/>
                    <a:pt x="6592" y="8240"/>
                    <a:pt x="6592" y="8494"/>
                  </a:cubicBezTo>
                  <a:cubicBezTo>
                    <a:pt x="6465" y="8621"/>
                    <a:pt x="6592" y="8874"/>
                    <a:pt x="6592" y="9001"/>
                  </a:cubicBezTo>
                  <a:cubicBezTo>
                    <a:pt x="6592" y="9128"/>
                    <a:pt x="6592" y="9254"/>
                    <a:pt x="6592" y="9508"/>
                  </a:cubicBezTo>
                  <a:lnTo>
                    <a:pt x="6592" y="9888"/>
                  </a:lnTo>
                  <a:cubicBezTo>
                    <a:pt x="6592" y="10522"/>
                    <a:pt x="6846" y="11029"/>
                    <a:pt x="7099" y="11536"/>
                  </a:cubicBezTo>
                  <a:cubicBezTo>
                    <a:pt x="7353" y="12043"/>
                    <a:pt x="7733" y="12424"/>
                    <a:pt x="8113" y="12804"/>
                  </a:cubicBezTo>
                  <a:cubicBezTo>
                    <a:pt x="8620" y="13184"/>
                    <a:pt x="9127" y="13438"/>
                    <a:pt x="9634" y="13565"/>
                  </a:cubicBezTo>
                  <a:cubicBezTo>
                    <a:pt x="10142" y="13691"/>
                    <a:pt x="10649" y="13818"/>
                    <a:pt x="11282" y="13818"/>
                  </a:cubicBezTo>
                  <a:cubicBezTo>
                    <a:pt x="11790" y="13691"/>
                    <a:pt x="12297" y="13438"/>
                    <a:pt x="12804" y="13184"/>
                  </a:cubicBezTo>
                  <a:cubicBezTo>
                    <a:pt x="13311" y="12804"/>
                    <a:pt x="13691" y="12424"/>
                    <a:pt x="13945" y="11917"/>
                  </a:cubicBezTo>
                  <a:cubicBezTo>
                    <a:pt x="14198" y="11536"/>
                    <a:pt x="14325" y="11156"/>
                    <a:pt x="14452" y="10776"/>
                  </a:cubicBezTo>
                  <a:cubicBezTo>
                    <a:pt x="14452" y="10395"/>
                    <a:pt x="14578" y="10015"/>
                    <a:pt x="14578" y="9635"/>
                  </a:cubicBezTo>
                  <a:cubicBezTo>
                    <a:pt x="14578" y="9128"/>
                    <a:pt x="14578" y="8621"/>
                    <a:pt x="14452" y="8113"/>
                  </a:cubicBezTo>
                  <a:cubicBezTo>
                    <a:pt x="14452" y="7987"/>
                    <a:pt x="14452" y="7733"/>
                    <a:pt x="14452" y="7480"/>
                  </a:cubicBezTo>
                  <a:cubicBezTo>
                    <a:pt x="14325" y="7226"/>
                    <a:pt x="14325" y="6973"/>
                    <a:pt x="14325" y="6719"/>
                  </a:cubicBezTo>
                  <a:cubicBezTo>
                    <a:pt x="14198" y="6339"/>
                    <a:pt x="14198" y="6085"/>
                    <a:pt x="14071" y="5832"/>
                  </a:cubicBezTo>
                  <a:cubicBezTo>
                    <a:pt x="14071" y="5325"/>
                    <a:pt x="13945" y="4817"/>
                    <a:pt x="13818" y="4437"/>
                  </a:cubicBezTo>
                  <a:cubicBezTo>
                    <a:pt x="13818" y="4057"/>
                    <a:pt x="13818" y="3677"/>
                    <a:pt x="13691" y="3423"/>
                  </a:cubicBezTo>
                  <a:cubicBezTo>
                    <a:pt x="13691" y="3169"/>
                    <a:pt x="13691" y="3169"/>
                    <a:pt x="13691" y="3043"/>
                  </a:cubicBezTo>
                  <a:lnTo>
                    <a:pt x="13691" y="2536"/>
                  </a:lnTo>
                  <a:lnTo>
                    <a:pt x="13691" y="1902"/>
                  </a:lnTo>
                  <a:lnTo>
                    <a:pt x="13691" y="1268"/>
                  </a:lnTo>
                  <a:cubicBezTo>
                    <a:pt x="13691" y="1141"/>
                    <a:pt x="13691" y="1014"/>
                    <a:pt x="13691" y="888"/>
                  </a:cubicBezTo>
                  <a:cubicBezTo>
                    <a:pt x="13818" y="888"/>
                    <a:pt x="13818" y="761"/>
                    <a:pt x="13691" y="761"/>
                  </a:cubicBezTo>
                  <a:cubicBezTo>
                    <a:pt x="13691" y="634"/>
                    <a:pt x="13691" y="634"/>
                    <a:pt x="13691" y="507"/>
                  </a:cubicBezTo>
                  <a:cubicBezTo>
                    <a:pt x="13691" y="380"/>
                    <a:pt x="13691" y="254"/>
                    <a:pt x="13564" y="127"/>
                  </a:cubicBezTo>
                  <a:cubicBezTo>
                    <a:pt x="13438" y="127"/>
                    <a:pt x="13311" y="0"/>
                    <a:pt x="13184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7;p15"/>
            <p:cNvSpPr/>
            <p:nvPr/>
          </p:nvSpPr>
          <p:spPr>
            <a:xfrm>
              <a:off x="5809775" y="2748150"/>
              <a:ext cx="348625" cy="370825"/>
            </a:xfrm>
            <a:custGeom>
              <a:avLst/>
              <a:gdLst/>
              <a:ahLst/>
              <a:cxnLst/>
              <a:rect l="l" t="t" r="r" b="b"/>
              <a:pathLst>
                <a:path w="13945" h="14833" extrusionOk="0">
                  <a:moveTo>
                    <a:pt x="8240" y="5705"/>
                  </a:moveTo>
                  <a:lnTo>
                    <a:pt x="11790" y="5832"/>
                  </a:lnTo>
                  <a:lnTo>
                    <a:pt x="12297" y="5832"/>
                  </a:lnTo>
                  <a:cubicBezTo>
                    <a:pt x="12424" y="5832"/>
                    <a:pt x="12550" y="5832"/>
                    <a:pt x="12677" y="5959"/>
                  </a:cubicBezTo>
                  <a:cubicBezTo>
                    <a:pt x="12804" y="6085"/>
                    <a:pt x="12804" y="6212"/>
                    <a:pt x="12931" y="6339"/>
                  </a:cubicBezTo>
                  <a:cubicBezTo>
                    <a:pt x="12931" y="6466"/>
                    <a:pt x="12931" y="6719"/>
                    <a:pt x="12931" y="6973"/>
                  </a:cubicBezTo>
                  <a:cubicBezTo>
                    <a:pt x="12931" y="7860"/>
                    <a:pt x="12424" y="8621"/>
                    <a:pt x="11663" y="9001"/>
                  </a:cubicBezTo>
                  <a:cubicBezTo>
                    <a:pt x="11156" y="9255"/>
                    <a:pt x="10649" y="9381"/>
                    <a:pt x="10268" y="9381"/>
                  </a:cubicBezTo>
                  <a:cubicBezTo>
                    <a:pt x="9761" y="9381"/>
                    <a:pt x="9254" y="9255"/>
                    <a:pt x="8747" y="9001"/>
                  </a:cubicBezTo>
                  <a:cubicBezTo>
                    <a:pt x="8367" y="8748"/>
                    <a:pt x="8113" y="8367"/>
                    <a:pt x="7860" y="7860"/>
                  </a:cubicBezTo>
                  <a:cubicBezTo>
                    <a:pt x="7606" y="7353"/>
                    <a:pt x="7606" y="6846"/>
                    <a:pt x="7606" y="6339"/>
                  </a:cubicBezTo>
                  <a:cubicBezTo>
                    <a:pt x="7480" y="6212"/>
                    <a:pt x="7480" y="5959"/>
                    <a:pt x="7606" y="5832"/>
                  </a:cubicBezTo>
                  <a:cubicBezTo>
                    <a:pt x="7606" y="5832"/>
                    <a:pt x="7733" y="5705"/>
                    <a:pt x="7733" y="5705"/>
                  </a:cubicBezTo>
                  <a:close/>
                  <a:moveTo>
                    <a:pt x="254" y="0"/>
                  </a:moveTo>
                  <a:cubicBezTo>
                    <a:pt x="127" y="127"/>
                    <a:pt x="127" y="254"/>
                    <a:pt x="127" y="381"/>
                  </a:cubicBezTo>
                  <a:lnTo>
                    <a:pt x="127" y="634"/>
                  </a:lnTo>
                  <a:lnTo>
                    <a:pt x="127" y="888"/>
                  </a:lnTo>
                  <a:lnTo>
                    <a:pt x="127" y="1775"/>
                  </a:lnTo>
                  <a:lnTo>
                    <a:pt x="127" y="2409"/>
                  </a:lnTo>
                  <a:lnTo>
                    <a:pt x="127" y="2916"/>
                  </a:lnTo>
                  <a:lnTo>
                    <a:pt x="127" y="3296"/>
                  </a:lnTo>
                  <a:lnTo>
                    <a:pt x="127" y="3677"/>
                  </a:lnTo>
                  <a:lnTo>
                    <a:pt x="127" y="4564"/>
                  </a:lnTo>
                  <a:lnTo>
                    <a:pt x="127" y="5452"/>
                  </a:lnTo>
                  <a:lnTo>
                    <a:pt x="127" y="6212"/>
                  </a:lnTo>
                  <a:lnTo>
                    <a:pt x="127" y="6592"/>
                  </a:lnTo>
                  <a:lnTo>
                    <a:pt x="127" y="6846"/>
                  </a:lnTo>
                  <a:lnTo>
                    <a:pt x="127" y="6973"/>
                  </a:lnTo>
                  <a:cubicBezTo>
                    <a:pt x="127" y="7100"/>
                    <a:pt x="127" y="7226"/>
                    <a:pt x="254" y="7353"/>
                  </a:cubicBezTo>
                  <a:cubicBezTo>
                    <a:pt x="254" y="7480"/>
                    <a:pt x="381" y="7480"/>
                    <a:pt x="507" y="7480"/>
                  </a:cubicBezTo>
                  <a:lnTo>
                    <a:pt x="761" y="7480"/>
                  </a:lnTo>
                  <a:cubicBezTo>
                    <a:pt x="888" y="7353"/>
                    <a:pt x="888" y="7226"/>
                    <a:pt x="888" y="7100"/>
                  </a:cubicBezTo>
                  <a:cubicBezTo>
                    <a:pt x="1014" y="6846"/>
                    <a:pt x="1014" y="6592"/>
                    <a:pt x="1141" y="6212"/>
                  </a:cubicBezTo>
                  <a:cubicBezTo>
                    <a:pt x="1141" y="6085"/>
                    <a:pt x="1268" y="5832"/>
                    <a:pt x="1395" y="5705"/>
                  </a:cubicBezTo>
                  <a:cubicBezTo>
                    <a:pt x="1521" y="5578"/>
                    <a:pt x="1775" y="5578"/>
                    <a:pt x="1902" y="5578"/>
                  </a:cubicBezTo>
                  <a:lnTo>
                    <a:pt x="6719" y="5578"/>
                  </a:lnTo>
                  <a:cubicBezTo>
                    <a:pt x="6719" y="5705"/>
                    <a:pt x="6719" y="5705"/>
                    <a:pt x="6719" y="5832"/>
                  </a:cubicBezTo>
                  <a:cubicBezTo>
                    <a:pt x="6719" y="6085"/>
                    <a:pt x="6719" y="6339"/>
                    <a:pt x="6592" y="6466"/>
                  </a:cubicBezTo>
                  <a:cubicBezTo>
                    <a:pt x="6465" y="6719"/>
                    <a:pt x="6339" y="6846"/>
                    <a:pt x="6085" y="6973"/>
                  </a:cubicBezTo>
                  <a:cubicBezTo>
                    <a:pt x="5705" y="7100"/>
                    <a:pt x="5451" y="7353"/>
                    <a:pt x="5071" y="7480"/>
                  </a:cubicBezTo>
                  <a:lnTo>
                    <a:pt x="507" y="9762"/>
                  </a:lnTo>
                  <a:cubicBezTo>
                    <a:pt x="381" y="9762"/>
                    <a:pt x="254" y="9888"/>
                    <a:pt x="127" y="9888"/>
                  </a:cubicBezTo>
                  <a:cubicBezTo>
                    <a:pt x="127" y="10015"/>
                    <a:pt x="0" y="10015"/>
                    <a:pt x="0" y="10142"/>
                  </a:cubicBezTo>
                  <a:cubicBezTo>
                    <a:pt x="0" y="10142"/>
                    <a:pt x="0" y="10269"/>
                    <a:pt x="0" y="10396"/>
                  </a:cubicBezTo>
                  <a:lnTo>
                    <a:pt x="0" y="10522"/>
                  </a:lnTo>
                  <a:lnTo>
                    <a:pt x="0" y="10649"/>
                  </a:lnTo>
                  <a:lnTo>
                    <a:pt x="0" y="11410"/>
                  </a:lnTo>
                  <a:lnTo>
                    <a:pt x="0" y="11917"/>
                  </a:lnTo>
                  <a:cubicBezTo>
                    <a:pt x="0" y="12044"/>
                    <a:pt x="0" y="12170"/>
                    <a:pt x="0" y="12297"/>
                  </a:cubicBezTo>
                  <a:lnTo>
                    <a:pt x="0" y="12804"/>
                  </a:lnTo>
                  <a:lnTo>
                    <a:pt x="0" y="13184"/>
                  </a:lnTo>
                  <a:cubicBezTo>
                    <a:pt x="0" y="13438"/>
                    <a:pt x="0" y="13692"/>
                    <a:pt x="0" y="13818"/>
                  </a:cubicBezTo>
                  <a:lnTo>
                    <a:pt x="0" y="14199"/>
                  </a:lnTo>
                  <a:cubicBezTo>
                    <a:pt x="0" y="14325"/>
                    <a:pt x="0" y="14452"/>
                    <a:pt x="127" y="14579"/>
                  </a:cubicBezTo>
                  <a:cubicBezTo>
                    <a:pt x="254" y="14706"/>
                    <a:pt x="381" y="14832"/>
                    <a:pt x="507" y="14832"/>
                  </a:cubicBezTo>
                  <a:lnTo>
                    <a:pt x="761" y="14832"/>
                  </a:lnTo>
                  <a:cubicBezTo>
                    <a:pt x="761" y="14706"/>
                    <a:pt x="888" y="14579"/>
                    <a:pt x="888" y="14452"/>
                  </a:cubicBezTo>
                  <a:cubicBezTo>
                    <a:pt x="888" y="14325"/>
                    <a:pt x="1014" y="14199"/>
                    <a:pt x="1014" y="13945"/>
                  </a:cubicBezTo>
                  <a:cubicBezTo>
                    <a:pt x="1014" y="13945"/>
                    <a:pt x="1141" y="13818"/>
                    <a:pt x="1268" y="13692"/>
                  </a:cubicBezTo>
                  <a:cubicBezTo>
                    <a:pt x="1268" y="13565"/>
                    <a:pt x="1395" y="13438"/>
                    <a:pt x="1521" y="13438"/>
                  </a:cubicBezTo>
                  <a:lnTo>
                    <a:pt x="2155" y="13058"/>
                  </a:lnTo>
                  <a:lnTo>
                    <a:pt x="5451" y="11410"/>
                  </a:lnTo>
                  <a:cubicBezTo>
                    <a:pt x="5832" y="11283"/>
                    <a:pt x="6085" y="11156"/>
                    <a:pt x="6465" y="10903"/>
                  </a:cubicBezTo>
                  <a:cubicBezTo>
                    <a:pt x="6592" y="10649"/>
                    <a:pt x="6846" y="10396"/>
                    <a:pt x="6972" y="10142"/>
                  </a:cubicBezTo>
                  <a:cubicBezTo>
                    <a:pt x="7099" y="9888"/>
                    <a:pt x="7226" y="9635"/>
                    <a:pt x="7226" y="9255"/>
                  </a:cubicBezTo>
                  <a:cubicBezTo>
                    <a:pt x="7226" y="9635"/>
                    <a:pt x="7226" y="10015"/>
                    <a:pt x="7353" y="10269"/>
                  </a:cubicBezTo>
                  <a:cubicBezTo>
                    <a:pt x="7353" y="10522"/>
                    <a:pt x="7480" y="10649"/>
                    <a:pt x="7480" y="10903"/>
                  </a:cubicBezTo>
                  <a:cubicBezTo>
                    <a:pt x="7606" y="11156"/>
                    <a:pt x="7733" y="11283"/>
                    <a:pt x="7860" y="11536"/>
                  </a:cubicBezTo>
                  <a:cubicBezTo>
                    <a:pt x="8367" y="12551"/>
                    <a:pt x="9381" y="13058"/>
                    <a:pt x="10395" y="13058"/>
                  </a:cubicBezTo>
                  <a:cubicBezTo>
                    <a:pt x="11029" y="13058"/>
                    <a:pt x="11663" y="12931"/>
                    <a:pt x="12297" y="12677"/>
                  </a:cubicBezTo>
                  <a:cubicBezTo>
                    <a:pt x="12804" y="12297"/>
                    <a:pt x="13184" y="11790"/>
                    <a:pt x="13438" y="11283"/>
                  </a:cubicBezTo>
                  <a:cubicBezTo>
                    <a:pt x="13818" y="10522"/>
                    <a:pt x="13945" y="9762"/>
                    <a:pt x="13945" y="9128"/>
                  </a:cubicBezTo>
                  <a:lnTo>
                    <a:pt x="13945" y="7987"/>
                  </a:lnTo>
                  <a:lnTo>
                    <a:pt x="13945" y="6719"/>
                  </a:lnTo>
                  <a:lnTo>
                    <a:pt x="13945" y="5198"/>
                  </a:lnTo>
                  <a:lnTo>
                    <a:pt x="13945" y="3930"/>
                  </a:lnTo>
                  <a:lnTo>
                    <a:pt x="13945" y="3043"/>
                  </a:lnTo>
                  <a:lnTo>
                    <a:pt x="13945" y="2282"/>
                  </a:lnTo>
                  <a:lnTo>
                    <a:pt x="13945" y="1141"/>
                  </a:lnTo>
                  <a:lnTo>
                    <a:pt x="13945" y="761"/>
                  </a:lnTo>
                  <a:cubicBezTo>
                    <a:pt x="13945" y="634"/>
                    <a:pt x="13945" y="508"/>
                    <a:pt x="13818" y="381"/>
                  </a:cubicBezTo>
                  <a:cubicBezTo>
                    <a:pt x="13691" y="254"/>
                    <a:pt x="13564" y="254"/>
                    <a:pt x="13564" y="254"/>
                  </a:cubicBezTo>
                  <a:cubicBezTo>
                    <a:pt x="13438" y="254"/>
                    <a:pt x="13311" y="254"/>
                    <a:pt x="13184" y="381"/>
                  </a:cubicBezTo>
                  <a:cubicBezTo>
                    <a:pt x="13184" y="381"/>
                    <a:pt x="13057" y="508"/>
                    <a:pt x="13057" y="634"/>
                  </a:cubicBezTo>
                  <a:cubicBezTo>
                    <a:pt x="13057" y="888"/>
                    <a:pt x="12931" y="1268"/>
                    <a:pt x="12931" y="1522"/>
                  </a:cubicBezTo>
                  <a:cubicBezTo>
                    <a:pt x="12804" y="1775"/>
                    <a:pt x="12677" y="1902"/>
                    <a:pt x="12550" y="2029"/>
                  </a:cubicBezTo>
                  <a:cubicBezTo>
                    <a:pt x="12424" y="2156"/>
                    <a:pt x="12297" y="2156"/>
                    <a:pt x="12043" y="2156"/>
                  </a:cubicBezTo>
                  <a:cubicBezTo>
                    <a:pt x="11916" y="2219"/>
                    <a:pt x="11790" y="2251"/>
                    <a:pt x="11647" y="2251"/>
                  </a:cubicBezTo>
                  <a:cubicBezTo>
                    <a:pt x="11504" y="2251"/>
                    <a:pt x="11346" y="2219"/>
                    <a:pt x="11156" y="2156"/>
                  </a:cubicBezTo>
                  <a:lnTo>
                    <a:pt x="2789" y="2029"/>
                  </a:lnTo>
                  <a:cubicBezTo>
                    <a:pt x="2409" y="2029"/>
                    <a:pt x="2155" y="2029"/>
                    <a:pt x="1775" y="1902"/>
                  </a:cubicBezTo>
                  <a:cubicBezTo>
                    <a:pt x="1521" y="1902"/>
                    <a:pt x="1395" y="1775"/>
                    <a:pt x="1268" y="1648"/>
                  </a:cubicBezTo>
                  <a:cubicBezTo>
                    <a:pt x="1141" y="1395"/>
                    <a:pt x="1014" y="1141"/>
                    <a:pt x="1014" y="888"/>
                  </a:cubicBezTo>
                  <a:cubicBezTo>
                    <a:pt x="1014" y="634"/>
                    <a:pt x="888" y="381"/>
                    <a:pt x="888" y="254"/>
                  </a:cubicBezTo>
                  <a:cubicBezTo>
                    <a:pt x="888" y="254"/>
                    <a:pt x="761" y="127"/>
                    <a:pt x="761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8;p15"/>
            <p:cNvSpPr/>
            <p:nvPr/>
          </p:nvSpPr>
          <p:spPr>
            <a:xfrm>
              <a:off x="5727375" y="3128450"/>
              <a:ext cx="456375" cy="383500"/>
            </a:xfrm>
            <a:custGeom>
              <a:avLst/>
              <a:gdLst/>
              <a:ahLst/>
              <a:cxnLst/>
              <a:rect l="l" t="t" r="r" b="b"/>
              <a:pathLst>
                <a:path w="18255" h="15340" extrusionOk="0">
                  <a:moveTo>
                    <a:pt x="7543" y="5737"/>
                  </a:moveTo>
                  <a:cubicBezTo>
                    <a:pt x="7575" y="5737"/>
                    <a:pt x="7606" y="5769"/>
                    <a:pt x="7606" y="5832"/>
                  </a:cubicBezTo>
                  <a:lnTo>
                    <a:pt x="7860" y="5832"/>
                  </a:lnTo>
                  <a:lnTo>
                    <a:pt x="7987" y="5959"/>
                  </a:lnTo>
                  <a:lnTo>
                    <a:pt x="11536" y="8368"/>
                  </a:lnTo>
                  <a:lnTo>
                    <a:pt x="7226" y="9001"/>
                  </a:lnTo>
                  <a:lnTo>
                    <a:pt x="6973" y="9001"/>
                  </a:lnTo>
                  <a:cubicBezTo>
                    <a:pt x="6846" y="9001"/>
                    <a:pt x="6846" y="9001"/>
                    <a:pt x="6846" y="8875"/>
                  </a:cubicBezTo>
                  <a:cubicBezTo>
                    <a:pt x="6846" y="8748"/>
                    <a:pt x="6846" y="8621"/>
                    <a:pt x="6846" y="8494"/>
                  </a:cubicBezTo>
                  <a:lnTo>
                    <a:pt x="7353" y="6086"/>
                  </a:lnTo>
                  <a:cubicBezTo>
                    <a:pt x="7353" y="5959"/>
                    <a:pt x="7480" y="5832"/>
                    <a:pt x="7480" y="5832"/>
                  </a:cubicBezTo>
                  <a:cubicBezTo>
                    <a:pt x="7480" y="5769"/>
                    <a:pt x="7511" y="5737"/>
                    <a:pt x="7543" y="5737"/>
                  </a:cubicBezTo>
                  <a:close/>
                  <a:moveTo>
                    <a:pt x="16734" y="9001"/>
                  </a:moveTo>
                  <a:lnTo>
                    <a:pt x="16353" y="9128"/>
                  </a:lnTo>
                  <a:lnTo>
                    <a:pt x="16227" y="9128"/>
                  </a:lnTo>
                  <a:lnTo>
                    <a:pt x="16227" y="9382"/>
                  </a:lnTo>
                  <a:lnTo>
                    <a:pt x="16734" y="14706"/>
                  </a:lnTo>
                  <a:cubicBezTo>
                    <a:pt x="16734" y="14706"/>
                    <a:pt x="16734" y="14833"/>
                    <a:pt x="16734" y="14960"/>
                  </a:cubicBezTo>
                  <a:lnTo>
                    <a:pt x="16860" y="14960"/>
                  </a:lnTo>
                  <a:lnTo>
                    <a:pt x="18128" y="14706"/>
                  </a:lnTo>
                  <a:lnTo>
                    <a:pt x="18255" y="14706"/>
                  </a:lnTo>
                  <a:cubicBezTo>
                    <a:pt x="18255" y="14706"/>
                    <a:pt x="18255" y="14579"/>
                    <a:pt x="18255" y="14579"/>
                  </a:cubicBezTo>
                  <a:cubicBezTo>
                    <a:pt x="18128" y="14453"/>
                    <a:pt x="18128" y="14453"/>
                    <a:pt x="18255" y="14326"/>
                  </a:cubicBezTo>
                  <a:lnTo>
                    <a:pt x="16987" y="9255"/>
                  </a:lnTo>
                  <a:lnTo>
                    <a:pt x="16987" y="9001"/>
                  </a:lnTo>
                  <a:close/>
                  <a:moveTo>
                    <a:pt x="3550" y="1"/>
                  </a:moveTo>
                  <a:cubicBezTo>
                    <a:pt x="3423" y="1"/>
                    <a:pt x="3296" y="1"/>
                    <a:pt x="3169" y="128"/>
                  </a:cubicBezTo>
                  <a:cubicBezTo>
                    <a:pt x="3043" y="254"/>
                    <a:pt x="2916" y="381"/>
                    <a:pt x="2916" y="508"/>
                  </a:cubicBezTo>
                  <a:cubicBezTo>
                    <a:pt x="2916" y="635"/>
                    <a:pt x="2916" y="635"/>
                    <a:pt x="2916" y="635"/>
                  </a:cubicBezTo>
                  <a:lnTo>
                    <a:pt x="2916" y="888"/>
                  </a:lnTo>
                  <a:cubicBezTo>
                    <a:pt x="2916" y="1395"/>
                    <a:pt x="2789" y="1649"/>
                    <a:pt x="2789" y="2029"/>
                  </a:cubicBezTo>
                  <a:cubicBezTo>
                    <a:pt x="2662" y="2283"/>
                    <a:pt x="2662" y="2536"/>
                    <a:pt x="2662" y="2663"/>
                  </a:cubicBezTo>
                  <a:cubicBezTo>
                    <a:pt x="2662" y="2790"/>
                    <a:pt x="2536" y="2916"/>
                    <a:pt x="2536" y="3170"/>
                  </a:cubicBezTo>
                  <a:cubicBezTo>
                    <a:pt x="2409" y="3550"/>
                    <a:pt x="2282" y="3804"/>
                    <a:pt x="2155" y="4184"/>
                  </a:cubicBezTo>
                  <a:lnTo>
                    <a:pt x="2029" y="4564"/>
                  </a:lnTo>
                  <a:cubicBezTo>
                    <a:pt x="2029" y="4818"/>
                    <a:pt x="2029" y="5072"/>
                    <a:pt x="2029" y="5198"/>
                  </a:cubicBezTo>
                  <a:cubicBezTo>
                    <a:pt x="2155" y="5325"/>
                    <a:pt x="2282" y="5452"/>
                    <a:pt x="2409" y="5452"/>
                  </a:cubicBezTo>
                  <a:cubicBezTo>
                    <a:pt x="2409" y="5515"/>
                    <a:pt x="2441" y="5547"/>
                    <a:pt x="2488" y="5547"/>
                  </a:cubicBezTo>
                  <a:cubicBezTo>
                    <a:pt x="2536" y="5547"/>
                    <a:pt x="2599" y="5515"/>
                    <a:pt x="2662" y="5452"/>
                  </a:cubicBezTo>
                  <a:cubicBezTo>
                    <a:pt x="2789" y="5452"/>
                    <a:pt x="2916" y="5325"/>
                    <a:pt x="2916" y="5198"/>
                  </a:cubicBezTo>
                  <a:cubicBezTo>
                    <a:pt x="3043" y="5072"/>
                    <a:pt x="3043" y="4818"/>
                    <a:pt x="3169" y="4691"/>
                  </a:cubicBezTo>
                  <a:cubicBezTo>
                    <a:pt x="3296" y="4311"/>
                    <a:pt x="3423" y="4057"/>
                    <a:pt x="3677" y="3804"/>
                  </a:cubicBezTo>
                  <a:cubicBezTo>
                    <a:pt x="3930" y="3677"/>
                    <a:pt x="4184" y="3677"/>
                    <a:pt x="4437" y="3677"/>
                  </a:cubicBezTo>
                  <a:cubicBezTo>
                    <a:pt x="4564" y="3677"/>
                    <a:pt x="4691" y="3804"/>
                    <a:pt x="4817" y="3804"/>
                  </a:cubicBezTo>
                  <a:lnTo>
                    <a:pt x="5198" y="4057"/>
                  </a:lnTo>
                  <a:lnTo>
                    <a:pt x="5705" y="4311"/>
                  </a:lnTo>
                  <a:lnTo>
                    <a:pt x="6465" y="4818"/>
                  </a:lnTo>
                  <a:cubicBezTo>
                    <a:pt x="6592" y="4818"/>
                    <a:pt x="6592" y="4945"/>
                    <a:pt x="6719" y="4945"/>
                  </a:cubicBezTo>
                  <a:cubicBezTo>
                    <a:pt x="6719" y="5072"/>
                    <a:pt x="6719" y="5198"/>
                    <a:pt x="6719" y="5198"/>
                  </a:cubicBezTo>
                  <a:cubicBezTo>
                    <a:pt x="6719" y="5325"/>
                    <a:pt x="6719" y="5452"/>
                    <a:pt x="6719" y="5579"/>
                  </a:cubicBezTo>
                  <a:lnTo>
                    <a:pt x="5958" y="8875"/>
                  </a:lnTo>
                  <a:cubicBezTo>
                    <a:pt x="5958" y="9001"/>
                    <a:pt x="5832" y="9128"/>
                    <a:pt x="5832" y="9255"/>
                  </a:cubicBezTo>
                  <a:cubicBezTo>
                    <a:pt x="5832" y="9255"/>
                    <a:pt x="5705" y="9382"/>
                    <a:pt x="5705" y="9382"/>
                  </a:cubicBezTo>
                  <a:lnTo>
                    <a:pt x="5325" y="9382"/>
                  </a:lnTo>
                  <a:lnTo>
                    <a:pt x="2916" y="9762"/>
                  </a:lnTo>
                  <a:lnTo>
                    <a:pt x="2409" y="9762"/>
                  </a:lnTo>
                  <a:cubicBezTo>
                    <a:pt x="2282" y="9762"/>
                    <a:pt x="2155" y="9635"/>
                    <a:pt x="2155" y="9509"/>
                  </a:cubicBezTo>
                  <a:cubicBezTo>
                    <a:pt x="2029" y="9382"/>
                    <a:pt x="2029" y="9128"/>
                    <a:pt x="2155" y="9001"/>
                  </a:cubicBezTo>
                  <a:cubicBezTo>
                    <a:pt x="2155" y="8748"/>
                    <a:pt x="2155" y="8621"/>
                    <a:pt x="2155" y="8368"/>
                  </a:cubicBezTo>
                  <a:cubicBezTo>
                    <a:pt x="2155" y="8241"/>
                    <a:pt x="2029" y="8241"/>
                    <a:pt x="2029" y="8114"/>
                  </a:cubicBezTo>
                  <a:cubicBezTo>
                    <a:pt x="1902" y="7987"/>
                    <a:pt x="1902" y="7987"/>
                    <a:pt x="1775" y="7987"/>
                  </a:cubicBezTo>
                  <a:cubicBezTo>
                    <a:pt x="1648" y="7987"/>
                    <a:pt x="1521" y="7987"/>
                    <a:pt x="1395" y="8114"/>
                  </a:cubicBezTo>
                  <a:cubicBezTo>
                    <a:pt x="1268" y="8241"/>
                    <a:pt x="1268" y="8368"/>
                    <a:pt x="1141" y="8494"/>
                  </a:cubicBezTo>
                  <a:lnTo>
                    <a:pt x="1141" y="8748"/>
                  </a:lnTo>
                  <a:lnTo>
                    <a:pt x="1141" y="9001"/>
                  </a:lnTo>
                  <a:cubicBezTo>
                    <a:pt x="1141" y="9382"/>
                    <a:pt x="1014" y="9889"/>
                    <a:pt x="1014" y="10269"/>
                  </a:cubicBezTo>
                  <a:cubicBezTo>
                    <a:pt x="888" y="10649"/>
                    <a:pt x="761" y="11157"/>
                    <a:pt x="761" y="11664"/>
                  </a:cubicBezTo>
                  <a:lnTo>
                    <a:pt x="381" y="12805"/>
                  </a:lnTo>
                  <a:cubicBezTo>
                    <a:pt x="381" y="13185"/>
                    <a:pt x="254" y="13692"/>
                    <a:pt x="127" y="14072"/>
                  </a:cubicBezTo>
                  <a:lnTo>
                    <a:pt x="127" y="14326"/>
                  </a:lnTo>
                  <a:cubicBezTo>
                    <a:pt x="127" y="14326"/>
                    <a:pt x="127" y="14453"/>
                    <a:pt x="127" y="14453"/>
                  </a:cubicBezTo>
                  <a:cubicBezTo>
                    <a:pt x="0" y="14960"/>
                    <a:pt x="127" y="15213"/>
                    <a:pt x="381" y="15340"/>
                  </a:cubicBezTo>
                  <a:lnTo>
                    <a:pt x="761" y="15340"/>
                  </a:lnTo>
                  <a:cubicBezTo>
                    <a:pt x="761" y="15213"/>
                    <a:pt x="888" y="15086"/>
                    <a:pt x="888" y="15086"/>
                  </a:cubicBezTo>
                  <a:cubicBezTo>
                    <a:pt x="1014" y="14833"/>
                    <a:pt x="1014" y="14579"/>
                    <a:pt x="1141" y="14453"/>
                  </a:cubicBezTo>
                  <a:cubicBezTo>
                    <a:pt x="1141" y="14199"/>
                    <a:pt x="1268" y="14072"/>
                    <a:pt x="1395" y="14072"/>
                  </a:cubicBezTo>
                  <a:cubicBezTo>
                    <a:pt x="1521" y="13945"/>
                    <a:pt x="1775" y="13819"/>
                    <a:pt x="1902" y="13819"/>
                  </a:cubicBezTo>
                  <a:lnTo>
                    <a:pt x="2662" y="13692"/>
                  </a:lnTo>
                  <a:lnTo>
                    <a:pt x="14579" y="11537"/>
                  </a:lnTo>
                  <a:cubicBezTo>
                    <a:pt x="14705" y="11410"/>
                    <a:pt x="14959" y="11410"/>
                    <a:pt x="15086" y="11410"/>
                  </a:cubicBezTo>
                  <a:cubicBezTo>
                    <a:pt x="15086" y="11283"/>
                    <a:pt x="15212" y="11283"/>
                    <a:pt x="15339" y="11157"/>
                  </a:cubicBezTo>
                  <a:cubicBezTo>
                    <a:pt x="15339" y="11030"/>
                    <a:pt x="15339" y="10903"/>
                    <a:pt x="15466" y="10776"/>
                  </a:cubicBezTo>
                  <a:cubicBezTo>
                    <a:pt x="15466" y="10649"/>
                    <a:pt x="15466" y="10523"/>
                    <a:pt x="15466" y="10269"/>
                  </a:cubicBezTo>
                  <a:cubicBezTo>
                    <a:pt x="15339" y="10142"/>
                    <a:pt x="15339" y="10016"/>
                    <a:pt x="15212" y="9889"/>
                  </a:cubicBezTo>
                  <a:cubicBezTo>
                    <a:pt x="15086" y="9762"/>
                    <a:pt x="14959" y="9635"/>
                    <a:pt x="14705" y="9509"/>
                  </a:cubicBezTo>
                  <a:lnTo>
                    <a:pt x="8621" y="5198"/>
                  </a:lnTo>
                  <a:lnTo>
                    <a:pt x="7606" y="4564"/>
                  </a:lnTo>
                  <a:lnTo>
                    <a:pt x="6212" y="3550"/>
                  </a:lnTo>
                  <a:lnTo>
                    <a:pt x="5071" y="2663"/>
                  </a:lnTo>
                  <a:cubicBezTo>
                    <a:pt x="4691" y="2536"/>
                    <a:pt x="4437" y="2283"/>
                    <a:pt x="4310" y="2156"/>
                  </a:cubicBezTo>
                  <a:cubicBezTo>
                    <a:pt x="4184" y="2029"/>
                    <a:pt x="4057" y="1902"/>
                    <a:pt x="3930" y="1776"/>
                  </a:cubicBezTo>
                  <a:cubicBezTo>
                    <a:pt x="3803" y="1649"/>
                    <a:pt x="3803" y="1649"/>
                    <a:pt x="3803" y="1522"/>
                  </a:cubicBezTo>
                  <a:cubicBezTo>
                    <a:pt x="3803" y="1395"/>
                    <a:pt x="3803" y="1268"/>
                    <a:pt x="3803" y="1142"/>
                  </a:cubicBezTo>
                  <a:cubicBezTo>
                    <a:pt x="3803" y="888"/>
                    <a:pt x="3803" y="635"/>
                    <a:pt x="3803" y="381"/>
                  </a:cubicBezTo>
                  <a:cubicBezTo>
                    <a:pt x="3803" y="254"/>
                    <a:pt x="3803" y="254"/>
                    <a:pt x="3803" y="128"/>
                  </a:cubicBezTo>
                  <a:cubicBezTo>
                    <a:pt x="3677" y="1"/>
                    <a:pt x="3677" y="1"/>
                    <a:pt x="3550" y="1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9;p15"/>
            <p:cNvSpPr/>
            <p:nvPr/>
          </p:nvSpPr>
          <p:spPr>
            <a:xfrm>
              <a:off x="5635450" y="3641875"/>
              <a:ext cx="396200" cy="354975"/>
            </a:xfrm>
            <a:custGeom>
              <a:avLst/>
              <a:gdLst/>
              <a:ahLst/>
              <a:cxnLst/>
              <a:rect l="l" t="t" r="r" b="b"/>
              <a:pathLst>
                <a:path w="15848" h="14199" extrusionOk="0">
                  <a:moveTo>
                    <a:pt x="15213" y="0"/>
                  </a:moveTo>
                  <a:cubicBezTo>
                    <a:pt x="15086" y="127"/>
                    <a:pt x="15086" y="254"/>
                    <a:pt x="14960" y="381"/>
                  </a:cubicBezTo>
                  <a:cubicBezTo>
                    <a:pt x="14960" y="508"/>
                    <a:pt x="14833" y="634"/>
                    <a:pt x="14706" y="761"/>
                  </a:cubicBezTo>
                  <a:cubicBezTo>
                    <a:pt x="14579" y="888"/>
                    <a:pt x="14579" y="888"/>
                    <a:pt x="14453" y="1015"/>
                  </a:cubicBezTo>
                  <a:cubicBezTo>
                    <a:pt x="14199" y="1015"/>
                    <a:pt x="14072" y="1141"/>
                    <a:pt x="13945" y="1141"/>
                  </a:cubicBezTo>
                  <a:lnTo>
                    <a:pt x="13058" y="1141"/>
                  </a:lnTo>
                  <a:lnTo>
                    <a:pt x="888" y="888"/>
                  </a:lnTo>
                  <a:lnTo>
                    <a:pt x="508" y="888"/>
                  </a:lnTo>
                  <a:cubicBezTo>
                    <a:pt x="381" y="888"/>
                    <a:pt x="381" y="1015"/>
                    <a:pt x="254" y="1015"/>
                  </a:cubicBezTo>
                  <a:cubicBezTo>
                    <a:pt x="128" y="1141"/>
                    <a:pt x="128" y="1268"/>
                    <a:pt x="128" y="1395"/>
                  </a:cubicBezTo>
                  <a:cubicBezTo>
                    <a:pt x="1" y="1522"/>
                    <a:pt x="1" y="1522"/>
                    <a:pt x="1" y="1648"/>
                  </a:cubicBezTo>
                  <a:cubicBezTo>
                    <a:pt x="1" y="1775"/>
                    <a:pt x="1" y="1902"/>
                    <a:pt x="1" y="1902"/>
                  </a:cubicBezTo>
                  <a:cubicBezTo>
                    <a:pt x="1" y="2029"/>
                    <a:pt x="128" y="2156"/>
                    <a:pt x="254" y="2282"/>
                  </a:cubicBezTo>
                  <a:cubicBezTo>
                    <a:pt x="1269" y="3296"/>
                    <a:pt x="2156" y="4311"/>
                    <a:pt x="3043" y="5198"/>
                  </a:cubicBezTo>
                  <a:cubicBezTo>
                    <a:pt x="3804" y="6085"/>
                    <a:pt x="4565" y="6846"/>
                    <a:pt x="5198" y="7607"/>
                  </a:cubicBezTo>
                  <a:lnTo>
                    <a:pt x="7100" y="9762"/>
                  </a:lnTo>
                  <a:lnTo>
                    <a:pt x="8875" y="11663"/>
                  </a:lnTo>
                  <a:cubicBezTo>
                    <a:pt x="9002" y="11790"/>
                    <a:pt x="9128" y="12044"/>
                    <a:pt x="9128" y="12170"/>
                  </a:cubicBezTo>
                  <a:cubicBezTo>
                    <a:pt x="9255" y="12297"/>
                    <a:pt x="9255" y="12424"/>
                    <a:pt x="9255" y="12677"/>
                  </a:cubicBezTo>
                  <a:cubicBezTo>
                    <a:pt x="9255" y="12804"/>
                    <a:pt x="9255" y="12931"/>
                    <a:pt x="9255" y="13184"/>
                  </a:cubicBezTo>
                  <a:cubicBezTo>
                    <a:pt x="9255" y="13311"/>
                    <a:pt x="9255" y="13565"/>
                    <a:pt x="9128" y="13692"/>
                  </a:cubicBezTo>
                  <a:cubicBezTo>
                    <a:pt x="9128" y="13818"/>
                    <a:pt x="9128" y="13945"/>
                    <a:pt x="9128" y="14072"/>
                  </a:cubicBezTo>
                  <a:cubicBezTo>
                    <a:pt x="9255" y="14072"/>
                    <a:pt x="9255" y="14199"/>
                    <a:pt x="9382" y="14199"/>
                  </a:cubicBezTo>
                  <a:lnTo>
                    <a:pt x="9762" y="14199"/>
                  </a:lnTo>
                  <a:cubicBezTo>
                    <a:pt x="9889" y="14072"/>
                    <a:pt x="9889" y="13945"/>
                    <a:pt x="10016" y="13818"/>
                  </a:cubicBezTo>
                  <a:cubicBezTo>
                    <a:pt x="10016" y="13818"/>
                    <a:pt x="10016" y="13692"/>
                    <a:pt x="10142" y="13565"/>
                  </a:cubicBezTo>
                  <a:cubicBezTo>
                    <a:pt x="10142" y="13438"/>
                    <a:pt x="10142" y="13311"/>
                    <a:pt x="10269" y="13184"/>
                  </a:cubicBezTo>
                  <a:cubicBezTo>
                    <a:pt x="10269" y="13058"/>
                    <a:pt x="10269" y="12931"/>
                    <a:pt x="10396" y="12804"/>
                  </a:cubicBezTo>
                  <a:lnTo>
                    <a:pt x="10523" y="12677"/>
                  </a:lnTo>
                  <a:lnTo>
                    <a:pt x="10650" y="12170"/>
                  </a:lnTo>
                  <a:lnTo>
                    <a:pt x="10903" y="11663"/>
                  </a:lnTo>
                  <a:cubicBezTo>
                    <a:pt x="10903" y="11410"/>
                    <a:pt x="11030" y="11283"/>
                    <a:pt x="11157" y="11156"/>
                  </a:cubicBezTo>
                  <a:cubicBezTo>
                    <a:pt x="11157" y="11029"/>
                    <a:pt x="11283" y="10903"/>
                    <a:pt x="11283" y="10776"/>
                  </a:cubicBezTo>
                  <a:lnTo>
                    <a:pt x="11537" y="10522"/>
                  </a:lnTo>
                  <a:cubicBezTo>
                    <a:pt x="11410" y="10396"/>
                    <a:pt x="11410" y="10396"/>
                    <a:pt x="11537" y="10269"/>
                  </a:cubicBezTo>
                  <a:cubicBezTo>
                    <a:pt x="11537" y="10142"/>
                    <a:pt x="11537" y="10015"/>
                    <a:pt x="11537" y="9762"/>
                  </a:cubicBezTo>
                  <a:cubicBezTo>
                    <a:pt x="11537" y="9635"/>
                    <a:pt x="11410" y="9508"/>
                    <a:pt x="11283" y="9508"/>
                  </a:cubicBezTo>
                  <a:lnTo>
                    <a:pt x="11030" y="9508"/>
                  </a:lnTo>
                  <a:cubicBezTo>
                    <a:pt x="10903" y="9508"/>
                    <a:pt x="10903" y="9635"/>
                    <a:pt x="10776" y="9762"/>
                  </a:cubicBezTo>
                  <a:cubicBezTo>
                    <a:pt x="10650" y="9888"/>
                    <a:pt x="10523" y="10015"/>
                    <a:pt x="10523" y="10269"/>
                  </a:cubicBezTo>
                  <a:cubicBezTo>
                    <a:pt x="10396" y="10396"/>
                    <a:pt x="10269" y="10649"/>
                    <a:pt x="10016" y="10776"/>
                  </a:cubicBezTo>
                  <a:lnTo>
                    <a:pt x="9509" y="10776"/>
                  </a:lnTo>
                  <a:cubicBezTo>
                    <a:pt x="9382" y="10649"/>
                    <a:pt x="9255" y="10522"/>
                    <a:pt x="9128" y="10396"/>
                  </a:cubicBezTo>
                  <a:cubicBezTo>
                    <a:pt x="8875" y="10269"/>
                    <a:pt x="8748" y="10142"/>
                    <a:pt x="8621" y="9888"/>
                  </a:cubicBezTo>
                  <a:lnTo>
                    <a:pt x="3804" y="4564"/>
                  </a:lnTo>
                  <a:lnTo>
                    <a:pt x="3804" y="4564"/>
                  </a:lnTo>
                  <a:lnTo>
                    <a:pt x="11664" y="4818"/>
                  </a:lnTo>
                  <a:lnTo>
                    <a:pt x="12424" y="4818"/>
                  </a:lnTo>
                  <a:cubicBezTo>
                    <a:pt x="12551" y="4818"/>
                    <a:pt x="12551" y="4944"/>
                    <a:pt x="12678" y="5071"/>
                  </a:cubicBezTo>
                  <a:cubicBezTo>
                    <a:pt x="12678" y="5198"/>
                    <a:pt x="12678" y="5325"/>
                    <a:pt x="12678" y="5452"/>
                  </a:cubicBezTo>
                  <a:lnTo>
                    <a:pt x="12424" y="6085"/>
                  </a:lnTo>
                  <a:cubicBezTo>
                    <a:pt x="12424" y="6085"/>
                    <a:pt x="12424" y="6212"/>
                    <a:pt x="12424" y="6339"/>
                  </a:cubicBezTo>
                  <a:lnTo>
                    <a:pt x="12424" y="6466"/>
                  </a:lnTo>
                  <a:cubicBezTo>
                    <a:pt x="12424" y="6466"/>
                    <a:pt x="12424" y="6466"/>
                    <a:pt x="12424" y="6592"/>
                  </a:cubicBezTo>
                  <a:cubicBezTo>
                    <a:pt x="12424" y="6592"/>
                    <a:pt x="12551" y="6719"/>
                    <a:pt x="12551" y="6719"/>
                  </a:cubicBezTo>
                  <a:cubicBezTo>
                    <a:pt x="12551" y="6846"/>
                    <a:pt x="12678" y="6846"/>
                    <a:pt x="12678" y="6846"/>
                  </a:cubicBezTo>
                  <a:cubicBezTo>
                    <a:pt x="12741" y="6909"/>
                    <a:pt x="12805" y="6941"/>
                    <a:pt x="12868" y="6941"/>
                  </a:cubicBezTo>
                  <a:cubicBezTo>
                    <a:pt x="12931" y="6941"/>
                    <a:pt x="12995" y="6909"/>
                    <a:pt x="13058" y="6846"/>
                  </a:cubicBezTo>
                  <a:cubicBezTo>
                    <a:pt x="13185" y="6719"/>
                    <a:pt x="13312" y="6592"/>
                    <a:pt x="13438" y="6339"/>
                  </a:cubicBezTo>
                  <a:cubicBezTo>
                    <a:pt x="13438" y="6212"/>
                    <a:pt x="13565" y="6212"/>
                    <a:pt x="13565" y="6085"/>
                  </a:cubicBezTo>
                  <a:lnTo>
                    <a:pt x="13692" y="5578"/>
                  </a:lnTo>
                  <a:cubicBezTo>
                    <a:pt x="13819" y="5325"/>
                    <a:pt x="13945" y="4944"/>
                    <a:pt x="14072" y="4691"/>
                  </a:cubicBezTo>
                  <a:cubicBezTo>
                    <a:pt x="14199" y="4437"/>
                    <a:pt x="14326" y="4184"/>
                    <a:pt x="14453" y="3804"/>
                  </a:cubicBezTo>
                  <a:lnTo>
                    <a:pt x="14833" y="2789"/>
                  </a:lnTo>
                  <a:lnTo>
                    <a:pt x="15467" y="1648"/>
                  </a:lnTo>
                  <a:lnTo>
                    <a:pt x="15593" y="1395"/>
                  </a:lnTo>
                  <a:cubicBezTo>
                    <a:pt x="15593" y="1268"/>
                    <a:pt x="15720" y="1141"/>
                    <a:pt x="15720" y="1141"/>
                  </a:cubicBezTo>
                  <a:cubicBezTo>
                    <a:pt x="15720" y="1015"/>
                    <a:pt x="15720" y="1015"/>
                    <a:pt x="15720" y="888"/>
                  </a:cubicBezTo>
                  <a:cubicBezTo>
                    <a:pt x="15847" y="761"/>
                    <a:pt x="15847" y="508"/>
                    <a:pt x="15847" y="381"/>
                  </a:cubicBezTo>
                  <a:cubicBezTo>
                    <a:pt x="15847" y="127"/>
                    <a:pt x="15720" y="127"/>
                    <a:pt x="15593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0;p15"/>
            <p:cNvSpPr/>
            <p:nvPr/>
          </p:nvSpPr>
          <p:spPr>
            <a:xfrm>
              <a:off x="5404100" y="3955625"/>
              <a:ext cx="437375" cy="449275"/>
            </a:xfrm>
            <a:custGeom>
              <a:avLst/>
              <a:gdLst/>
              <a:ahLst/>
              <a:cxnLst/>
              <a:rect l="l" t="t" r="r" b="b"/>
              <a:pathLst>
                <a:path w="17495" h="17971" extrusionOk="0">
                  <a:moveTo>
                    <a:pt x="5959" y="1"/>
                  </a:moveTo>
                  <a:cubicBezTo>
                    <a:pt x="5452" y="1"/>
                    <a:pt x="4945" y="127"/>
                    <a:pt x="4438" y="381"/>
                  </a:cubicBezTo>
                  <a:cubicBezTo>
                    <a:pt x="3931" y="761"/>
                    <a:pt x="3424" y="1142"/>
                    <a:pt x="2916" y="1649"/>
                  </a:cubicBezTo>
                  <a:cubicBezTo>
                    <a:pt x="2409" y="2156"/>
                    <a:pt x="1902" y="2790"/>
                    <a:pt x="1395" y="3423"/>
                  </a:cubicBezTo>
                  <a:cubicBezTo>
                    <a:pt x="888" y="4057"/>
                    <a:pt x="508" y="4818"/>
                    <a:pt x="254" y="5705"/>
                  </a:cubicBezTo>
                  <a:cubicBezTo>
                    <a:pt x="1" y="6339"/>
                    <a:pt x="1" y="7100"/>
                    <a:pt x="1" y="7860"/>
                  </a:cubicBezTo>
                  <a:cubicBezTo>
                    <a:pt x="1" y="8241"/>
                    <a:pt x="128" y="8621"/>
                    <a:pt x="254" y="9001"/>
                  </a:cubicBezTo>
                  <a:cubicBezTo>
                    <a:pt x="508" y="9382"/>
                    <a:pt x="761" y="9635"/>
                    <a:pt x="1015" y="10015"/>
                  </a:cubicBezTo>
                  <a:cubicBezTo>
                    <a:pt x="1395" y="10396"/>
                    <a:pt x="1776" y="10776"/>
                    <a:pt x="2283" y="11030"/>
                  </a:cubicBezTo>
                  <a:lnTo>
                    <a:pt x="7480" y="14833"/>
                  </a:lnTo>
                  <a:cubicBezTo>
                    <a:pt x="7860" y="15086"/>
                    <a:pt x="8114" y="15467"/>
                    <a:pt x="8494" y="15847"/>
                  </a:cubicBezTo>
                  <a:cubicBezTo>
                    <a:pt x="8621" y="15974"/>
                    <a:pt x="8621" y="16354"/>
                    <a:pt x="8494" y="16607"/>
                  </a:cubicBezTo>
                  <a:cubicBezTo>
                    <a:pt x="8368" y="16861"/>
                    <a:pt x="8368" y="16988"/>
                    <a:pt x="8241" y="17241"/>
                  </a:cubicBezTo>
                  <a:cubicBezTo>
                    <a:pt x="8241" y="17241"/>
                    <a:pt x="8114" y="17368"/>
                    <a:pt x="8114" y="17495"/>
                  </a:cubicBezTo>
                  <a:cubicBezTo>
                    <a:pt x="8114" y="17622"/>
                    <a:pt x="8114" y="17622"/>
                    <a:pt x="8114" y="17748"/>
                  </a:cubicBezTo>
                  <a:cubicBezTo>
                    <a:pt x="8241" y="17748"/>
                    <a:pt x="8241" y="17875"/>
                    <a:pt x="8368" y="17875"/>
                  </a:cubicBezTo>
                  <a:cubicBezTo>
                    <a:pt x="8368" y="17939"/>
                    <a:pt x="8399" y="17970"/>
                    <a:pt x="8447" y="17970"/>
                  </a:cubicBezTo>
                  <a:cubicBezTo>
                    <a:pt x="8494" y="17970"/>
                    <a:pt x="8558" y="17939"/>
                    <a:pt x="8621" y="17875"/>
                  </a:cubicBezTo>
                  <a:cubicBezTo>
                    <a:pt x="8748" y="17875"/>
                    <a:pt x="8875" y="17748"/>
                    <a:pt x="9001" y="17622"/>
                  </a:cubicBezTo>
                  <a:lnTo>
                    <a:pt x="9128" y="17368"/>
                  </a:lnTo>
                  <a:lnTo>
                    <a:pt x="9255" y="17115"/>
                  </a:lnTo>
                  <a:lnTo>
                    <a:pt x="9508" y="16607"/>
                  </a:lnTo>
                  <a:lnTo>
                    <a:pt x="9762" y="16227"/>
                  </a:lnTo>
                  <a:cubicBezTo>
                    <a:pt x="9889" y="16100"/>
                    <a:pt x="9889" y="16100"/>
                    <a:pt x="9889" y="16100"/>
                  </a:cubicBezTo>
                  <a:lnTo>
                    <a:pt x="10269" y="15593"/>
                  </a:lnTo>
                  <a:lnTo>
                    <a:pt x="10903" y="14833"/>
                  </a:lnTo>
                  <a:lnTo>
                    <a:pt x="11156" y="14326"/>
                  </a:lnTo>
                  <a:cubicBezTo>
                    <a:pt x="11283" y="14199"/>
                    <a:pt x="11410" y="14072"/>
                    <a:pt x="11410" y="13819"/>
                  </a:cubicBezTo>
                  <a:cubicBezTo>
                    <a:pt x="11410" y="13692"/>
                    <a:pt x="11410" y="13565"/>
                    <a:pt x="11283" y="13438"/>
                  </a:cubicBezTo>
                  <a:lnTo>
                    <a:pt x="10903" y="13438"/>
                  </a:lnTo>
                  <a:cubicBezTo>
                    <a:pt x="10776" y="13438"/>
                    <a:pt x="10649" y="13565"/>
                    <a:pt x="10649" y="13565"/>
                  </a:cubicBezTo>
                  <a:lnTo>
                    <a:pt x="10142" y="14072"/>
                  </a:lnTo>
                  <a:cubicBezTo>
                    <a:pt x="10142" y="14199"/>
                    <a:pt x="10016" y="14326"/>
                    <a:pt x="9889" y="14452"/>
                  </a:cubicBezTo>
                  <a:lnTo>
                    <a:pt x="9508" y="14452"/>
                  </a:lnTo>
                  <a:cubicBezTo>
                    <a:pt x="9424" y="14495"/>
                    <a:pt x="9354" y="14509"/>
                    <a:pt x="9288" y="14509"/>
                  </a:cubicBezTo>
                  <a:cubicBezTo>
                    <a:pt x="9156" y="14509"/>
                    <a:pt x="9044" y="14452"/>
                    <a:pt x="8875" y="14452"/>
                  </a:cubicBezTo>
                  <a:cubicBezTo>
                    <a:pt x="8494" y="14199"/>
                    <a:pt x="8241" y="14072"/>
                    <a:pt x="7860" y="13819"/>
                  </a:cubicBezTo>
                  <a:lnTo>
                    <a:pt x="2916" y="10269"/>
                  </a:lnTo>
                  <a:cubicBezTo>
                    <a:pt x="2536" y="10015"/>
                    <a:pt x="2283" y="9762"/>
                    <a:pt x="2029" y="9508"/>
                  </a:cubicBezTo>
                  <a:cubicBezTo>
                    <a:pt x="1776" y="9382"/>
                    <a:pt x="1649" y="9128"/>
                    <a:pt x="1395" y="8875"/>
                  </a:cubicBezTo>
                  <a:cubicBezTo>
                    <a:pt x="1268" y="8748"/>
                    <a:pt x="1142" y="8494"/>
                    <a:pt x="1142" y="8241"/>
                  </a:cubicBezTo>
                  <a:cubicBezTo>
                    <a:pt x="888" y="7734"/>
                    <a:pt x="888" y="7100"/>
                    <a:pt x="888" y="6593"/>
                  </a:cubicBezTo>
                  <a:cubicBezTo>
                    <a:pt x="1015" y="5832"/>
                    <a:pt x="1268" y="5325"/>
                    <a:pt x="1776" y="4691"/>
                  </a:cubicBezTo>
                  <a:cubicBezTo>
                    <a:pt x="2029" y="4311"/>
                    <a:pt x="2409" y="3930"/>
                    <a:pt x="2790" y="3550"/>
                  </a:cubicBezTo>
                  <a:cubicBezTo>
                    <a:pt x="3170" y="3297"/>
                    <a:pt x="3677" y="3170"/>
                    <a:pt x="4057" y="3170"/>
                  </a:cubicBezTo>
                  <a:cubicBezTo>
                    <a:pt x="4184" y="3106"/>
                    <a:pt x="4311" y="3075"/>
                    <a:pt x="4438" y="3075"/>
                  </a:cubicBezTo>
                  <a:cubicBezTo>
                    <a:pt x="4564" y="3075"/>
                    <a:pt x="4691" y="3106"/>
                    <a:pt x="4818" y="3170"/>
                  </a:cubicBezTo>
                  <a:cubicBezTo>
                    <a:pt x="5072" y="3170"/>
                    <a:pt x="5325" y="3297"/>
                    <a:pt x="5579" y="3423"/>
                  </a:cubicBezTo>
                  <a:cubicBezTo>
                    <a:pt x="5832" y="3550"/>
                    <a:pt x="6212" y="3677"/>
                    <a:pt x="6466" y="3930"/>
                  </a:cubicBezTo>
                  <a:cubicBezTo>
                    <a:pt x="6846" y="4184"/>
                    <a:pt x="7227" y="4438"/>
                    <a:pt x="7734" y="4818"/>
                  </a:cubicBezTo>
                  <a:lnTo>
                    <a:pt x="12171" y="7987"/>
                  </a:lnTo>
                  <a:cubicBezTo>
                    <a:pt x="12424" y="8114"/>
                    <a:pt x="12678" y="8367"/>
                    <a:pt x="12931" y="8621"/>
                  </a:cubicBezTo>
                  <a:cubicBezTo>
                    <a:pt x="13058" y="8748"/>
                    <a:pt x="13185" y="9001"/>
                    <a:pt x="13185" y="9128"/>
                  </a:cubicBezTo>
                  <a:cubicBezTo>
                    <a:pt x="13185" y="9382"/>
                    <a:pt x="13185" y="9635"/>
                    <a:pt x="13058" y="9889"/>
                  </a:cubicBezTo>
                  <a:cubicBezTo>
                    <a:pt x="12931" y="10142"/>
                    <a:pt x="12804" y="10396"/>
                    <a:pt x="12804" y="10523"/>
                  </a:cubicBezTo>
                  <a:cubicBezTo>
                    <a:pt x="12804" y="10523"/>
                    <a:pt x="12804" y="10649"/>
                    <a:pt x="12804" y="10776"/>
                  </a:cubicBezTo>
                  <a:cubicBezTo>
                    <a:pt x="12804" y="10903"/>
                    <a:pt x="12931" y="10903"/>
                    <a:pt x="12931" y="10903"/>
                  </a:cubicBezTo>
                  <a:cubicBezTo>
                    <a:pt x="12995" y="10966"/>
                    <a:pt x="13058" y="10998"/>
                    <a:pt x="13121" y="10998"/>
                  </a:cubicBezTo>
                  <a:cubicBezTo>
                    <a:pt x="13185" y="10998"/>
                    <a:pt x="13248" y="10966"/>
                    <a:pt x="13312" y="10903"/>
                  </a:cubicBezTo>
                  <a:cubicBezTo>
                    <a:pt x="13438" y="10903"/>
                    <a:pt x="13565" y="10776"/>
                    <a:pt x="13692" y="10523"/>
                  </a:cubicBezTo>
                  <a:lnTo>
                    <a:pt x="13819" y="10396"/>
                  </a:lnTo>
                  <a:cubicBezTo>
                    <a:pt x="13819" y="10269"/>
                    <a:pt x="13945" y="10015"/>
                    <a:pt x="14072" y="9889"/>
                  </a:cubicBezTo>
                  <a:cubicBezTo>
                    <a:pt x="14199" y="9635"/>
                    <a:pt x="14326" y="9508"/>
                    <a:pt x="14579" y="9128"/>
                  </a:cubicBezTo>
                  <a:lnTo>
                    <a:pt x="14960" y="8494"/>
                  </a:lnTo>
                  <a:cubicBezTo>
                    <a:pt x="15086" y="8241"/>
                    <a:pt x="15213" y="7987"/>
                    <a:pt x="15340" y="7860"/>
                  </a:cubicBezTo>
                  <a:cubicBezTo>
                    <a:pt x="15467" y="7734"/>
                    <a:pt x="15720" y="7353"/>
                    <a:pt x="15974" y="7100"/>
                  </a:cubicBezTo>
                  <a:lnTo>
                    <a:pt x="16481" y="6339"/>
                  </a:lnTo>
                  <a:lnTo>
                    <a:pt x="17115" y="5452"/>
                  </a:lnTo>
                  <a:lnTo>
                    <a:pt x="17368" y="5198"/>
                  </a:lnTo>
                  <a:cubicBezTo>
                    <a:pt x="17495" y="5071"/>
                    <a:pt x="17495" y="4945"/>
                    <a:pt x="17495" y="4818"/>
                  </a:cubicBezTo>
                  <a:cubicBezTo>
                    <a:pt x="17495" y="4691"/>
                    <a:pt x="17368" y="4564"/>
                    <a:pt x="17241" y="4438"/>
                  </a:cubicBezTo>
                  <a:lnTo>
                    <a:pt x="16988" y="4438"/>
                  </a:lnTo>
                  <a:cubicBezTo>
                    <a:pt x="16861" y="4564"/>
                    <a:pt x="16861" y="4564"/>
                    <a:pt x="16734" y="4691"/>
                  </a:cubicBezTo>
                  <a:cubicBezTo>
                    <a:pt x="16481" y="4945"/>
                    <a:pt x="16227" y="5071"/>
                    <a:pt x="16100" y="5325"/>
                  </a:cubicBezTo>
                  <a:cubicBezTo>
                    <a:pt x="15974" y="5452"/>
                    <a:pt x="15720" y="5452"/>
                    <a:pt x="15593" y="5452"/>
                  </a:cubicBezTo>
                  <a:cubicBezTo>
                    <a:pt x="15519" y="5489"/>
                    <a:pt x="15456" y="5504"/>
                    <a:pt x="15400" y="5504"/>
                  </a:cubicBezTo>
                  <a:cubicBezTo>
                    <a:pt x="15266" y="5504"/>
                    <a:pt x="15176" y="5415"/>
                    <a:pt x="15086" y="5325"/>
                  </a:cubicBezTo>
                  <a:cubicBezTo>
                    <a:pt x="14833" y="5198"/>
                    <a:pt x="14579" y="5071"/>
                    <a:pt x="14326" y="4945"/>
                  </a:cubicBezTo>
                  <a:lnTo>
                    <a:pt x="8875" y="1015"/>
                  </a:lnTo>
                  <a:cubicBezTo>
                    <a:pt x="8494" y="634"/>
                    <a:pt x="7860" y="381"/>
                    <a:pt x="7353" y="127"/>
                  </a:cubicBezTo>
                  <a:cubicBezTo>
                    <a:pt x="6846" y="1"/>
                    <a:pt x="6339" y="1"/>
                    <a:pt x="5959" y="1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1;p15"/>
            <p:cNvSpPr/>
            <p:nvPr/>
          </p:nvSpPr>
          <p:spPr>
            <a:xfrm>
              <a:off x="2187350" y="4440525"/>
              <a:ext cx="316950" cy="320125"/>
            </a:xfrm>
            <a:custGeom>
              <a:avLst/>
              <a:gdLst/>
              <a:ahLst/>
              <a:cxnLst/>
              <a:rect l="l" t="t" r="r" b="b"/>
              <a:pathLst>
                <a:path w="12678" h="12805" extrusionOk="0">
                  <a:moveTo>
                    <a:pt x="5325" y="12677"/>
                  </a:moveTo>
                  <a:cubicBezTo>
                    <a:pt x="10142" y="12804"/>
                    <a:pt x="12677" y="6973"/>
                    <a:pt x="9254" y="3423"/>
                  </a:cubicBezTo>
                  <a:cubicBezTo>
                    <a:pt x="5958" y="0"/>
                    <a:pt x="0" y="2409"/>
                    <a:pt x="0" y="7226"/>
                  </a:cubicBezTo>
                  <a:cubicBezTo>
                    <a:pt x="0" y="10142"/>
                    <a:pt x="2409" y="12551"/>
                    <a:pt x="5325" y="12677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2;p15"/>
            <p:cNvSpPr/>
            <p:nvPr/>
          </p:nvSpPr>
          <p:spPr>
            <a:xfrm>
              <a:off x="3543775" y="1611175"/>
              <a:ext cx="1461025" cy="1333500"/>
            </a:xfrm>
            <a:custGeom>
              <a:avLst/>
              <a:gdLst/>
              <a:ahLst/>
              <a:cxnLst/>
              <a:rect l="l" t="t" r="r" b="b"/>
              <a:pathLst>
                <a:path w="58441" h="53340" extrusionOk="0">
                  <a:moveTo>
                    <a:pt x="56096" y="1"/>
                  </a:moveTo>
                  <a:cubicBezTo>
                    <a:pt x="55906" y="1"/>
                    <a:pt x="55715" y="33"/>
                    <a:pt x="55525" y="96"/>
                  </a:cubicBezTo>
                  <a:lnTo>
                    <a:pt x="54131" y="223"/>
                  </a:lnTo>
                  <a:cubicBezTo>
                    <a:pt x="51595" y="476"/>
                    <a:pt x="49440" y="476"/>
                    <a:pt x="47285" y="476"/>
                  </a:cubicBezTo>
                  <a:lnTo>
                    <a:pt x="44243" y="476"/>
                  </a:lnTo>
                  <a:cubicBezTo>
                    <a:pt x="42975" y="350"/>
                    <a:pt x="41454" y="350"/>
                    <a:pt x="39679" y="223"/>
                  </a:cubicBezTo>
                  <a:lnTo>
                    <a:pt x="37651" y="223"/>
                  </a:lnTo>
                  <a:cubicBezTo>
                    <a:pt x="37447" y="189"/>
                    <a:pt x="37243" y="173"/>
                    <a:pt x="37042" y="173"/>
                  </a:cubicBezTo>
                  <a:cubicBezTo>
                    <a:pt x="36492" y="173"/>
                    <a:pt x="35960" y="291"/>
                    <a:pt x="35496" y="476"/>
                  </a:cubicBezTo>
                  <a:cubicBezTo>
                    <a:pt x="35115" y="730"/>
                    <a:pt x="34862" y="1237"/>
                    <a:pt x="34862" y="1744"/>
                  </a:cubicBezTo>
                  <a:cubicBezTo>
                    <a:pt x="34862" y="1998"/>
                    <a:pt x="34989" y="2378"/>
                    <a:pt x="35115" y="2631"/>
                  </a:cubicBezTo>
                  <a:cubicBezTo>
                    <a:pt x="35496" y="2885"/>
                    <a:pt x="35876" y="3012"/>
                    <a:pt x="36256" y="3012"/>
                  </a:cubicBezTo>
                  <a:cubicBezTo>
                    <a:pt x="36890" y="3138"/>
                    <a:pt x="37778" y="3265"/>
                    <a:pt x="38918" y="3265"/>
                  </a:cubicBezTo>
                  <a:cubicBezTo>
                    <a:pt x="40186" y="3265"/>
                    <a:pt x="41581" y="3646"/>
                    <a:pt x="42722" y="4406"/>
                  </a:cubicBezTo>
                  <a:cubicBezTo>
                    <a:pt x="43482" y="5167"/>
                    <a:pt x="43989" y="6308"/>
                    <a:pt x="43862" y="7449"/>
                  </a:cubicBezTo>
                  <a:cubicBezTo>
                    <a:pt x="43862" y="8590"/>
                    <a:pt x="43609" y="9730"/>
                    <a:pt x="43229" y="10871"/>
                  </a:cubicBezTo>
                  <a:cubicBezTo>
                    <a:pt x="42722" y="12646"/>
                    <a:pt x="42088" y="14294"/>
                    <a:pt x="41327" y="15942"/>
                  </a:cubicBezTo>
                  <a:lnTo>
                    <a:pt x="32200" y="36859"/>
                  </a:lnTo>
                  <a:lnTo>
                    <a:pt x="21551" y="10238"/>
                  </a:lnTo>
                  <a:cubicBezTo>
                    <a:pt x="21171" y="9477"/>
                    <a:pt x="20917" y="8716"/>
                    <a:pt x="20791" y="8082"/>
                  </a:cubicBezTo>
                  <a:cubicBezTo>
                    <a:pt x="20664" y="7449"/>
                    <a:pt x="20537" y="6815"/>
                    <a:pt x="20537" y="6181"/>
                  </a:cubicBezTo>
                  <a:cubicBezTo>
                    <a:pt x="20537" y="5294"/>
                    <a:pt x="20917" y="4533"/>
                    <a:pt x="21551" y="4153"/>
                  </a:cubicBezTo>
                  <a:cubicBezTo>
                    <a:pt x="22439" y="3519"/>
                    <a:pt x="23453" y="3265"/>
                    <a:pt x="24467" y="3265"/>
                  </a:cubicBezTo>
                  <a:cubicBezTo>
                    <a:pt x="25354" y="3265"/>
                    <a:pt x="26242" y="3012"/>
                    <a:pt x="27129" y="2631"/>
                  </a:cubicBezTo>
                  <a:cubicBezTo>
                    <a:pt x="27636" y="2505"/>
                    <a:pt x="28016" y="1998"/>
                    <a:pt x="28016" y="1490"/>
                  </a:cubicBezTo>
                  <a:cubicBezTo>
                    <a:pt x="28016" y="983"/>
                    <a:pt x="27763" y="603"/>
                    <a:pt x="27383" y="476"/>
                  </a:cubicBezTo>
                  <a:cubicBezTo>
                    <a:pt x="27002" y="191"/>
                    <a:pt x="26622" y="48"/>
                    <a:pt x="26242" y="48"/>
                  </a:cubicBezTo>
                  <a:cubicBezTo>
                    <a:pt x="26115" y="48"/>
                    <a:pt x="25988" y="64"/>
                    <a:pt x="25861" y="96"/>
                  </a:cubicBezTo>
                  <a:lnTo>
                    <a:pt x="24467" y="96"/>
                  </a:lnTo>
                  <a:lnTo>
                    <a:pt x="22692" y="223"/>
                  </a:lnTo>
                  <a:lnTo>
                    <a:pt x="20410" y="350"/>
                  </a:lnTo>
                  <a:lnTo>
                    <a:pt x="8874" y="350"/>
                  </a:lnTo>
                  <a:cubicBezTo>
                    <a:pt x="7860" y="350"/>
                    <a:pt x="6846" y="350"/>
                    <a:pt x="5578" y="223"/>
                  </a:cubicBezTo>
                  <a:lnTo>
                    <a:pt x="3043" y="223"/>
                  </a:lnTo>
                  <a:cubicBezTo>
                    <a:pt x="2282" y="223"/>
                    <a:pt x="1395" y="223"/>
                    <a:pt x="761" y="603"/>
                  </a:cubicBezTo>
                  <a:cubicBezTo>
                    <a:pt x="254" y="730"/>
                    <a:pt x="0" y="1237"/>
                    <a:pt x="127" y="1744"/>
                  </a:cubicBezTo>
                  <a:cubicBezTo>
                    <a:pt x="0" y="2124"/>
                    <a:pt x="127" y="2505"/>
                    <a:pt x="507" y="2758"/>
                  </a:cubicBezTo>
                  <a:cubicBezTo>
                    <a:pt x="888" y="3012"/>
                    <a:pt x="1268" y="3138"/>
                    <a:pt x="1775" y="3138"/>
                  </a:cubicBezTo>
                  <a:cubicBezTo>
                    <a:pt x="2789" y="3138"/>
                    <a:pt x="3930" y="3265"/>
                    <a:pt x="4944" y="3772"/>
                  </a:cubicBezTo>
                  <a:cubicBezTo>
                    <a:pt x="5959" y="4279"/>
                    <a:pt x="6719" y="5040"/>
                    <a:pt x="7353" y="6054"/>
                  </a:cubicBezTo>
                  <a:cubicBezTo>
                    <a:pt x="8240" y="7702"/>
                    <a:pt x="9001" y="9350"/>
                    <a:pt x="9635" y="10998"/>
                  </a:cubicBezTo>
                  <a:lnTo>
                    <a:pt x="25988" y="51438"/>
                  </a:lnTo>
                  <a:cubicBezTo>
                    <a:pt x="26115" y="51945"/>
                    <a:pt x="26495" y="52452"/>
                    <a:pt x="26875" y="52959"/>
                  </a:cubicBezTo>
                  <a:cubicBezTo>
                    <a:pt x="27129" y="53212"/>
                    <a:pt x="27478" y="53339"/>
                    <a:pt x="27826" y="53339"/>
                  </a:cubicBezTo>
                  <a:cubicBezTo>
                    <a:pt x="28175" y="53339"/>
                    <a:pt x="28523" y="53212"/>
                    <a:pt x="28777" y="52959"/>
                  </a:cubicBezTo>
                  <a:cubicBezTo>
                    <a:pt x="29157" y="52325"/>
                    <a:pt x="29538" y="51691"/>
                    <a:pt x="29791" y="51057"/>
                  </a:cubicBezTo>
                  <a:lnTo>
                    <a:pt x="47285" y="11252"/>
                  </a:lnTo>
                  <a:cubicBezTo>
                    <a:pt x="47919" y="9604"/>
                    <a:pt x="48806" y="7956"/>
                    <a:pt x="49694" y="6434"/>
                  </a:cubicBezTo>
                  <a:cubicBezTo>
                    <a:pt x="50201" y="5420"/>
                    <a:pt x="50962" y="4660"/>
                    <a:pt x="51976" y="4026"/>
                  </a:cubicBezTo>
                  <a:cubicBezTo>
                    <a:pt x="52736" y="3519"/>
                    <a:pt x="53750" y="3265"/>
                    <a:pt x="54638" y="3265"/>
                  </a:cubicBezTo>
                  <a:cubicBezTo>
                    <a:pt x="55779" y="3138"/>
                    <a:pt x="56666" y="2885"/>
                    <a:pt x="57173" y="2885"/>
                  </a:cubicBezTo>
                  <a:cubicBezTo>
                    <a:pt x="57554" y="2758"/>
                    <a:pt x="57934" y="2631"/>
                    <a:pt x="58187" y="2251"/>
                  </a:cubicBezTo>
                  <a:cubicBezTo>
                    <a:pt x="58441" y="1998"/>
                    <a:pt x="58441" y="1744"/>
                    <a:pt x="58441" y="1490"/>
                  </a:cubicBezTo>
                  <a:cubicBezTo>
                    <a:pt x="58441" y="983"/>
                    <a:pt x="58314" y="603"/>
                    <a:pt x="57934" y="350"/>
                  </a:cubicBezTo>
                  <a:cubicBezTo>
                    <a:pt x="57655" y="164"/>
                    <a:pt x="57377" y="46"/>
                    <a:pt x="57049" y="46"/>
                  </a:cubicBezTo>
                  <a:cubicBezTo>
                    <a:pt x="56929" y="46"/>
                    <a:pt x="56802" y="62"/>
                    <a:pt x="56666" y="96"/>
                  </a:cubicBezTo>
                  <a:cubicBezTo>
                    <a:pt x="56476" y="33"/>
                    <a:pt x="56286" y="1"/>
                    <a:pt x="56096" y="1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3;p15"/>
            <p:cNvSpPr/>
            <p:nvPr/>
          </p:nvSpPr>
          <p:spPr>
            <a:xfrm>
              <a:off x="4019150" y="2767175"/>
              <a:ext cx="1083900" cy="1454700"/>
            </a:xfrm>
            <a:custGeom>
              <a:avLst/>
              <a:gdLst/>
              <a:ahLst/>
              <a:cxnLst/>
              <a:rect l="l" t="t" r="r" b="b"/>
              <a:pathLst>
                <a:path w="43356" h="58188" extrusionOk="0">
                  <a:moveTo>
                    <a:pt x="4438" y="39045"/>
                  </a:moveTo>
                  <a:lnTo>
                    <a:pt x="4691" y="41454"/>
                  </a:lnTo>
                  <a:lnTo>
                    <a:pt x="8114" y="43355"/>
                  </a:lnTo>
                  <a:cubicBezTo>
                    <a:pt x="14199" y="46905"/>
                    <a:pt x="21044" y="49060"/>
                    <a:pt x="28143" y="49567"/>
                  </a:cubicBezTo>
                  <a:cubicBezTo>
                    <a:pt x="34609" y="49694"/>
                    <a:pt x="37651" y="47285"/>
                    <a:pt x="37905" y="44243"/>
                  </a:cubicBezTo>
                  <a:cubicBezTo>
                    <a:pt x="38031" y="41327"/>
                    <a:pt x="34735" y="38284"/>
                    <a:pt x="23580" y="37270"/>
                  </a:cubicBezTo>
                  <a:cubicBezTo>
                    <a:pt x="7987" y="35876"/>
                    <a:pt x="1395" y="30298"/>
                    <a:pt x="1395" y="21297"/>
                  </a:cubicBezTo>
                  <a:cubicBezTo>
                    <a:pt x="1268" y="11916"/>
                    <a:pt x="8621" y="5958"/>
                    <a:pt x="24467" y="5705"/>
                  </a:cubicBezTo>
                  <a:cubicBezTo>
                    <a:pt x="27890" y="5578"/>
                    <a:pt x="31313" y="5831"/>
                    <a:pt x="34735" y="6339"/>
                  </a:cubicBezTo>
                  <a:lnTo>
                    <a:pt x="37271" y="6972"/>
                  </a:lnTo>
                  <a:lnTo>
                    <a:pt x="39299" y="1268"/>
                  </a:lnTo>
                  <a:lnTo>
                    <a:pt x="39553" y="634"/>
                  </a:lnTo>
                  <a:lnTo>
                    <a:pt x="39933" y="380"/>
                  </a:lnTo>
                  <a:cubicBezTo>
                    <a:pt x="40060" y="127"/>
                    <a:pt x="40313" y="127"/>
                    <a:pt x="40440" y="0"/>
                  </a:cubicBezTo>
                  <a:cubicBezTo>
                    <a:pt x="41454" y="0"/>
                    <a:pt x="42215" y="887"/>
                    <a:pt x="42088" y="1775"/>
                  </a:cubicBezTo>
                  <a:lnTo>
                    <a:pt x="41708" y="3803"/>
                  </a:lnTo>
                  <a:lnTo>
                    <a:pt x="40947" y="9127"/>
                  </a:lnTo>
                  <a:cubicBezTo>
                    <a:pt x="40694" y="11029"/>
                    <a:pt x="40567" y="12931"/>
                    <a:pt x="40694" y="14959"/>
                  </a:cubicBezTo>
                  <a:lnTo>
                    <a:pt x="40820" y="20283"/>
                  </a:lnTo>
                  <a:lnTo>
                    <a:pt x="40820" y="20790"/>
                  </a:lnTo>
                  <a:cubicBezTo>
                    <a:pt x="40694" y="20790"/>
                    <a:pt x="40694" y="21171"/>
                    <a:pt x="40567" y="21297"/>
                  </a:cubicBezTo>
                  <a:cubicBezTo>
                    <a:pt x="40440" y="21931"/>
                    <a:pt x="39933" y="22438"/>
                    <a:pt x="39299" y="22438"/>
                  </a:cubicBezTo>
                  <a:cubicBezTo>
                    <a:pt x="38792" y="22438"/>
                    <a:pt x="38285" y="22185"/>
                    <a:pt x="38031" y="21804"/>
                  </a:cubicBezTo>
                  <a:cubicBezTo>
                    <a:pt x="38031" y="21551"/>
                    <a:pt x="38031" y="21551"/>
                    <a:pt x="37905" y="21297"/>
                  </a:cubicBezTo>
                  <a:lnTo>
                    <a:pt x="37524" y="20156"/>
                  </a:lnTo>
                  <a:lnTo>
                    <a:pt x="37271" y="18128"/>
                  </a:lnTo>
                  <a:lnTo>
                    <a:pt x="33087" y="16100"/>
                  </a:lnTo>
                  <a:cubicBezTo>
                    <a:pt x="27763" y="13057"/>
                    <a:pt x="21805" y="11536"/>
                    <a:pt x="15847" y="11283"/>
                  </a:cubicBezTo>
                  <a:cubicBezTo>
                    <a:pt x="10523" y="11156"/>
                    <a:pt x="7734" y="12423"/>
                    <a:pt x="6846" y="14325"/>
                  </a:cubicBezTo>
                  <a:cubicBezTo>
                    <a:pt x="6466" y="14959"/>
                    <a:pt x="6466" y="15466"/>
                    <a:pt x="6212" y="15846"/>
                  </a:cubicBezTo>
                  <a:cubicBezTo>
                    <a:pt x="6212" y="18635"/>
                    <a:pt x="9001" y="20664"/>
                    <a:pt x="17495" y="22058"/>
                  </a:cubicBezTo>
                  <a:cubicBezTo>
                    <a:pt x="18763" y="22312"/>
                    <a:pt x="19903" y="22438"/>
                    <a:pt x="21171" y="22565"/>
                  </a:cubicBezTo>
                  <a:cubicBezTo>
                    <a:pt x="22819" y="22819"/>
                    <a:pt x="24340" y="23072"/>
                    <a:pt x="25862" y="23199"/>
                  </a:cubicBezTo>
                  <a:cubicBezTo>
                    <a:pt x="38158" y="25227"/>
                    <a:pt x="43102" y="29664"/>
                    <a:pt x="43102" y="38284"/>
                  </a:cubicBezTo>
                  <a:cubicBezTo>
                    <a:pt x="43356" y="47285"/>
                    <a:pt x="37017" y="53117"/>
                    <a:pt x="23707" y="54638"/>
                  </a:cubicBezTo>
                  <a:cubicBezTo>
                    <a:pt x="22185" y="54765"/>
                    <a:pt x="20537" y="54765"/>
                    <a:pt x="19016" y="54765"/>
                  </a:cubicBezTo>
                  <a:cubicBezTo>
                    <a:pt x="15593" y="54638"/>
                    <a:pt x="12297" y="54131"/>
                    <a:pt x="9001" y="53117"/>
                  </a:cubicBezTo>
                  <a:lnTo>
                    <a:pt x="4311" y="52229"/>
                  </a:lnTo>
                  <a:lnTo>
                    <a:pt x="3677" y="54004"/>
                  </a:lnTo>
                  <a:lnTo>
                    <a:pt x="3297" y="55905"/>
                  </a:lnTo>
                  <a:cubicBezTo>
                    <a:pt x="2790" y="57934"/>
                    <a:pt x="2536" y="58187"/>
                    <a:pt x="1395" y="58061"/>
                  </a:cubicBezTo>
                  <a:cubicBezTo>
                    <a:pt x="381" y="57934"/>
                    <a:pt x="1" y="57427"/>
                    <a:pt x="128" y="55905"/>
                  </a:cubicBezTo>
                  <a:lnTo>
                    <a:pt x="508" y="52356"/>
                  </a:lnTo>
                  <a:cubicBezTo>
                    <a:pt x="888" y="50708"/>
                    <a:pt x="1015" y="49060"/>
                    <a:pt x="1142" y="47412"/>
                  </a:cubicBezTo>
                  <a:lnTo>
                    <a:pt x="1142" y="38538"/>
                  </a:lnTo>
                  <a:lnTo>
                    <a:pt x="1268" y="37524"/>
                  </a:lnTo>
                  <a:cubicBezTo>
                    <a:pt x="1395" y="36510"/>
                    <a:pt x="1776" y="35876"/>
                    <a:pt x="2536" y="35749"/>
                  </a:cubicBezTo>
                  <a:cubicBezTo>
                    <a:pt x="3297" y="35622"/>
                    <a:pt x="4057" y="36510"/>
                    <a:pt x="4564" y="39045"/>
                  </a:cubicBezTo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4;p15"/>
            <p:cNvSpPr/>
            <p:nvPr/>
          </p:nvSpPr>
          <p:spPr>
            <a:xfrm>
              <a:off x="2646875" y="4748725"/>
              <a:ext cx="405700" cy="391425"/>
            </a:xfrm>
            <a:custGeom>
              <a:avLst/>
              <a:gdLst/>
              <a:ahLst/>
              <a:cxnLst/>
              <a:rect l="l" t="t" r="r" b="b"/>
              <a:pathLst>
                <a:path w="16228" h="15657" extrusionOk="0">
                  <a:moveTo>
                    <a:pt x="10903" y="3392"/>
                  </a:moveTo>
                  <a:cubicBezTo>
                    <a:pt x="11156" y="3392"/>
                    <a:pt x="11410" y="3392"/>
                    <a:pt x="11664" y="3519"/>
                  </a:cubicBezTo>
                  <a:cubicBezTo>
                    <a:pt x="12044" y="3772"/>
                    <a:pt x="12297" y="3899"/>
                    <a:pt x="12551" y="4279"/>
                  </a:cubicBezTo>
                  <a:cubicBezTo>
                    <a:pt x="12678" y="4533"/>
                    <a:pt x="12931" y="4913"/>
                    <a:pt x="12931" y="5167"/>
                  </a:cubicBezTo>
                  <a:cubicBezTo>
                    <a:pt x="13058" y="5547"/>
                    <a:pt x="13058" y="5927"/>
                    <a:pt x="12931" y="6307"/>
                  </a:cubicBezTo>
                  <a:cubicBezTo>
                    <a:pt x="12931" y="6815"/>
                    <a:pt x="12804" y="7195"/>
                    <a:pt x="12551" y="7575"/>
                  </a:cubicBezTo>
                  <a:cubicBezTo>
                    <a:pt x="12424" y="8082"/>
                    <a:pt x="12044" y="8463"/>
                    <a:pt x="11664" y="8843"/>
                  </a:cubicBezTo>
                  <a:cubicBezTo>
                    <a:pt x="11283" y="9223"/>
                    <a:pt x="10903" y="9350"/>
                    <a:pt x="10396" y="9477"/>
                  </a:cubicBezTo>
                  <a:cubicBezTo>
                    <a:pt x="9889" y="9477"/>
                    <a:pt x="9508" y="9477"/>
                    <a:pt x="9001" y="9223"/>
                  </a:cubicBezTo>
                  <a:cubicBezTo>
                    <a:pt x="8875" y="9096"/>
                    <a:pt x="8621" y="8970"/>
                    <a:pt x="8494" y="8843"/>
                  </a:cubicBezTo>
                  <a:cubicBezTo>
                    <a:pt x="8368" y="8716"/>
                    <a:pt x="8241" y="8589"/>
                    <a:pt x="8114" y="8463"/>
                  </a:cubicBezTo>
                  <a:cubicBezTo>
                    <a:pt x="8114" y="8336"/>
                    <a:pt x="8114" y="8209"/>
                    <a:pt x="8114" y="8209"/>
                  </a:cubicBezTo>
                  <a:cubicBezTo>
                    <a:pt x="8114" y="8082"/>
                    <a:pt x="8114" y="7955"/>
                    <a:pt x="8241" y="7829"/>
                  </a:cubicBezTo>
                  <a:lnTo>
                    <a:pt x="9508" y="5167"/>
                  </a:lnTo>
                  <a:cubicBezTo>
                    <a:pt x="9762" y="4786"/>
                    <a:pt x="9889" y="4406"/>
                    <a:pt x="10016" y="4152"/>
                  </a:cubicBezTo>
                  <a:cubicBezTo>
                    <a:pt x="10142" y="4026"/>
                    <a:pt x="10269" y="3772"/>
                    <a:pt x="10396" y="3645"/>
                  </a:cubicBezTo>
                  <a:cubicBezTo>
                    <a:pt x="10523" y="3519"/>
                    <a:pt x="10776" y="3392"/>
                    <a:pt x="10903" y="3392"/>
                  </a:cubicBezTo>
                  <a:close/>
                  <a:moveTo>
                    <a:pt x="6086" y="1"/>
                  </a:moveTo>
                  <a:cubicBezTo>
                    <a:pt x="5991" y="1"/>
                    <a:pt x="5896" y="32"/>
                    <a:pt x="5832" y="96"/>
                  </a:cubicBezTo>
                  <a:cubicBezTo>
                    <a:pt x="5705" y="96"/>
                    <a:pt x="5705" y="223"/>
                    <a:pt x="5579" y="223"/>
                  </a:cubicBezTo>
                  <a:cubicBezTo>
                    <a:pt x="5579" y="349"/>
                    <a:pt x="5579" y="476"/>
                    <a:pt x="5579" y="603"/>
                  </a:cubicBezTo>
                  <a:cubicBezTo>
                    <a:pt x="5705" y="730"/>
                    <a:pt x="5705" y="730"/>
                    <a:pt x="5832" y="856"/>
                  </a:cubicBezTo>
                  <a:cubicBezTo>
                    <a:pt x="6086" y="1110"/>
                    <a:pt x="6339" y="1237"/>
                    <a:pt x="6466" y="1363"/>
                  </a:cubicBezTo>
                  <a:cubicBezTo>
                    <a:pt x="6720" y="1490"/>
                    <a:pt x="6720" y="1744"/>
                    <a:pt x="6846" y="1871"/>
                  </a:cubicBezTo>
                  <a:cubicBezTo>
                    <a:pt x="6846" y="2124"/>
                    <a:pt x="6846" y="2251"/>
                    <a:pt x="6846" y="2504"/>
                  </a:cubicBezTo>
                  <a:cubicBezTo>
                    <a:pt x="6720" y="2758"/>
                    <a:pt x="6593" y="3011"/>
                    <a:pt x="6466" y="3265"/>
                  </a:cubicBezTo>
                  <a:lnTo>
                    <a:pt x="2790" y="10871"/>
                  </a:lnTo>
                  <a:cubicBezTo>
                    <a:pt x="2663" y="11252"/>
                    <a:pt x="2536" y="11505"/>
                    <a:pt x="2283" y="11759"/>
                  </a:cubicBezTo>
                  <a:cubicBezTo>
                    <a:pt x="2156" y="12012"/>
                    <a:pt x="2029" y="12012"/>
                    <a:pt x="1776" y="12139"/>
                  </a:cubicBezTo>
                  <a:lnTo>
                    <a:pt x="1015" y="12139"/>
                  </a:lnTo>
                  <a:lnTo>
                    <a:pt x="508" y="12012"/>
                  </a:lnTo>
                  <a:lnTo>
                    <a:pt x="128" y="12012"/>
                  </a:lnTo>
                  <a:cubicBezTo>
                    <a:pt x="128" y="12012"/>
                    <a:pt x="1" y="12139"/>
                    <a:pt x="1" y="12139"/>
                  </a:cubicBezTo>
                  <a:cubicBezTo>
                    <a:pt x="1" y="12266"/>
                    <a:pt x="1" y="12392"/>
                    <a:pt x="1" y="12519"/>
                  </a:cubicBezTo>
                  <a:cubicBezTo>
                    <a:pt x="128" y="12646"/>
                    <a:pt x="254" y="12773"/>
                    <a:pt x="254" y="12773"/>
                  </a:cubicBezTo>
                  <a:lnTo>
                    <a:pt x="508" y="12773"/>
                  </a:lnTo>
                  <a:lnTo>
                    <a:pt x="635" y="12900"/>
                  </a:lnTo>
                  <a:lnTo>
                    <a:pt x="1522" y="13280"/>
                  </a:lnTo>
                  <a:lnTo>
                    <a:pt x="2156" y="13533"/>
                  </a:lnTo>
                  <a:lnTo>
                    <a:pt x="2536" y="13787"/>
                  </a:lnTo>
                  <a:lnTo>
                    <a:pt x="2916" y="13914"/>
                  </a:lnTo>
                  <a:lnTo>
                    <a:pt x="3297" y="14040"/>
                  </a:lnTo>
                  <a:lnTo>
                    <a:pt x="4057" y="14548"/>
                  </a:lnTo>
                  <a:lnTo>
                    <a:pt x="4818" y="14928"/>
                  </a:lnTo>
                  <a:lnTo>
                    <a:pt x="5452" y="15308"/>
                  </a:lnTo>
                  <a:lnTo>
                    <a:pt x="5832" y="15435"/>
                  </a:lnTo>
                  <a:lnTo>
                    <a:pt x="6086" y="15562"/>
                  </a:lnTo>
                  <a:cubicBezTo>
                    <a:pt x="6149" y="15625"/>
                    <a:pt x="6212" y="15657"/>
                    <a:pt x="6292" y="15657"/>
                  </a:cubicBezTo>
                  <a:cubicBezTo>
                    <a:pt x="6371" y="15657"/>
                    <a:pt x="6466" y="15625"/>
                    <a:pt x="6593" y="15562"/>
                  </a:cubicBezTo>
                  <a:cubicBezTo>
                    <a:pt x="6593" y="15562"/>
                    <a:pt x="6720" y="15435"/>
                    <a:pt x="6720" y="15308"/>
                  </a:cubicBezTo>
                  <a:cubicBezTo>
                    <a:pt x="6846" y="15308"/>
                    <a:pt x="6846" y="15181"/>
                    <a:pt x="6720" y="15055"/>
                  </a:cubicBezTo>
                  <a:cubicBezTo>
                    <a:pt x="6720" y="14928"/>
                    <a:pt x="6720" y="14928"/>
                    <a:pt x="6593" y="14801"/>
                  </a:cubicBezTo>
                  <a:cubicBezTo>
                    <a:pt x="6339" y="14548"/>
                    <a:pt x="6086" y="14421"/>
                    <a:pt x="5832" y="14294"/>
                  </a:cubicBezTo>
                  <a:cubicBezTo>
                    <a:pt x="5705" y="14040"/>
                    <a:pt x="5579" y="13914"/>
                    <a:pt x="5579" y="13787"/>
                  </a:cubicBezTo>
                  <a:cubicBezTo>
                    <a:pt x="5579" y="13533"/>
                    <a:pt x="5579" y="13407"/>
                    <a:pt x="5579" y="13153"/>
                  </a:cubicBezTo>
                  <a:cubicBezTo>
                    <a:pt x="5705" y="12900"/>
                    <a:pt x="5832" y="12646"/>
                    <a:pt x="5959" y="12392"/>
                  </a:cubicBezTo>
                  <a:lnTo>
                    <a:pt x="7480" y="9477"/>
                  </a:lnTo>
                  <a:cubicBezTo>
                    <a:pt x="7480" y="9350"/>
                    <a:pt x="7480" y="9350"/>
                    <a:pt x="7607" y="9350"/>
                  </a:cubicBezTo>
                  <a:cubicBezTo>
                    <a:pt x="7670" y="9287"/>
                    <a:pt x="7702" y="9255"/>
                    <a:pt x="7734" y="9255"/>
                  </a:cubicBezTo>
                  <a:cubicBezTo>
                    <a:pt x="7765" y="9255"/>
                    <a:pt x="7797" y="9287"/>
                    <a:pt x="7860" y="9350"/>
                  </a:cubicBezTo>
                  <a:lnTo>
                    <a:pt x="8114" y="9477"/>
                  </a:lnTo>
                  <a:lnTo>
                    <a:pt x="8494" y="9857"/>
                  </a:lnTo>
                  <a:lnTo>
                    <a:pt x="9001" y="10364"/>
                  </a:lnTo>
                  <a:lnTo>
                    <a:pt x="9508" y="10744"/>
                  </a:lnTo>
                  <a:cubicBezTo>
                    <a:pt x="9635" y="10744"/>
                    <a:pt x="9762" y="10871"/>
                    <a:pt x="9889" y="10998"/>
                  </a:cubicBezTo>
                  <a:cubicBezTo>
                    <a:pt x="10016" y="10998"/>
                    <a:pt x="10142" y="11125"/>
                    <a:pt x="10269" y="11125"/>
                  </a:cubicBezTo>
                  <a:cubicBezTo>
                    <a:pt x="10776" y="11378"/>
                    <a:pt x="11283" y="11505"/>
                    <a:pt x="11790" y="11632"/>
                  </a:cubicBezTo>
                  <a:cubicBezTo>
                    <a:pt x="12424" y="11632"/>
                    <a:pt x="12931" y="11505"/>
                    <a:pt x="13438" y="11378"/>
                  </a:cubicBezTo>
                  <a:cubicBezTo>
                    <a:pt x="14452" y="10998"/>
                    <a:pt x="15340" y="10237"/>
                    <a:pt x="15847" y="9096"/>
                  </a:cubicBezTo>
                  <a:cubicBezTo>
                    <a:pt x="16100" y="8716"/>
                    <a:pt x="16100" y="8336"/>
                    <a:pt x="16227" y="7955"/>
                  </a:cubicBezTo>
                  <a:cubicBezTo>
                    <a:pt x="16227" y="7575"/>
                    <a:pt x="16227" y="7195"/>
                    <a:pt x="16227" y="6815"/>
                  </a:cubicBezTo>
                  <a:cubicBezTo>
                    <a:pt x="16100" y="6434"/>
                    <a:pt x="15974" y="6054"/>
                    <a:pt x="15847" y="5674"/>
                  </a:cubicBezTo>
                  <a:cubicBezTo>
                    <a:pt x="15720" y="5420"/>
                    <a:pt x="15467" y="5040"/>
                    <a:pt x="15213" y="4786"/>
                  </a:cubicBezTo>
                  <a:cubicBezTo>
                    <a:pt x="14960" y="4533"/>
                    <a:pt x="14706" y="4152"/>
                    <a:pt x="14326" y="4026"/>
                  </a:cubicBezTo>
                  <a:cubicBezTo>
                    <a:pt x="13945" y="3645"/>
                    <a:pt x="13438" y="3519"/>
                    <a:pt x="13058" y="3265"/>
                  </a:cubicBezTo>
                  <a:lnTo>
                    <a:pt x="12424" y="3011"/>
                  </a:lnTo>
                  <a:lnTo>
                    <a:pt x="11790" y="2631"/>
                  </a:lnTo>
                  <a:lnTo>
                    <a:pt x="10903" y="2378"/>
                  </a:lnTo>
                  <a:lnTo>
                    <a:pt x="9635" y="1744"/>
                  </a:lnTo>
                  <a:lnTo>
                    <a:pt x="8748" y="1363"/>
                  </a:lnTo>
                  <a:lnTo>
                    <a:pt x="8494" y="1237"/>
                  </a:lnTo>
                  <a:lnTo>
                    <a:pt x="7987" y="856"/>
                  </a:lnTo>
                  <a:lnTo>
                    <a:pt x="7353" y="603"/>
                  </a:lnTo>
                  <a:lnTo>
                    <a:pt x="6973" y="349"/>
                  </a:lnTo>
                  <a:lnTo>
                    <a:pt x="6593" y="223"/>
                  </a:lnTo>
                  <a:cubicBezTo>
                    <a:pt x="6593" y="96"/>
                    <a:pt x="6466" y="96"/>
                    <a:pt x="6466" y="96"/>
                  </a:cubicBezTo>
                  <a:lnTo>
                    <a:pt x="6339" y="96"/>
                  </a:lnTo>
                  <a:cubicBezTo>
                    <a:pt x="6276" y="32"/>
                    <a:pt x="6181" y="1"/>
                    <a:pt x="6086" y="1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5;p15"/>
            <p:cNvSpPr/>
            <p:nvPr/>
          </p:nvSpPr>
          <p:spPr>
            <a:xfrm>
              <a:off x="3071550" y="4903225"/>
              <a:ext cx="377175" cy="431050"/>
            </a:xfrm>
            <a:custGeom>
              <a:avLst/>
              <a:gdLst/>
              <a:ahLst/>
              <a:cxnLst/>
              <a:rect l="l" t="t" r="r" b="b"/>
              <a:pathLst>
                <a:path w="15087" h="17242" extrusionOk="0">
                  <a:moveTo>
                    <a:pt x="9445" y="2314"/>
                  </a:moveTo>
                  <a:cubicBezTo>
                    <a:pt x="9540" y="2314"/>
                    <a:pt x="9635" y="2346"/>
                    <a:pt x="9762" y="2409"/>
                  </a:cubicBezTo>
                  <a:cubicBezTo>
                    <a:pt x="10142" y="2536"/>
                    <a:pt x="10523" y="2790"/>
                    <a:pt x="10776" y="3043"/>
                  </a:cubicBezTo>
                  <a:cubicBezTo>
                    <a:pt x="11157" y="3424"/>
                    <a:pt x="11283" y="3804"/>
                    <a:pt x="11410" y="4184"/>
                  </a:cubicBezTo>
                  <a:cubicBezTo>
                    <a:pt x="11537" y="5198"/>
                    <a:pt x="11283" y="6212"/>
                    <a:pt x="10649" y="6973"/>
                  </a:cubicBezTo>
                  <a:cubicBezTo>
                    <a:pt x="10269" y="7353"/>
                    <a:pt x="9889" y="7607"/>
                    <a:pt x="9382" y="7734"/>
                  </a:cubicBezTo>
                  <a:cubicBezTo>
                    <a:pt x="8875" y="7734"/>
                    <a:pt x="8368" y="7734"/>
                    <a:pt x="7861" y="7607"/>
                  </a:cubicBezTo>
                  <a:cubicBezTo>
                    <a:pt x="7734" y="7607"/>
                    <a:pt x="7607" y="7480"/>
                    <a:pt x="7480" y="7480"/>
                  </a:cubicBezTo>
                  <a:cubicBezTo>
                    <a:pt x="7353" y="7353"/>
                    <a:pt x="7353" y="7227"/>
                    <a:pt x="7353" y="7227"/>
                  </a:cubicBezTo>
                  <a:cubicBezTo>
                    <a:pt x="7353" y="6973"/>
                    <a:pt x="7353" y="6846"/>
                    <a:pt x="7353" y="6720"/>
                  </a:cubicBezTo>
                  <a:lnTo>
                    <a:pt x="8368" y="3297"/>
                  </a:lnTo>
                  <a:cubicBezTo>
                    <a:pt x="8368" y="3170"/>
                    <a:pt x="8368" y="2916"/>
                    <a:pt x="8494" y="2790"/>
                  </a:cubicBezTo>
                  <a:cubicBezTo>
                    <a:pt x="8494" y="2663"/>
                    <a:pt x="8621" y="2536"/>
                    <a:pt x="8748" y="2536"/>
                  </a:cubicBezTo>
                  <a:cubicBezTo>
                    <a:pt x="8875" y="2409"/>
                    <a:pt x="9001" y="2409"/>
                    <a:pt x="9128" y="2409"/>
                  </a:cubicBezTo>
                  <a:cubicBezTo>
                    <a:pt x="9255" y="2346"/>
                    <a:pt x="9350" y="2314"/>
                    <a:pt x="9445" y="2314"/>
                  </a:cubicBezTo>
                  <a:close/>
                  <a:moveTo>
                    <a:pt x="3677" y="1"/>
                  </a:moveTo>
                  <a:cubicBezTo>
                    <a:pt x="3550" y="127"/>
                    <a:pt x="3550" y="127"/>
                    <a:pt x="3550" y="254"/>
                  </a:cubicBezTo>
                  <a:cubicBezTo>
                    <a:pt x="3424" y="381"/>
                    <a:pt x="3424" y="508"/>
                    <a:pt x="3550" y="635"/>
                  </a:cubicBezTo>
                  <a:cubicBezTo>
                    <a:pt x="3550" y="635"/>
                    <a:pt x="3677" y="761"/>
                    <a:pt x="3804" y="761"/>
                  </a:cubicBezTo>
                  <a:cubicBezTo>
                    <a:pt x="4057" y="888"/>
                    <a:pt x="4311" y="1015"/>
                    <a:pt x="4565" y="1268"/>
                  </a:cubicBezTo>
                  <a:cubicBezTo>
                    <a:pt x="4691" y="1395"/>
                    <a:pt x="4818" y="1522"/>
                    <a:pt x="4945" y="1649"/>
                  </a:cubicBezTo>
                  <a:cubicBezTo>
                    <a:pt x="4945" y="1775"/>
                    <a:pt x="4945" y="2029"/>
                    <a:pt x="4945" y="2283"/>
                  </a:cubicBezTo>
                  <a:cubicBezTo>
                    <a:pt x="4818" y="2536"/>
                    <a:pt x="4818" y="2790"/>
                    <a:pt x="4691" y="3043"/>
                  </a:cubicBezTo>
                  <a:lnTo>
                    <a:pt x="2536" y="11410"/>
                  </a:lnTo>
                  <a:cubicBezTo>
                    <a:pt x="2536" y="11790"/>
                    <a:pt x="2409" y="12044"/>
                    <a:pt x="2283" y="12424"/>
                  </a:cubicBezTo>
                  <a:cubicBezTo>
                    <a:pt x="2156" y="12551"/>
                    <a:pt x="1902" y="12804"/>
                    <a:pt x="1776" y="12804"/>
                  </a:cubicBezTo>
                  <a:cubicBezTo>
                    <a:pt x="1649" y="12868"/>
                    <a:pt x="1522" y="12900"/>
                    <a:pt x="1395" y="12900"/>
                  </a:cubicBezTo>
                  <a:cubicBezTo>
                    <a:pt x="1269" y="12900"/>
                    <a:pt x="1142" y="12868"/>
                    <a:pt x="1015" y="12804"/>
                  </a:cubicBezTo>
                  <a:lnTo>
                    <a:pt x="381" y="12804"/>
                  </a:lnTo>
                  <a:cubicBezTo>
                    <a:pt x="254" y="12804"/>
                    <a:pt x="254" y="12804"/>
                    <a:pt x="128" y="12931"/>
                  </a:cubicBezTo>
                  <a:cubicBezTo>
                    <a:pt x="128" y="12931"/>
                    <a:pt x="1" y="13058"/>
                    <a:pt x="1" y="13185"/>
                  </a:cubicBezTo>
                  <a:cubicBezTo>
                    <a:pt x="1" y="13185"/>
                    <a:pt x="1" y="13312"/>
                    <a:pt x="1" y="13438"/>
                  </a:cubicBezTo>
                  <a:cubicBezTo>
                    <a:pt x="128" y="13565"/>
                    <a:pt x="254" y="13692"/>
                    <a:pt x="381" y="13692"/>
                  </a:cubicBezTo>
                  <a:lnTo>
                    <a:pt x="761" y="13692"/>
                  </a:lnTo>
                  <a:lnTo>
                    <a:pt x="1649" y="13945"/>
                  </a:lnTo>
                  <a:lnTo>
                    <a:pt x="2536" y="14199"/>
                  </a:lnTo>
                  <a:lnTo>
                    <a:pt x="2917" y="14326"/>
                  </a:lnTo>
                  <a:lnTo>
                    <a:pt x="3297" y="14452"/>
                  </a:lnTo>
                  <a:lnTo>
                    <a:pt x="3677" y="14452"/>
                  </a:lnTo>
                  <a:lnTo>
                    <a:pt x="4438" y="14706"/>
                  </a:lnTo>
                  <a:lnTo>
                    <a:pt x="5325" y="14960"/>
                  </a:lnTo>
                  <a:lnTo>
                    <a:pt x="6086" y="15213"/>
                  </a:lnTo>
                  <a:lnTo>
                    <a:pt x="6339" y="15340"/>
                  </a:lnTo>
                  <a:lnTo>
                    <a:pt x="6593" y="15467"/>
                  </a:lnTo>
                  <a:lnTo>
                    <a:pt x="7100" y="15467"/>
                  </a:lnTo>
                  <a:cubicBezTo>
                    <a:pt x="7227" y="15340"/>
                    <a:pt x="7353" y="15213"/>
                    <a:pt x="7353" y="15213"/>
                  </a:cubicBezTo>
                  <a:cubicBezTo>
                    <a:pt x="7353" y="15086"/>
                    <a:pt x="7353" y="14960"/>
                    <a:pt x="7353" y="14833"/>
                  </a:cubicBezTo>
                  <a:cubicBezTo>
                    <a:pt x="7227" y="14706"/>
                    <a:pt x="7227" y="14706"/>
                    <a:pt x="7100" y="14706"/>
                  </a:cubicBezTo>
                  <a:cubicBezTo>
                    <a:pt x="6846" y="14579"/>
                    <a:pt x="6593" y="14326"/>
                    <a:pt x="6339" y="14199"/>
                  </a:cubicBezTo>
                  <a:cubicBezTo>
                    <a:pt x="5959" y="14072"/>
                    <a:pt x="5705" y="13692"/>
                    <a:pt x="5832" y="13312"/>
                  </a:cubicBezTo>
                  <a:cubicBezTo>
                    <a:pt x="5832" y="12931"/>
                    <a:pt x="5959" y="12678"/>
                    <a:pt x="6086" y="12424"/>
                  </a:cubicBezTo>
                  <a:lnTo>
                    <a:pt x="6973" y="8875"/>
                  </a:lnTo>
                  <a:cubicBezTo>
                    <a:pt x="6973" y="8748"/>
                    <a:pt x="6973" y="8621"/>
                    <a:pt x="7100" y="8494"/>
                  </a:cubicBezTo>
                  <a:lnTo>
                    <a:pt x="7353" y="8494"/>
                  </a:lnTo>
                  <a:cubicBezTo>
                    <a:pt x="7607" y="8621"/>
                    <a:pt x="7861" y="8621"/>
                    <a:pt x="7987" y="8875"/>
                  </a:cubicBezTo>
                  <a:cubicBezTo>
                    <a:pt x="8114" y="9001"/>
                    <a:pt x="8241" y="9128"/>
                    <a:pt x="8241" y="9382"/>
                  </a:cubicBezTo>
                  <a:cubicBezTo>
                    <a:pt x="8368" y="9762"/>
                    <a:pt x="8494" y="10142"/>
                    <a:pt x="8621" y="10649"/>
                  </a:cubicBezTo>
                  <a:lnTo>
                    <a:pt x="9635" y="15720"/>
                  </a:lnTo>
                  <a:cubicBezTo>
                    <a:pt x="9635" y="15847"/>
                    <a:pt x="9635" y="15974"/>
                    <a:pt x="9635" y="16100"/>
                  </a:cubicBezTo>
                  <a:cubicBezTo>
                    <a:pt x="9635" y="16100"/>
                    <a:pt x="9762" y="16227"/>
                    <a:pt x="9762" y="16227"/>
                  </a:cubicBezTo>
                  <a:cubicBezTo>
                    <a:pt x="9889" y="16227"/>
                    <a:pt x="10016" y="16354"/>
                    <a:pt x="10016" y="16354"/>
                  </a:cubicBezTo>
                  <a:lnTo>
                    <a:pt x="10396" y="16354"/>
                  </a:lnTo>
                  <a:lnTo>
                    <a:pt x="11030" y="16481"/>
                  </a:lnTo>
                  <a:lnTo>
                    <a:pt x="11537" y="16608"/>
                  </a:lnTo>
                  <a:lnTo>
                    <a:pt x="11917" y="16734"/>
                  </a:lnTo>
                  <a:lnTo>
                    <a:pt x="12424" y="16861"/>
                  </a:lnTo>
                  <a:lnTo>
                    <a:pt x="12805" y="16988"/>
                  </a:lnTo>
                  <a:lnTo>
                    <a:pt x="13312" y="17115"/>
                  </a:lnTo>
                  <a:lnTo>
                    <a:pt x="13692" y="17241"/>
                  </a:lnTo>
                  <a:lnTo>
                    <a:pt x="14072" y="17241"/>
                  </a:lnTo>
                  <a:cubicBezTo>
                    <a:pt x="14199" y="17241"/>
                    <a:pt x="14326" y="17115"/>
                    <a:pt x="14326" y="16988"/>
                  </a:cubicBezTo>
                  <a:cubicBezTo>
                    <a:pt x="14326" y="16861"/>
                    <a:pt x="14326" y="16734"/>
                    <a:pt x="14326" y="16608"/>
                  </a:cubicBezTo>
                  <a:cubicBezTo>
                    <a:pt x="14199" y="16481"/>
                    <a:pt x="14199" y="16481"/>
                    <a:pt x="14072" y="16354"/>
                  </a:cubicBezTo>
                  <a:cubicBezTo>
                    <a:pt x="13819" y="16354"/>
                    <a:pt x="13692" y="16227"/>
                    <a:pt x="13565" y="16227"/>
                  </a:cubicBezTo>
                  <a:cubicBezTo>
                    <a:pt x="13565" y="16100"/>
                    <a:pt x="13438" y="15974"/>
                    <a:pt x="13312" y="15847"/>
                  </a:cubicBezTo>
                  <a:cubicBezTo>
                    <a:pt x="13312" y="15720"/>
                    <a:pt x="13185" y="15593"/>
                    <a:pt x="13185" y="15467"/>
                  </a:cubicBezTo>
                  <a:cubicBezTo>
                    <a:pt x="13185" y="15213"/>
                    <a:pt x="13058" y="14960"/>
                    <a:pt x="13058" y="14833"/>
                  </a:cubicBezTo>
                  <a:lnTo>
                    <a:pt x="12171" y="11030"/>
                  </a:lnTo>
                  <a:cubicBezTo>
                    <a:pt x="12044" y="10649"/>
                    <a:pt x="11917" y="10269"/>
                    <a:pt x="11790" y="9889"/>
                  </a:cubicBezTo>
                  <a:cubicBezTo>
                    <a:pt x="11664" y="9635"/>
                    <a:pt x="11537" y="9382"/>
                    <a:pt x="11283" y="9255"/>
                  </a:cubicBezTo>
                  <a:cubicBezTo>
                    <a:pt x="11030" y="9001"/>
                    <a:pt x="10776" y="8875"/>
                    <a:pt x="10523" y="8748"/>
                  </a:cubicBezTo>
                  <a:lnTo>
                    <a:pt x="10523" y="8748"/>
                  </a:lnTo>
                  <a:lnTo>
                    <a:pt x="11410" y="8875"/>
                  </a:lnTo>
                  <a:lnTo>
                    <a:pt x="12171" y="8875"/>
                  </a:lnTo>
                  <a:cubicBezTo>
                    <a:pt x="12297" y="8875"/>
                    <a:pt x="12551" y="8748"/>
                    <a:pt x="12805" y="8748"/>
                  </a:cubicBezTo>
                  <a:cubicBezTo>
                    <a:pt x="13819" y="8494"/>
                    <a:pt x="14706" y="7607"/>
                    <a:pt x="14960" y="6466"/>
                  </a:cubicBezTo>
                  <a:cubicBezTo>
                    <a:pt x="15086" y="5832"/>
                    <a:pt x="15086" y="5198"/>
                    <a:pt x="14960" y="4564"/>
                  </a:cubicBezTo>
                  <a:cubicBezTo>
                    <a:pt x="14833" y="3931"/>
                    <a:pt x="14453" y="3424"/>
                    <a:pt x="13945" y="3043"/>
                  </a:cubicBezTo>
                  <a:cubicBezTo>
                    <a:pt x="13312" y="2536"/>
                    <a:pt x="12678" y="2156"/>
                    <a:pt x="12044" y="2029"/>
                  </a:cubicBezTo>
                  <a:lnTo>
                    <a:pt x="11030" y="1775"/>
                  </a:lnTo>
                  <a:lnTo>
                    <a:pt x="9762" y="1522"/>
                  </a:lnTo>
                  <a:lnTo>
                    <a:pt x="8241" y="1142"/>
                  </a:lnTo>
                  <a:cubicBezTo>
                    <a:pt x="7734" y="1015"/>
                    <a:pt x="7353" y="1015"/>
                    <a:pt x="6973" y="888"/>
                  </a:cubicBezTo>
                  <a:lnTo>
                    <a:pt x="6213" y="635"/>
                  </a:lnTo>
                  <a:lnTo>
                    <a:pt x="5452" y="381"/>
                  </a:lnTo>
                  <a:lnTo>
                    <a:pt x="4438" y="127"/>
                  </a:lnTo>
                  <a:lnTo>
                    <a:pt x="4057" y="1"/>
                  </a:ln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6;p15"/>
            <p:cNvSpPr/>
            <p:nvPr/>
          </p:nvSpPr>
          <p:spPr>
            <a:xfrm>
              <a:off x="3534275" y="4976925"/>
              <a:ext cx="386650" cy="370025"/>
            </a:xfrm>
            <a:custGeom>
              <a:avLst/>
              <a:gdLst/>
              <a:ahLst/>
              <a:cxnLst/>
              <a:rect l="l" t="t" r="r" b="b"/>
              <a:pathLst>
                <a:path w="15466" h="14801" extrusionOk="0">
                  <a:moveTo>
                    <a:pt x="6719" y="4279"/>
                  </a:moveTo>
                  <a:lnTo>
                    <a:pt x="8113" y="8462"/>
                  </a:lnTo>
                  <a:lnTo>
                    <a:pt x="8113" y="8589"/>
                  </a:lnTo>
                  <a:cubicBezTo>
                    <a:pt x="8113" y="8589"/>
                    <a:pt x="8113" y="8716"/>
                    <a:pt x="8113" y="8716"/>
                  </a:cubicBezTo>
                  <a:cubicBezTo>
                    <a:pt x="8113" y="8842"/>
                    <a:pt x="8113" y="8842"/>
                    <a:pt x="7987" y="8842"/>
                  </a:cubicBezTo>
                  <a:lnTo>
                    <a:pt x="7606" y="8842"/>
                  </a:lnTo>
                  <a:lnTo>
                    <a:pt x="5198" y="8716"/>
                  </a:lnTo>
                  <a:lnTo>
                    <a:pt x="4817" y="8716"/>
                  </a:lnTo>
                  <a:cubicBezTo>
                    <a:pt x="4817" y="8716"/>
                    <a:pt x="4817" y="8589"/>
                    <a:pt x="4817" y="8589"/>
                  </a:cubicBezTo>
                  <a:cubicBezTo>
                    <a:pt x="4817" y="8462"/>
                    <a:pt x="4817" y="8462"/>
                    <a:pt x="4817" y="8335"/>
                  </a:cubicBezTo>
                  <a:lnTo>
                    <a:pt x="4817" y="8082"/>
                  </a:lnTo>
                  <a:lnTo>
                    <a:pt x="6719" y="4279"/>
                  </a:lnTo>
                  <a:close/>
                  <a:moveTo>
                    <a:pt x="8240" y="0"/>
                  </a:moveTo>
                  <a:cubicBezTo>
                    <a:pt x="8145" y="0"/>
                    <a:pt x="8050" y="32"/>
                    <a:pt x="7987" y="95"/>
                  </a:cubicBezTo>
                  <a:cubicBezTo>
                    <a:pt x="7860" y="95"/>
                    <a:pt x="7733" y="95"/>
                    <a:pt x="7606" y="222"/>
                  </a:cubicBezTo>
                  <a:cubicBezTo>
                    <a:pt x="7479" y="476"/>
                    <a:pt x="7353" y="602"/>
                    <a:pt x="7353" y="856"/>
                  </a:cubicBezTo>
                  <a:lnTo>
                    <a:pt x="4183" y="7701"/>
                  </a:lnTo>
                  <a:lnTo>
                    <a:pt x="3676" y="8842"/>
                  </a:lnTo>
                  <a:cubicBezTo>
                    <a:pt x="3423" y="9349"/>
                    <a:pt x="3169" y="9856"/>
                    <a:pt x="2916" y="10364"/>
                  </a:cubicBezTo>
                  <a:cubicBezTo>
                    <a:pt x="2662" y="10997"/>
                    <a:pt x="2409" y="11378"/>
                    <a:pt x="2282" y="11758"/>
                  </a:cubicBezTo>
                  <a:cubicBezTo>
                    <a:pt x="2155" y="12138"/>
                    <a:pt x="2028" y="12392"/>
                    <a:pt x="1902" y="12519"/>
                  </a:cubicBezTo>
                  <a:cubicBezTo>
                    <a:pt x="1902" y="12772"/>
                    <a:pt x="1775" y="12899"/>
                    <a:pt x="1648" y="13026"/>
                  </a:cubicBezTo>
                  <a:cubicBezTo>
                    <a:pt x="1521" y="13152"/>
                    <a:pt x="1521" y="13152"/>
                    <a:pt x="1395" y="13279"/>
                  </a:cubicBezTo>
                  <a:lnTo>
                    <a:pt x="1014" y="13279"/>
                  </a:lnTo>
                  <a:cubicBezTo>
                    <a:pt x="761" y="13406"/>
                    <a:pt x="634" y="13406"/>
                    <a:pt x="380" y="13406"/>
                  </a:cubicBezTo>
                  <a:cubicBezTo>
                    <a:pt x="254" y="13406"/>
                    <a:pt x="127" y="13533"/>
                    <a:pt x="127" y="13533"/>
                  </a:cubicBezTo>
                  <a:cubicBezTo>
                    <a:pt x="0" y="13660"/>
                    <a:pt x="0" y="13786"/>
                    <a:pt x="127" y="13786"/>
                  </a:cubicBezTo>
                  <a:cubicBezTo>
                    <a:pt x="127" y="13913"/>
                    <a:pt x="127" y="14167"/>
                    <a:pt x="254" y="14167"/>
                  </a:cubicBezTo>
                  <a:cubicBezTo>
                    <a:pt x="380" y="14293"/>
                    <a:pt x="507" y="14420"/>
                    <a:pt x="761" y="14420"/>
                  </a:cubicBezTo>
                  <a:lnTo>
                    <a:pt x="4817" y="14420"/>
                  </a:lnTo>
                  <a:cubicBezTo>
                    <a:pt x="4860" y="14462"/>
                    <a:pt x="4916" y="14476"/>
                    <a:pt x="4977" y="14476"/>
                  </a:cubicBezTo>
                  <a:cubicBezTo>
                    <a:pt x="5099" y="14476"/>
                    <a:pt x="5240" y="14420"/>
                    <a:pt x="5324" y="14420"/>
                  </a:cubicBezTo>
                  <a:cubicBezTo>
                    <a:pt x="5451" y="14293"/>
                    <a:pt x="5578" y="14167"/>
                    <a:pt x="5578" y="14040"/>
                  </a:cubicBezTo>
                  <a:cubicBezTo>
                    <a:pt x="5578" y="13913"/>
                    <a:pt x="5578" y="13786"/>
                    <a:pt x="5578" y="13786"/>
                  </a:cubicBezTo>
                  <a:cubicBezTo>
                    <a:pt x="5451" y="13660"/>
                    <a:pt x="5324" y="13533"/>
                    <a:pt x="5198" y="13533"/>
                  </a:cubicBezTo>
                  <a:lnTo>
                    <a:pt x="4691" y="13406"/>
                  </a:lnTo>
                  <a:cubicBezTo>
                    <a:pt x="4310" y="13406"/>
                    <a:pt x="4057" y="13279"/>
                    <a:pt x="3803" y="13026"/>
                  </a:cubicBezTo>
                  <a:cubicBezTo>
                    <a:pt x="3676" y="12899"/>
                    <a:pt x="3550" y="12519"/>
                    <a:pt x="3550" y="12265"/>
                  </a:cubicBezTo>
                  <a:cubicBezTo>
                    <a:pt x="3550" y="12138"/>
                    <a:pt x="3550" y="12012"/>
                    <a:pt x="3550" y="11885"/>
                  </a:cubicBezTo>
                  <a:cubicBezTo>
                    <a:pt x="3550" y="11758"/>
                    <a:pt x="3550" y="11631"/>
                    <a:pt x="3676" y="11504"/>
                  </a:cubicBezTo>
                  <a:cubicBezTo>
                    <a:pt x="3803" y="11251"/>
                    <a:pt x="3803" y="11124"/>
                    <a:pt x="3930" y="10871"/>
                  </a:cubicBezTo>
                  <a:cubicBezTo>
                    <a:pt x="3930" y="10617"/>
                    <a:pt x="4057" y="10364"/>
                    <a:pt x="4183" y="9983"/>
                  </a:cubicBezTo>
                  <a:cubicBezTo>
                    <a:pt x="4310" y="9983"/>
                    <a:pt x="4310" y="9856"/>
                    <a:pt x="4310" y="9730"/>
                  </a:cubicBezTo>
                  <a:cubicBezTo>
                    <a:pt x="4437" y="9730"/>
                    <a:pt x="4437" y="9603"/>
                    <a:pt x="4564" y="9603"/>
                  </a:cubicBezTo>
                  <a:lnTo>
                    <a:pt x="4817" y="9603"/>
                  </a:lnTo>
                  <a:lnTo>
                    <a:pt x="8240" y="9856"/>
                  </a:lnTo>
                  <a:lnTo>
                    <a:pt x="8494" y="9856"/>
                  </a:lnTo>
                  <a:cubicBezTo>
                    <a:pt x="8620" y="9856"/>
                    <a:pt x="8747" y="9856"/>
                    <a:pt x="8747" y="9983"/>
                  </a:cubicBezTo>
                  <a:cubicBezTo>
                    <a:pt x="8747" y="10110"/>
                    <a:pt x="8874" y="10237"/>
                    <a:pt x="8874" y="10237"/>
                  </a:cubicBezTo>
                  <a:lnTo>
                    <a:pt x="9635" y="12645"/>
                  </a:lnTo>
                  <a:lnTo>
                    <a:pt x="9761" y="13026"/>
                  </a:lnTo>
                  <a:cubicBezTo>
                    <a:pt x="9761" y="13026"/>
                    <a:pt x="9761" y="13152"/>
                    <a:pt x="9761" y="13279"/>
                  </a:cubicBezTo>
                  <a:cubicBezTo>
                    <a:pt x="9761" y="13406"/>
                    <a:pt x="9635" y="13533"/>
                    <a:pt x="9508" y="13533"/>
                  </a:cubicBezTo>
                  <a:cubicBezTo>
                    <a:pt x="9381" y="13660"/>
                    <a:pt x="9254" y="13660"/>
                    <a:pt x="9001" y="13660"/>
                  </a:cubicBezTo>
                  <a:lnTo>
                    <a:pt x="8494" y="13660"/>
                  </a:lnTo>
                  <a:cubicBezTo>
                    <a:pt x="8367" y="13660"/>
                    <a:pt x="8240" y="13786"/>
                    <a:pt x="8240" y="13786"/>
                  </a:cubicBezTo>
                  <a:cubicBezTo>
                    <a:pt x="8113" y="13913"/>
                    <a:pt x="8113" y="14040"/>
                    <a:pt x="8113" y="14040"/>
                  </a:cubicBezTo>
                  <a:cubicBezTo>
                    <a:pt x="8113" y="14167"/>
                    <a:pt x="8113" y="14293"/>
                    <a:pt x="8240" y="14420"/>
                  </a:cubicBezTo>
                  <a:cubicBezTo>
                    <a:pt x="8367" y="14547"/>
                    <a:pt x="8620" y="14547"/>
                    <a:pt x="8747" y="14547"/>
                  </a:cubicBezTo>
                  <a:lnTo>
                    <a:pt x="11790" y="14547"/>
                  </a:lnTo>
                  <a:lnTo>
                    <a:pt x="13057" y="14674"/>
                  </a:lnTo>
                  <a:cubicBezTo>
                    <a:pt x="13438" y="14674"/>
                    <a:pt x="13818" y="14674"/>
                    <a:pt x="14198" y="14800"/>
                  </a:cubicBezTo>
                  <a:lnTo>
                    <a:pt x="14705" y="14800"/>
                  </a:lnTo>
                  <a:cubicBezTo>
                    <a:pt x="15212" y="14800"/>
                    <a:pt x="15339" y="14674"/>
                    <a:pt x="15466" y="14293"/>
                  </a:cubicBezTo>
                  <a:cubicBezTo>
                    <a:pt x="15466" y="14293"/>
                    <a:pt x="15466" y="14167"/>
                    <a:pt x="15339" y="14040"/>
                  </a:cubicBezTo>
                  <a:cubicBezTo>
                    <a:pt x="15212" y="13913"/>
                    <a:pt x="15212" y="13913"/>
                    <a:pt x="15086" y="13913"/>
                  </a:cubicBezTo>
                  <a:cubicBezTo>
                    <a:pt x="14832" y="13913"/>
                    <a:pt x="14579" y="13786"/>
                    <a:pt x="14452" y="13786"/>
                  </a:cubicBezTo>
                  <a:cubicBezTo>
                    <a:pt x="14198" y="13786"/>
                    <a:pt x="14071" y="13660"/>
                    <a:pt x="13945" y="13533"/>
                  </a:cubicBezTo>
                  <a:cubicBezTo>
                    <a:pt x="13818" y="13406"/>
                    <a:pt x="13818" y="13279"/>
                    <a:pt x="13691" y="13152"/>
                  </a:cubicBezTo>
                  <a:cubicBezTo>
                    <a:pt x="13564" y="12899"/>
                    <a:pt x="13564" y="12645"/>
                    <a:pt x="13438" y="12392"/>
                  </a:cubicBezTo>
                  <a:lnTo>
                    <a:pt x="9254" y="729"/>
                  </a:lnTo>
                  <a:cubicBezTo>
                    <a:pt x="9254" y="476"/>
                    <a:pt x="9127" y="349"/>
                    <a:pt x="9127" y="222"/>
                  </a:cubicBezTo>
                  <a:cubicBezTo>
                    <a:pt x="9001" y="95"/>
                    <a:pt x="9001" y="95"/>
                    <a:pt x="8874" y="95"/>
                  </a:cubicBezTo>
                  <a:cubicBezTo>
                    <a:pt x="8811" y="32"/>
                    <a:pt x="8747" y="0"/>
                    <a:pt x="8684" y="0"/>
                  </a:cubicBezTo>
                  <a:cubicBezTo>
                    <a:pt x="8620" y="0"/>
                    <a:pt x="8557" y="32"/>
                    <a:pt x="8494" y="95"/>
                  </a:cubicBezTo>
                  <a:cubicBezTo>
                    <a:pt x="8430" y="32"/>
                    <a:pt x="8335" y="0"/>
                    <a:pt x="8240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7;p15"/>
            <p:cNvSpPr/>
            <p:nvPr/>
          </p:nvSpPr>
          <p:spPr>
            <a:xfrm>
              <a:off x="3965275" y="4906400"/>
              <a:ext cx="478575" cy="430250"/>
            </a:xfrm>
            <a:custGeom>
              <a:avLst/>
              <a:gdLst/>
              <a:ahLst/>
              <a:cxnLst/>
              <a:rect l="l" t="t" r="r" b="b"/>
              <a:pathLst>
                <a:path w="19143" h="17210" extrusionOk="0">
                  <a:moveTo>
                    <a:pt x="15086" y="0"/>
                  </a:moveTo>
                  <a:lnTo>
                    <a:pt x="14199" y="254"/>
                  </a:lnTo>
                  <a:lnTo>
                    <a:pt x="13565" y="381"/>
                  </a:lnTo>
                  <a:lnTo>
                    <a:pt x="13185" y="508"/>
                  </a:lnTo>
                  <a:lnTo>
                    <a:pt x="12804" y="634"/>
                  </a:lnTo>
                  <a:lnTo>
                    <a:pt x="12424" y="761"/>
                  </a:lnTo>
                  <a:lnTo>
                    <a:pt x="11410" y="1015"/>
                  </a:lnTo>
                  <a:lnTo>
                    <a:pt x="10523" y="1141"/>
                  </a:lnTo>
                  <a:lnTo>
                    <a:pt x="9508" y="1395"/>
                  </a:lnTo>
                  <a:lnTo>
                    <a:pt x="9128" y="1395"/>
                  </a:lnTo>
                  <a:cubicBezTo>
                    <a:pt x="9001" y="1395"/>
                    <a:pt x="8875" y="1522"/>
                    <a:pt x="8875" y="1522"/>
                  </a:cubicBezTo>
                  <a:cubicBezTo>
                    <a:pt x="8748" y="1648"/>
                    <a:pt x="8748" y="1775"/>
                    <a:pt x="8875" y="1902"/>
                  </a:cubicBezTo>
                  <a:cubicBezTo>
                    <a:pt x="8875" y="2029"/>
                    <a:pt x="8875" y="2156"/>
                    <a:pt x="9001" y="2156"/>
                  </a:cubicBezTo>
                  <a:lnTo>
                    <a:pt x="10142" y="2156"/>
                  </a:lnTo>
                  <a:cubicBezTo>
                    <a:pt x="10396" y="2156"/>
                    <a:pt x="10523" y="2282"/>
                    <a:pt x="10649" y="2282"/>
                  </a:cubicBezTo>
                  <a:cubicBezTo>
                    <a:pt x="10903" y="2409"/>
                    <a:pt x="10903" y="2663"/>
                    <a:pt x="11030" y="2789"/>
                  </a:cubicBezTo>
                  <a:cubicBezTo>
                    <a:pt x="11156" y="3043"/>
                    <a:pt x="11156" y="3423"/>
                    <a:pt x="11283" y="3677"/>
                  </a:cubicBezTo>
                  <a:lnTo>
                    <a:pt x="11917" y="6339"/>
                  </a:lnTo>
                  <a:cubicBezTo>
                    <a:pt x="11917" y="6593"/>
                    <a:pt x="11917" y="6719"/>
                    <a:pt x="11917" y="6846"/>
                  </a:cubicBezTo>
                  <a:cubicBezTo>
                    <a:pt x="11790" y="6973"/>
                    <a:pt x="11663" y="6973"/>
                    <a:pt x="11537" y="6973"/>
                  </a:cubicBezTo>
                  <a:lnTo>
                    <a:pt x="7100" y="8241"/>
                  </a:lnTo>
                  <a:lnTo>
                    <a:pt x="6719" y="8241"/>
                  </a:lnTo>
                  <a:cubicBezTo>
                    <a:pt x="6593" y="8241"/>
                    <a:pt x="6593" y="8114"/>
                    <a:pt x="6466" y="7860"/>
                  </a:cubicBezTo>
                  <a:lnTo>
                    <a:pt x="5832" y="5198"/>
                  </a:lnTo>
                  <a:cubicBezTo>
                    <a:pt x="5832" y="4945"/>
                    <a:pt x="5832" y="4691"/>
                    <a:pt x="5832" y="4437"/>
                  </a:cubicBezTo>
                  <a:cubicBezTo>
                    <a:pt x="5705" y="4311"/>
                    <a:pt x="5705" y="4184"/>
                    <a:pt x="5832" y="3930"/>
                  </a:cubicBezTo>
                  <a:cubicBezTo>
                    <a:pt x="5832" y="3930"/>
                    <a:pt x="5832" y="3804"/>
                    <a:pt x="5832" y="3677"/>
                  </a:cubicBezTo>
                  <a:cubicBezTo>
                    <a:pt x="5959" y="3550"/>
                    <a:pt x="5959" y="3423"/>
                    <a:pt x="6086" y="3297"/>
                  </a:cubicBezTo>
                  <a:cubicBezTo>
                    <a:pt x="6212" y="3297"/>
                    <a:pt x="6466" y="3170"/>
                    <a:pt x="6593" y="3043"/>
                  </a:cubicBezTo>
                  <a:cubicBezTo>
                    <a:pt x="6719" y="3043"/>
                    <a:pt x="6973" y="2916"/>
                    <a:pt x="7100" y="2789"/>
                  </a:cubicBezTo>
                  <a:cubicBezTo>
                    <a:pt x="7227" y="2789"/>
                    <a:pt x="7353" y="2663"/>
                    <a:pt x="7353" y="2663"/>
                  </a:cubicBezTo>
                  <a:cubicBezTo>
                    <a:pt x="7353" y="2536"/>
                    <a:pt x="7353" y="2409"/>
                    <a:pt x="7353" y="2409"/>
                  </a:cubicBezTo>
                  <a:cubicBezTo>
                    <a:pt x="7353" y="2282"/>
                    <a:pt x="7227" y="2156"/>
                    <a:pt x="7100" y="2029"/>
                  </a:cubicBezTo>
                  <a:lnTo>
                    <a:pt x="6339" y="2029"/>
                  </a:lnTo>
                  <a:lnTo>
                    <a:pt x="5832" y="2282"/>
                  </a:lnTo>
                  <a:lnTo>
                    <a:pt x="5071" y="2409"/>
                  </a:lnTo>
                  <a:cubicBezTo>
                    <a:pt x="4818" y="2536"/>
                    <a:pt x="4564" y="2663"/>
                    <a:pt x="4311" y="2663"/>
                  </a:cubicBezTo>
                  <a:lnTo>
                    <a:pt x="3550" y="2789"/>
                  </a:lnTo>
                  <a:lnTo>
                    <a:pt x="2663" y="3043"/>
                  </a:lnTo>
                  <a:lnTo>
                    <a:pt x="1775" y="3170"/>
                  </a:lnTo>
                  <a:lnTo>
                    <a:pt x="761" y="3423"/>
                  </a:lnTo>
                  <a:lnTo>
                    <a:pt x="381" y="3423"/>
                  </a:lnTo>
                  <a:cubicBezTo>
                    <a:pt x="254" y="3423"/>
                    <a:pt x="127" y="3550"/>
                    <a:pt x="1" y="3677"/>
                  </a:cubicBezTo>
                  <a:cubicBezTo>
                    <a:pt x="1" y="3804"/>
                    <a:pt x="1" y="3930"/>
                    <a:pt x="1" y="3930"/>
                  </a:cubicBezTo>
                  <a:cubicBezTo>
                    <a:pt x="1" y="4057"/>
                    <a:pt x="127" y="4184"/>
                    <a:pt x="127" y="4184"/>
                  </a:cubicBezTo>
                  <a:cubicBezTo>
                    <a:pt x="191" y="4247"/>
                    <a:pt x="254" y="4279"/>
                    <a:pt x="318" y="4279"/>
                  </a:cubicBezTo>
                  <a:cubicBezTo>
                    <a:pt x="381" y="4279"/>
                    <a:pt x="444" y="4247"/>
                    <a:pt x="508" y="4184"/>
                  </a:cubicBezTo>
                  <a:lnTo>
                    <a:pt x="1395" y="4184"/>
                  </a:lnTo>
                  <a:cubicBezTo>
                    <a:pt x="1522" y="4184"/>
                    <a:pt x="1775" y="4311"/>
                    <a:pt x="1902" y="4437"/>
                  </a:cubicBezTo>
                  <a:cubicBezTo>
                    <a:pt x="2029" y="4564"/>
                    <a:pt x="2156" y="4691"/>
                    <a:pt x="2283" y="4818"/>
                  </a:cubicBezTo>
                  <a:cubicBezTo>
                    <a:pt x="2283" y="5198"/>
                    <a:pt x="2409" y="5452"/>
                    <a:pt x="2409" y="5705"/>
                  </a:cubicBezTo>
                  <a:lnTo>
                    <a:pt x="4311" y="14072"/>
                  </a:lnTo>
                  <a:cubicBezTo>
                    <a:pt x="4438" y="14325"/>
                    <a:pt x="4438" y="14579"/>
                    <a:pt x="4438" y="14833"/>
                  </a:cubicBezTo>
                  <a:cubicBezTo>
                    <a:pt x="4438" y="14959"/>
                    <a:pt x="4438" y="15086"/>
                    <a:pt x="4438" y="15213"/>
                  </a:cubicBezTo>
                  <a:cubicBezTo>
                    <a:pt x="4564" y="15340"/>
                    <a:pt x="4564" y="15466"/>
                    <a:pt x="4438" y="15593"/>
                  </a:cubicBezTo>
                  <a:cubicBezTo>
                    <a:pt x="4438" y="15720"/>
                    <a:pt x="4311" y="15847"/>
                    <a:pt x="4184" y="15973"/>
                  </a:cubicBezTo>
                  <a:cubicBezTo>
                    <a:pt x="4057" y="15973"/>
                    <a:pt x="3931" y="16100"/>
                    <a:pt x="3804" y="16227"/>
                  </a:cubicBezTo>
                  <a:cubicBezTo>
                    <a:pt x="3550" y="16227"/>
                    <a:pt x="3423" y="16354"/>
                    <a:pt x="3170" y="16481"/>
                  </a:cubicBezTo>
                  <a:cubicBezTo>
                    <a:pt x="3043" y="16481"/>
                    <a:pt x="3043" y="16607"/>
                    <a:pt x="3043" y="16607"/>
                  </a:cubicBezTo>
                  <a:cubicBezTo>
                    <a:pt x="2916" y="16734"/>
                    <a:pt x="2916" y="16861"/>
                    <a:pt x="3043" y="16861"/>
                  </a:cubicBezTo>
                  <a:cubicBezTo>
                    <a:pt x="3043" y="16988"/>
                    <a:pt x="3043" y="17114"/>
                    <a:pt x="3170" y="17114"/>
                  </a:cubicBezTo>
                  <a:cubicBezTo>
                    <a:pt x="3233" y="17178"/>
                    <a:pt x="3297" y="17209"/>
                    <a:pt x="3360" y="17209"/>
                  </a:cubicBezTo>
                  <a:cubicBezTo>
                    <a:pt x="3423" y="17209"/>
                    <a:pt x="3487" y="17178"/>
                    <a:pt x="3550" y="17114"/>
                  </a:cubicBezTo>
                  <a:lnTo>
                    <a:pt x="3931" y="17114"/>
                  </a:lnTo>
                  <a:lnTo>
                    <a:pt x="4438" y="16988"/>
                  </a:lnTo>
                  <a:lnTo>
                    <a:pt x="5198" y="16734"/>
                  </a:lnTo>
                  <a:lnTo>
                    <a:pt x="6086" y="16481"/>
                  </a:lnTo>
                  <a:lnTo>
                    <a:pt x="6719" y="16354"/>
                  </a:lnTo>
                  <a:lnTo>
                    <a:pt x="7734" y="16100"/>
                  </a:lnTo>
                  <a:lnTo>
                    <a:pt x="8494" y="15973"/>
                  </a:lnTo>
                  <a:lnTo>
                    <a:pt x="9635" y="15720"/>
                  </a:lnTo>
                  <a:lnTo>
                    <a:pt x="9889" y="15720"/>
                  </a:lnTo>
                  <a:cubicBezTo>
                    <a:pt x="10015" y="15720"/>
                    <a:pt x="10142" y="15720"/>
                    <a:pt x="10269" y="15593"/>
                  </a:cubicBezTo>
                  <a:cubicBezTo>
                    <a:pt x="10396" y="15466"/>
                    <a:pt x="10396" y="15340"/>
                    <a:pt x="10269" y="15213"/>
                  </a:cubicBezTo>
                  <a:cubicBezTo>
                    <a:pt x="10269" y="15086"/>
                    <a:pt x="10269" y="14959"/>
                    <a:pt x="10142" y="14959"/>
                  </a:cubicBezTo>
                  <a:cubicBezTo>
                    <a:pt x="10015" y="14959"/>
                    <a:pt x="9889" y="14833"/>
                    <a:pt x="9762" y="14833"/>
                  </a:cubicBezTo>
                  <a:cubicBezTo>
                    <a:pt x="9635" y="14896"/>
                    <a:pt x="9508" y="14928"/>
                    <a:pt x="9366" y="14928"/>
                  </a:cubicBezTo>
                  <a:cubicBezTo>
                    <a:pt x="9223" y="14928"/>
                    <a:pt x="9065" y="14896"/>
                    <a:pt x="8875" y="14833"/>
                  </a:cubicBezTo>
                  <a:cubicBezTo>
                    <a:pt x="8748" y="14833"/>
                    <a:pt x="8621" y="14833"/>
                    <a:pt x="8367" y="14706"/>
                  </a:cubicBezTo>
                  <a:cubicBezTo>
                    <a:pt x="8241" y="14579"/>
                    <a:pt x="8114" y="14452"/>
                    <a:pt x="8114" y="14199"/>
                  </a:cubicBezTo>
                  <a:cubicBezTo>
                    <a:pt x="7987" y="13945"/>
                    <a:pt x="7860" y="13692"/>
                    <a:pt x="7860" y="13311"/>
                  </a:cubicBezTo>
                  <a:lnTo>
                    <a:pt x="7100" y="9762"/>
                  </a:lnTo>
                  <a:cubicBezTo>
                    <a:pt x="7100" y="9635"/>
                    <a:pt x="7100" y="9508"/>
                    <a:pt x="7100" y="9381"/>
                  </a:cubicBezTo>
                  <a:cubicBezTo>
                    <a:pt x="7100" y="9255"/>
                    <a:pt x="7100" y="9255"/>
                    <a:pt x="7227" y="9128"/>
                  </a:cubicBezTo>
                  <a:cubicBezTo>
                    <a:pt x="7353" y="9128"/>
                    <a:pt x="7480" y="9128"/>
                    <a:pt x="7607" y="9001"/>
                  </a:cubicBezTo>
                  <a:lnTo>
                    <a:pt x="11790" y="7987"/>
                  </a:lnTo>
                  <a:lnTo>
                    <a:pt x="12044" y="7987"/>
                  </a:lnTo>
                  <a:cubicBezTo>
                    <a:pt x="12171" y="8114"/>
                    <a:pt x="12171" y="8114"/>
                    <a:pt x="12171" y="8241"/>
                  </a:cubicBezTo>
                  <a:cubicBezTo>
                    <a:pt x="12297" y="8367"/>
                    <a:pt x="12297" y="8494"/>
                    <a:pt x="12297" y="8621"/>
                  </a:cubicBezTo>
                  <a:lnTo>
                    <a:pt x="13185" y="12170"/>
                  </a:lnTo>
                  <a:cubicBezTo>
                    <a:pt x="13185" y="12424"/>
                    <a:pt x="13185" y="12677"/>
                    <a:pt x="13311" y="12804"/>
                  </a:cubicBezTo>
                  <a:cubicBezTo>
                    <a:pt x="13311" y="13058"/>
                    <a:pt x="13311" y="13185"/>
                    <a:pt x="13311" y="13311"/>
                  </a:cubicBezTo>
                  <a:cubicBezTo>
                    <a:pt x="13311" y="13438"/>
                    <a:pt x="13185" y="13565"/>
                    <a:pt x="13185" y="13565"/>
                  </a:cubicBezTo>
                  <a:cubicBezTo>
                    <a:pt x="13185" y="13692"/>
                    <a:pt x="13058" y="13818"/>
                    <a:pt x="12931" y="13945"/>
                  </a:cubicBezTo>
                  <a:cubicBezTo>
                    <a:pt x="12804" y="14072"/>
                    <a:pt x="12678" y="14199"/>
                    <a:pt x="12424" y="14199"/>
                  </a:cubicBezTo>
                  <a:cubicBezTo>
                    <a:pt x="12297" y="14325"/>
                    <a:pt x="12044" y="14452"/>
                    <a:pt x="11917" y="14452"/>
                  </a:cubicBezTo>
                  <a:cubicBezTo>
                    <a:pt x="11917" y="14579"/>
                    <a:pt x="11790" y="14579"/>
                    <a:pt x="11663" y="14706"/>
                  </a:cubicBezTo>
                  <a:cubicBezTo>
                    <a:pt x="11663" y="14706"/>
                    <a:pt x="11663" y="14833"/>
                    <a:pt x="11663" y="14959"/>
                  </a:cubicBezTo>
                  <a:cubicBezTo>
                    <a:pt x="11790" y="15086"/>
                    <a:pt x="11790" y="15086"/>
                    <a:pt x="11917" y="15213"/>
                  </a:cubicBezTo>
                  <a:lnTo>
                    <a:pt x="12678" y="15213"/>
                  </a:lnTo>
                  <a:lnTo>
                    <a:pt x="13185" y="14959"/>
                  </a:lnTo>
                  <a:lnTo>
                    <a:pt x="13945" y="14833"/>
                  </a:lnTo>
                  <a:lnTo>
                    <a:pt x="14833" y="14579"/>
                  </a:lnTo>
                  <a:lnTo>
                    <a:pt x="15466" y="14452"/>
                  </a:lnTo>
                  <a:cubicBezTo>
                    <a:pt x="15720" y="14325"/>
                    <a:pt x="16100" y="14325"/>
                    <a:pt x="16354" y="14199"/>
                  </a:cubicBezTo>
                  <a:lnTo>
                    <a:pt x="17241" y="14072"/>
                  </a:lnTo>
                  <a:lnTo>
                    <a:pt x="18255" y="13818"/>
                  </a:lnTo>
                  <a:lnTo>
                    <a:pt x="18636" y="13818"/>
                  </a:lnTo>
                  <a:cubicBezTo>
                    <a:pt x="18762" y="13818"/>
                    <a:pt x="18889" y="13692"/>
                    <a:pt x="19016" y="13565"/>
                  </a:cubicBezTo>
                  <a:cubicBezTo>
                    <a:pt x="19143" y="13565"/>
                    <a:pt x="19143" y="13438"/>
                    <a:pt x="19016" y="13311"/>
                  </a:cubicBezTo>
                  <a:cubicBezTo>
                    <a:pt x="19016" y="13185"/>
                    <a:pt x="19016" y="13058"/>
                    <a:pt x="18889" y="13058"/>
                  </a:cubicBezTo>
                  <a:cubicBezTo>
                    <a:pt x="18762" y="12931"/>
                    <a:pt x="18636" y="12931"/>
                    <a:pt x="18509" y="12931"/>
                  </a:cubicBezTo>
                  <a:lnTo>
                    <a:pt x="17622" y="12931"/>
                  </a:lnTo>
                  <a:cubicBezTo>
                    <a:pt x="17495" y="12931"/>
                    <a:pt x="17241" y="12931"/>
                    <a:pt x="17114" y="12804"/>
                  </a:cubicBezTo>
                  <a:cubicBezTo>
                    <a:pt x="16988" y="12677"/>
                    <a:pt x="16861" y="12551"/>
                    <a:pt x="16861" y="12297"/>
                  </a:cubicBezTo>
                  <a:cubicBezTo>
                    <a:pt x="16734" y="12044"/>
                    <a:pt x="16607" y="11790"/>
                    <a:pt x="16607" y="11410"/>
                  </a:cubicBezTo>
                  <a:lnTo>
                    <a:pt x="14706" y="3043"/>
                  </a:lnTo>
                  <a:cubicBezTo>
                    <a:pt x="14579" y="2663"/>
                    <a:pt x="14579" y="2409"/>
                    <a:pt x="14579" y="2029"/>
                  </a:cubicBezTo>
                  <a:cubicBezTo>
                    <a:pt x="14579" y="1775"/>
                    <a:pt x="14579" y="1522"/>
                    <a:pt x="14706" y="1395"/>
                  </a:cubicBezTo>
                  <a:cubicBezTo>
                    <a:pt x="14959" y="1268"/>
                    <a:pt x="15086" y="1141"/>
                    <a:pt x="15340" y="1015"/>
                  </a:cubicBezTo>
                  <a:cubicBezTo>
                    <a:pt x="15593" y="888"/>
                    <a:pt x="15720" y="888"/>
                    <a:pt x="15847" y="761"/>
                  </a:cubicBezTo>
                  <a:cubicBezTo>
                    <a:pt x="15974" y="761"/>
                    <a:pt x="16100" y="634"/>
                    <a:pt x="16100" y="508"/>
                  </a:cubicBezTo>
                  <a:cubicBezTo>
                    <a:pt x="16100" y="381"/>
                    <a:pt x="16100" y="381"/>
                    <a:pt x="16100" y="254"/>
                  </a:cubicBezTo>
                  <a:cubicBezTo>
                    <a:pt x="16100" y="127"/>
                    <a:pt x="15974" y="0"/>
                    <a:pt x="15847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8;p15"/>
            <p:cNvSpPr/>
            <p:nvPr/>
          </p:nvSpPr>
          <p:spPr>
            <a:xfrm>
              <a:off x="4551575" y="4799450"/>
              <a:ext cx="358150" cy="411225"/>
            </a:xfrm>
            <a:custGeom>
              <a:avLst/>
              <a:gdLst/>
              <a:ahLst/>
              <a:cxnLst/>
              <a:rect l="l" t="t" r="r" b="b"/>
              <a:pathLst>
                <a:path w="14326" h="16449" extrusionOk="0">
                  <a:moveTo>
                    <a:pt x="1902" y="4405"/>
                  </a:moveTo>
                  <a:lnTo>
                    <a:pt x="4945" y="7575"/>
                  </a:lnTo>
                  <a:cubicBezTo>
                    <a:pt x="4945" y="7701"/>
                    <a:pt x="4945" y="7701"/>
                    <a:pt x="5072" y="7701"/>
                  </a:cubicBezTo>
                  <a:cubicBezTo>
                    <a:pt x="5072" y="7828"/>
                    <a:pt x="5072" y="7828"/>
                    <a:pt x="5072" y="7955"/>
                  </a:cubicBezTo>
                  <a:cubicBezTo>
                    <a:pt x="4945" y="7955"/>
                    <a:pt x="4818" y="8082"/>
                    <a:pt x="4691" y="8082"/>
                  </a:cubicBezTo>
                  <a:lnTo>
                    <a:pt x="2536" y="9096"/>
                  </a:lnTo>
                  <a:lnTo>
                    <a:pt x="2156" y="9096"/>
                  </a:lnTo>
                  <a:cubicBezTo>
                    <a:pt x="2156" y="9096"/>
                    <a:pt x="2156" y="9096"/>
                    <a:pt x="2029" y="8969"/>
                  </a:cubicBezTo>
                  <a:cubicBezTo>
                    <a:pt x="2029" y="8969"/>
                    <a:pt x="2029" y="8842"/>
                    <a:pt x="2029" y="8842"/>
                  </a:cubicBezTo>
                  <a:cubicBezTo>
                    <a:pt x="2029" y="8715"/>
                    <a:pt x="2029" y="8715"/>
                    <a:pt x="2029" y="8589"/>
                  </a:cubicBezTo>
                  <a:lnTo>
                    <a:pt x="1902" y="4405"/>
                  </a:lnTo>
                  <a:close/>
                  <a:moveTo>
                    <a:pt x="2093" y="0"/>
                  </a:moveTo>
                  <a:cubicBezTo>
                    <a:pt x="2029" y="0"/>
                    <a:pt x="1966" y="32"/>
                    <a:pt x="1902" y="95"/>
                  </a:cubicBezTo>
                  <a:cubicBezTo>
                    <a:pt x="1776" y="95"/>
                    <a:pt x="1649" y="95"/>
                    <a:pt x="1522" y="222"/>
                  </a:cubicBezTo>
                  <a:cubicBezTo>
                    <a:pt x="1395" y="222"/>
                    <a:pt x="1269" y="349"/>
                    <a:pt x="1142" y="475"/>
                  </a:cubicBezTo>
                  <a:cubicBezTo>
                    <a:pt x="1015" y="602"/>
                    <a:pt x="888" y="729"/>
                    <a:pt x="888" y="856"/>
                  </a:cubicBezTo>
                  <a:cubicBezTo>
                    <a:pt x="888" y="982"/>
                    <a:pt x="888" y="1236"/>
                    <a:pt x="888" y="1490"/>
                  </a:cubicBezTo>
                  <a:lnTo>
                    <a:pt x="1015" y="8715"/>
                  </a:lnTo>
                  <a:lnTo>
                    <a:pt x="1015" y="9983"/>
                  </a:lnTo>
                  <a:cubicBezTo>
                    <a:pt x="1015" y="10490"/>
                    <a:pt x="1015" y="11124"/>
                    <a:pt x="1142" y="11758"/>
                  </a:cubicBezTo>
                  <a:cubicBezTo>
                    <a:pt x="1269" y="12519"/>
                    <a:pt x="1142" y="12899"/>
                    <a:pt x="1142" y="13279"/>
                  </a:cubicBezTo>
                  <a:lnTo>
                    <a:pt x="1142" y="14167"/>
                  </a:lnTo>
                  <a:cubicBezTo>
                    <a:pt x="1142" y="14293"/>
                    <a:pt x="1142" y="14547"/>
                    <a:pt x="1142" y="14674"/>
                  </a:cubicBezTo>
                  <a:cubicBezTo>
                    <a:pt x="1142" y="14800"/>
                    <a:pt x="1015" y="14927"/>
                    <a:pt x="1015" y="14927"/>
                  </a:cubicBezTo>
                  <a:cubicBezTo>
                    <a:pt x="888" y="15054"/>
                    <a:pt x="888" y="15181"/>
                    <a:pt x="762" y="15307"/>
                  </a:cubicBezTo>
                  <a:cubicBezTo>
                    <a:pt x="508" y="15434"/>
                    <a:pt x="381" y="15561"/>
                    <a:pt x="254" y="15688"/>
                  </a:cubicBezTo>
                  <a:cubicBezTo>
                    <a:pt x="128" y="15688"/>
                    <a:pt x="1" y="15815"/>
                    <a:pt x="1" y="15941"/>
                  </a:cubicBezTo>
                  <a:cubicBezTo>
                    <a:pt x="1" y="15941"/>
                    <a:pt x="1" y="16068"/>
                    <a:pt x="1" y="16195"/>
                  </a:cubicBezTo>
                  <a:cubicBezTo>
                    <a:pt x="128" y="16322"/>
                    <a:pt x="128" y="16448"/>
                    <a:pt x="254" y="16448"/>
                  </a:cubicBezTo>
                  <a:lnTo>
                    <a:pt x="762" y="16448"/>
                  </a:lnTo>
                  <a:lnTo>
                    <a:pt x="1015" y="16322"/>
                  </a:lnTo>
                  <a:cubicBezTo>
                    <a:pt x="1015" y="16322"/>
                    <a:pt x="1015" y="16322"/>
                    <a:pt x="1142" y="16195"/>
                  </a:cubicBezTo>
                  <a:lnTo>
                    <a:pt x="2156" y="15688"/>
                  </a:lnTo>
                  <a:lnTo>
                    <a:pt x="2663" y="15434"/>
                  </a:lnTo>
                  <a:lnTo>
                    <a:pt x="3170" y="15181"/>
                  </a:lnTo>
                  <a:lnTo>
                    <a:pt x="4184" y="14800"/>
                  </a:lnTo>
                  <a:lnTo>
                    <a:pt x="4565" y="14674"/>
                  </a:lnTo>
                  <a:cubicBezTo>
                    <a:pt x="4691" y="14674"/>
                    <a:pt x="4818" y="14547"/>
                    <a:pt x="4945" y="14293"/>
                  </a:cubicBezTo>
                  <a:cubicBezTo>
                    <a:pt x="5072" y="14293"/>
                    <a:pt x="5072" y="14040"/>
                    <a:pt x="4945" y="13913"/>
                  </a:cubicBezTo>
                  <a:cubicBezTo>
                    <a:pt x="4945" y="13913"/>
                    <a:pt x="4945" y="13786"/>
                    <a:pt x="4818" y="13659"/>
                  </a:cubicBezTo>
                  <a:lnTo>
                    <a:pt x="4438" y="13659"/>
                  </a:lnTo>
                  <a:cubicBezTo>
                    <a:pt x="4311" y="13786"/>
                    <a:pt x="4058" y="13786"/>
                    <a:pt x="3804" y="13913"/>
                  </a:cubicBezTo>
                  <a:lnTo>
                    <a:pt x="2917" y="13913"/>
                  </a:lnTo>
                  <a:cubicBezTo>
                    <a:pt x="2663" y="13786"/>
                    <a:pt x="2410" y="13533"/>
                    <a:pt x="2410" y="13279"/>
                  </a:cubicBezTo>
                  <a:cubicBezTo>
                    <a:pt x="2283" y="13279"/>
                    <a:pt x="2283" y="13152"/>
                    <a:pt x="2283" y="12899"/>
                  </a:cubicBezTo>
                  <a:cubicBezTo>
                    <a:pt x="2283" y="12772"/>
                    <a:pt x="2283" y="12645"/>
                    <a:pt x="2156" y="12519"/>
                  </a:cubicBezTo>
                  <a:cubicBezTo>
                    <a:pt x="2029" y="12392"/>
                    <a:pt x="2156" y="12138"/>
                    <a:pt x="2156" y="11885"/>
                  </a:cubicBezTo>
                  <a:lnTo>
                    <a:pt x="2156" y="10997"/>
                  </a:lnTo>
                  <a:cubicBezTo>
                    <a:pt x="2156" y="10871"/>
                    <a:pt x="2156" y="10744"/>
                    <a:pt x="2156" y="10617"/>
                  </a:cubicBezTo>
                  <a:cubicBezTo>
                    <a:pt x="2156" y="10617"/>
                    <a:pt x="2156" y="10490"/>
                    <a:pt x="2283" y="10490"/>
                  </a:cubicBezTo>
                  <a:lnTo>
                    <a:pt x="2536" y="10363"/>
                  </a:lnTo>
                  <a:lnTo>
                    <a:pt x="5706" y="8969"/>
                  </a:lnTo>
                  <a:lnTo>
                    <a:pt x="5959" y="8842"/>
                  </a:lnTo>
                  <a:lnTo>
                    <a:pt x="6213" y="8842"/>
                  </a:lnTo>
                  <a:cubicBezTo>
                    <a:pt x="6339" y="8842"/>
                    <a:pt x="6466" y="8969"/>
                    <a:pt x="6466" y="9096"/>
                  </a:cubicBezTo>
                  <a:lnTo>
                    <a:pt x="8241" y="10744"/>
                  </a:lnTo>
                  <a:lnTo>
                    <a:pt x="8494" y="10997"/>
                  </a:lnTo>
                  <a:cubicBezTo>
                    <a:pt x="8494" y="11124"/>
                    <a:pt x="8494" y="11251"/>
                    <a:pt x="8621" y="11251"/>
                  </a:cubicBezTo>
                  <a:cubicBezTo>
                    <a:pt x="8621" y="11378"/>
                    <a:pt x="8621" y="11504"/>
                    <a:pt x="8621" y="11631"/>
                  </a:cubicBezTo>
                  <a:cubicBezTo>
                    <a:pt x="8494" y="11758"/>
                    <a:pt x="8368" y="11885"/>
                    <a:pt x="8241" y="12011"/>
                  </a:cubicBezTo>
                  <a:lnTo>
                    <a:pt x="7734" y="12265"/>
                  </a:lnTo>
                  <a:cubicBezTo>
                    <a:pt x="7607" y="12392"/>
                    <a:pt x="7607" y="12392"/>
                    <a:pt x="7607" y="12519"/>
                  </a:cubicBezTo>
                  <a:cubicBezTo>
                    <a:pt x="7480" y="12645"/>
                    <a:pt x="7480" y="12772"/>
                    <a:pt x="7607" y="12772"/>
                  </a:cubicBezTo>
                  <a:cubicBezTo>
                    <a:pt x="7607" y="12899"/>
                    <a:pt x="7734" y="13026"/>
                    <a:pt x="7861" y="13026"/>
                  </a:cubicBezTo>
                  <a:cubicBezTo>
                    <a:pt x="7924" y="13089"/>
                    <a:pt x="7987" y="13121"/>
                    <a:pt x="8067" y="13121"/>
                  </a:cubicBezTo>
                  <a:cubicBezTo>
                    <a:pt x="8146" y="13121"/>
                    <a:pt x="8241" y="13089"/>
                    <a:pt x="8368" y="13026"/>
                  </a:cubicBezTo>
                  <a:lnTo>
                    <a:pt x="8494" y="12899"/>
                  </a:lnTo>
                  <a:lnTo>
                    <a:pt x="8748" y="12772"/>
                  </a:lnTo>
                  <a:cubicBezTo>
                    <a:pt x="9128" y="12645"/>
                    <a:pt x="9509" y="12392"/>
                    <a:pt x="9889" y="12265"/>
                  </a:cubicBezTo>
                  <a:cubicBezTo>
                    <a:pt x="10269" y="12011"/>
                    <a:pt x="10650" y="11885"/>
                    <a:pt x="11030" y="11631"/>
                  </a:cubicBezTo>
                  <a:lnTo>
                    <a:pt x="12171" y="11124"/>
                  </a:lnTo>
                  <a:lnTo>
                    <a:pt x="13312" y="10744"/>
                  </a:lnTo>
                  <a:lnTo>
                    <a:pt x="13565" y="10617"/>
                  </a:lnTo>
                  <a:lnTo>
                    <a:pt x="13819" y="10617"/>
                  </a:lnTo>
                  <a:cubicBezTo>
                    <a:pt x="14199" y="10363"/>
                    <a:pt x="14326" y="10110"/>
                    <a:pt x="14199" y="9856"/>
                  </a:cubicBezTo>
                  <a:cubicBezTo>
                    <a:pt x="14199" y="9730"/>
                    <a:pt x="14072" y="9730"/>
                    <a:pt x="13946" y="9603"/>
                  </a:cubicBezTo>
                  <a:lnTo>
                    <a:pt x="13692" y="9603"/>
                  </a:lnTo>
                  <a:lnTo>
                    <a:pt x="13058" y="9856"/>
                  </a:lnTo>
                  <a:lnTo>
                    <a:pt x="12551" y="9856"/>
                  </a:lnTo>
                  <a:cubicBezTo>
                    <a:pt x="12424" y="9730"/>
                    <a:pt x="12298" y="9730"/>
                    <a:pt x="12171" y="9603"/>
                  </a:cubicBezTo>
                  <a:cubicBezTo>
                    <a:pt x="11917" y="9349"/>
                    <a:pt x="11664" y="9096"/>
                    <a:pt x="11410" y="8842"/>
                  </a:cubicBezTo>
                  <a:lnTo>
                    <a:pt x="2536" y="349"/>
                  </a:lnTo>
                  <a:cubicBezTo>
                    <a:pt x="2410" y="222"/>
                    <a:pt x="2410" y="95"/>
                    <a:pt x="2283" y="95"/>
                  </a:cubicBezTo>
                  <a:cubicBezTo>
                    <a:pt x="2219" y="32"/>
                    <a:pt x="2156" y="0"/>
                    <a:pt x="2093" y="0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9;p15"/>
            <p:cNvSpPr/>
            <p:nvPr/>
          </p:nvSpPr>
          <p:spPr>
            <a:xfrm>
              <a:off x="5087175" y="4434175"/>
              <a:ext cx="316950" cy="320125"/>
            </a:xfrm>
            <a:custGeom>
              <a:avLst/>
              <a:gdLst/>
              <a:ahLst/>
              <a:cxnLst/>
              <a:rect l="l" t="t" r="r" b="b"/>
              <a:pathLst>
                <a:path w="12678" h="12805" extrusionOk="0">
                  <a:moveTo>
                    <a:pt x="5325" y="12678"/>
                  </a:moveTo>
                  <a:cubicBezTo>
                    <a:pt x="10142" y="12805"/>
                    <a:pt x="12678" y="6973"/>
                    <a:pt x="9382" y="3424"/>
                  </a:cubicBezTo>
                  <a:cubicBezTo>
                    <a:pt x="5959" y="1"/>
                    <a:pt x="128" y="2409"/>
                    <a:pt x="128" y="7227"/>
                  </a:cubicBezTo>
                  <a:cubicBezTo>
                    <a:pt x="1" y="10142"/>
                    <a:pt x="2409" y="12551"/>
                    <a:pt x="5325" y="12678"/>
                  </a:cubicBezTo>
                  <a:close/>
                </a:path>
              </a:pathLst>
            </a:custGeom>
            <a:solidFill>
              <a:srgbClr val="0B4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190;p15"/>
          <p:cNvSpPr txBox="1"/>
          <p:nvPr/>
        </p:nvSpPr>
        <p:spPr>
          <a:xfrm>
            <a:off x="2527306" y="6621154"/>
            <a:ext cx="5745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500" b="1">
                <a:solidFill>
                  <a:srgbClr val="0B4697"/>
                </a:solidFill>
                <a:latin typeface="Roboto"/>
                <a:ea typeface="Roboto"/>
                <a:cs typeface="Roboto"/>
                <a:sym typeface="Roboto"/>
              </a:rPr>
              <a:t>www.institutpraha.cz</a:t>
            </a:r>
            <a:endParaRPr sz="2500" b="1">
              <a:solidFill>
                <a:srgbClr val="0B469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3920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institutpraha.cz/projekty/esi-fondy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akub.janura@mvcr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.jan@institutpraha.c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643370" y="5680830"/>
            <a:ext cx="10010775" cy="1323974"/>
          </a:xfrm>
        </p:spPr>
        <p:txBody>
          <a:bodyPr/>
          <a:lstStyle/>
          <a:p>
            <a:pPr marL="0" indent="0" algn="r">
              <a:buNone/>
            </a:pPr>
            <a:r>
              <a:rPr lang="cs-CZ" dirty="0"/>
              <a:t>Mgr. Jakub Jaňura, Ministerstvo vnitra</a:t>
            </a:r>
          </a:p>
          <a:p>
            <a:pPr marL="0" indent="0" algn="r">
              <a:buNone/>
            </a:pPr>
            <a:r>
              <a:rPr lang="cs-CZ" dirty="0"/>
              <a:t>Ing. Filip Janský, Institut pro veřejnou správu Praha</a:t>
            </a:r>
          </a:p>
          <a:p>
            <a:pPr marL="0" indent="0" algn="r">
              <a:buNone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04844" y="4274728"/>
            <a:ext cx="9810750" cy="547664"/>
          </a:xfrm>
        </p:spPr>
        <p:txBody>
          <a:bodyPr/>
          <a:lstStyle/>
          <a:p>
            <a:r>
              <a:rPr lang="pl-PL" dirty="0"/>
              <a:t>Vzdělávání v oblasti čerpání z ESI fondů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EB6E9B2-9A6F-C173-3A5A-865D44E76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8892"/>
            <a:ext cx="10764752" cy="94310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FB1C621-1593-45AF-9C59-E627D5AF2B4D}"/>
              </a:ext>
            </a:extLst>
          </p:cNvPr>
          <p:cNvSpPr txBox="1"/>
          <p:nvPr/>
        </p:nvSpPr>
        <p:spPr>
          <a:xfrm>
            <a:off x="360219" y="7004804"/>
            <a:ext cx="98107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1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Aktivita byla zpracována v rámci projektu </a:t>
            </a:r>
            <a:r>
              <a:rPr lang="cs-CZ" sz="1100" i="1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Podpora pro příjemce dotací </a:t>
            </a:r>
            <a:r>
              <a:rPr lang="cs-CZ" sz="11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registrační číslo </a:t>
            </a:r>
            <a:r>
              <a:rPr lang="cs-CZ" sz="1100" i="1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CZ.07.01.01/00/22_002/0000022.</a:t>
            </a:r>
            <a:r>
              <a:rPr lang="cs-CZ" sz="11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Projekt je spolufinancován Evropskou unií v rámci operačního programu OPTP – Operační program Technická pomoc 2021-2027.</a:t>
            </a:r>
          </a:p>
        </p:txBody>
      </p:sp>
    </p:spTree>
    <p:extLst>
      <p:ext uri="{BB962C8B-B14F-4D97-AF65-F5344CB8AC3E}">
        <p14:creationId xmlns:p14="http://schemas.microsoft.com/office/powerpoint/2010/main" val="4181405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62AB6A-9950-6C62-5862-254B01853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informace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515146-BBA2-79B3-CC32-26923D794D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301" y="1363686"/>
            <a:ext cx="6108700" cy="5674423"/>
          </a:xfrm>
        </p:spPr>
        <p:txBody>
          <a:bodyPr/>
          <a:lstStyle/>
          <a:p>
            <a:endParaRPr lang="cs-CZ" sz="1800" dirty="0"/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cs-CZ" sz="1800" dirty="0">
                <a:latin typeface="Roboto" panose="02000000000000000000" pitchFamily="2" charset="0"/>
                <a:ea typeface="Roboto" panose="02000000000000000000" pitchFamily="2" charset="0"/>
              </a:rPr>
              <a:t>Bezplatný vzdělávací program, který uživatele krok </a:t>
            </a:r>
            <a:r>
              <a:rPr lang="cs-CZ" sz="18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za krokem provede </a:t>
            </a:r>
            <a:r>
              <a:rPr lang="cs-CZ" sz="1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procesem získávání dotací, od pochopení základních pravidel až po navigaci v procesu žádosti o podporu </a:t>
            </a:r>
            <a:endParaRPr lang="cs-CZ" sz="1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cs-CZ" sz="1800" dirty="0" err="1">
                <a:latin typeface="Roboto" panose="02000000000000000000" pitchFamily="2" charset="0"/>
                <a:ea typeface="Roboto" panose="02000000000000000000" pitchFamily="2" charset="0"/>
              </a:rPr>
              <a:t>eLearningový</a:t>
            </a:r>
            <a:r>
              <a:rPr lang="cs-CZ" sz="1800" dirty="0">
                <a:latin typeface="Roboto" panose="02000000000000000000" pitchFamily="2" charset="0"/>
                <a:ea typeface="Roboto" panose="02000000000000000000" pitchFamily="2" charset="0"/>
              </a:rPr>
              <a:t> kurz v prostředí ELEV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cs-CZ" sz="18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Cílem kurzu je podpora a zvýšení dovedností v oblasti dotační politiky, jež se mohou pozitivně odrazit na stávajících či plánovaných projektech samospráv</a:t>
            </a:r>
            <a:endParaRPr lang="cs-CZ" sz="1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cs-CZ" sz="1800" dirty="0">
                <a:latin typeface="Roboto" panose="02000000000000000000" pitchFamily="2" charset="0"/>
                <a:ea typeface="Roboto" panose="02000000000000000000" pitchFamily="2" charset="0"/>
              </a:rPr>
              <a:t>Certifikát=úspěšné ukončení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</a:pPr>
            <a:r>
              <a:rPr lang="cs-CZ" sz="1600" dirty="0">
                <a:latin typeface="Roboto" panose="02000000000000000000" pitchFamily="2" charset="0"/>
                <a:ea typeface="Roboto" panose="02000000000000000000" pitchFamily="2" charset="0"/>
              </a:rPr>
              <a:t>Studium obsahu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</a:pPr>
            <a:r>
              <a:rPr lang="cs-CZ" sz="1600" dirty="0">
                <a:latin typeface="Roboto" panose="02000000000000000000" pitchFamily="2" charset="0"/>
                <a:ea typeface="Roboto" panose="02000000000000000000" pitchFamily="2" charset="0"/>
              </a:rPr>
              <a:t>Test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654C332-BDCF-69B4-FB09-16433C8C5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753" y="4146052"/>
            <a:ext cx="1789301" cy="1775323"/>
          </a:xfrm>
          <a:prstGeom prst="rect">
            <a:avLst/>
          </a:prstGeom>
        </p:spPr>
      </p:pic>
      <p:pic>
        <p:nvPicPr>
          <p:cNvPr id="12" name="Obrázek 11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DCBCD467-B004-3543-A746-EDC130911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488" y="1363686"/>
            <a:ext cx="4083275" cy="577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43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3FFC53-BC6A-C74C-EE97-9A3E3428A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e-Learning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EC3AFB8-D2F5-D884-FC65-EC9F71A475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76898" y="1638299"/>
            <a:ext cx="8543925" cy="1930811"/>
          </a:xfrm>
        </p:spPr>
        <p:txBody>
          <a:bodyPr/>
          <a:lstStyle/>
          <a:p>
            <a:r>
              <a:rPr lang="cs-CZ" dirty="0"/>
              <a:t>Základní informace</a:t>
            </a:r>
          </a:p>
          <a:p>
            <a:r>
              <a:rPr lang="cs-CZ" dirty="0"/>
              <a:t>EU fondy (politika soudržnosti 2021–2027)</a:t>
            </a:r>
          </a:p>
          <a:p>
            <a:r>
              <a:rPr lang="cs-CZ" dirty="0"/>
              <a:t>Národní dotační tituly</a:t>
            </a:r>
          </a:p>
          <a:p>
            <a:r>
              <a:rPr lang="cs-CZ" dirty="0"/>
              <a:t>Krajské dotační tituly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F2597A4-8CF2-E759-1DDC-FDDE3D246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85" y="1608252"/>
            <a:ext cx="1102844" cy="109208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F63F496-1496-8A6D-64A0-D03B974DB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69" y="5707784"/>
            <a:ext cx="1321273" cy="114742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7EAB4FE-44E4-79F7-8864-73D49AB1B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622" y="4193646"/>
            <a:ext cx="784969" cy="1091820"/>
          </a:xfrm>
          <a:prstGeom prst="rect">
            <a:avLst/>
          </a:prstGeom>
        </p:spPr>
      </p:pic>
      <p:sp>
        <p:nvSpPr>
          <p:cNvPr id="16" name="Zástupný text 2">
            <a:extLst>
              <a:ext uri="{FF2B5EF4-FFF2-40B4-BE49-F238E27FC236}">
                <a16:creationId xmlns:a16="http://schemas.microsoft.com/office/drawing/2014/main" id="{C56F255B-9397-98FE-9429-C458E60F6492}"/>
              </a:ext>
            </a:extLst>
          </p:cNvPr>
          <p:cNvSpPr txBox="1">
            <a:spLocks/>
          </p:cNvSpPr>
          <p:nvPr/>
        </p:nvSpPr>
        <p:spPr>
          <a:xfrm>
            <a:off x="1827529" y="4433211"/>
            <a:ext cx="8543925" cy="8522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+mn-cs"/>
              </a:rPr>
              <a:t>Evropské fondy v období 2021-2027</a:t>
            </a:r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8172F5C2-D22E-8A49-4360-B43E748291B0}"/>
              </a:ext>
            </a:extLst>
          </p:cNvPr>
          <p:cNvSpPr txBox="1">
            <a:spLocks/>
          </p:cNvSpPr>
          <p:nvPr/>
        </p:nvSpPr>
        <p:spPr>
          <a:xfrm>
            <a:off x="1827529" y="6002950"/>
            <a:ext cx="8543925" cy="8522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+mn-cs"/>
              </a:rPr>
              <a:t>Kde fondy EU pomáhají</a:t>
            </a:r>
          </a:p>
        </p:txBody>
      </p:sp>
    </p:spTree>
    <p:extLst>
      <p:ext uri="{BB962C8B-B14F-4D97-AF65-F5344CB8AC3E}">
        <p14:creationId xmlns:p14="http://schemas.microsoft.com/office/powerpoint/2010/main" val="4039613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E7F55F-7F97-08A3-EA89-ECEF21F59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obsahu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F29559A-C8C5-AAA6-BD71-FF9366083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075" y="1352254"/>
            <a:ext cx="4100145" cy="581099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52C6C9A-7B0F-20DE-C42E-14AE60603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14" y="1352254"/>
            <a:ext cx="4118874" cy="581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33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EC2389-5599-01B1-1A5F-C25BBB314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Účast k 4.11.2024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D5B75C5-75E2-EE5B-7174-CF6F09CECB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6510" y="2088535"/>
            <a:ext cx="8543925" cy="3152059"/>
          </a:xfrm>
        </p:spPr>
        <p:txBody>
          <a:bodyPr/>
          <a:lstStyle/>
          <a:p>
            <a:r>
              <a:rPr lang="cs-CZ" dirty="0"/>
              <a:t>Více než 400 registrovaných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59 úspěšných absolventů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4A92861-E043-9472-1580-5F32FF973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86" y="3932904"/>
            <a:ext cx="1250392" cy="167450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5E89497-0114-BD7D-B412-2D76E36C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54" y="1631226"/>
            <a:ext cx="2010056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41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F0241F-D25E-BBFD-4CA6-677B456FC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Účast a zastoupení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B9D555D6-F0FD-48C3-9A39-565AAE1C50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831117"/>
              </p:ext>
            </p:extLst>
          </p:nvPr>
        </p:nvGraphicFramePr>
        <p:xfrm>
          <a:off x="1064015" y="1968650"/>
          <a:ext cx="8153584" cy="4464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Vývojový diagram: spojnice 4">
            <a:extLst>
              <a:ext uri="{FF2B5EF4-FFF2-40B4-BE49-F238E27FC236}">
                <a16:creationId xmlns:a16="http://schemas.microsoft.com/office/drawing/2014/main" id="{41B03636-9B95-8202-6683-D4B463BEB185}"/>
              </a:ext>
            </a:extLst>
          </p:cNvPr>
          <p:cNvSpPr/>
          <p:nvPr/>
        </p:nvSpPr>
        <p:spPr>
          <a:xfrm>
            <a:off x="4353390" y="3686696"/>
            <a:ext cx="694923" cy="609974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  </a:t>
            </a:r>
            <a:r>
              <a:rPr lang="cs-CZ" sz="1400" b="1" dirty="0"/>
              <a:t>63</a:t>
            </a:r>
            <a:endParaRPr lang="cs-CZ" b="1" dirty="0"/>
          </a:p>
        </p:txBody>
      </p:sp>
      <p:sp>
        <p:nvSpPr>
          <p:cNvPr id="6" name="Vývojový diagram: spojnice 5">
            <a:extLst>
              <a:ext uri="{FF2B5EF4-FFF2-40B4-BE49-F238E27FC236}">
                <a16:creationId xmlns:a16="http://schemas.microsoft.com/office/drawing/2014/main" id="{24310640-F540-2AE8-A11E-57469B4E38B9}"/>
              </a:ext>
            </a:extLst>
          </p:cNvPr>
          <p:cNvSpPr/>
          <p:nvPr/>
        </p:nvSpPr>
        <p:spPr>
          <a:xfrm>
            <a:off x="7817308" y="4035649"/>
            <a:ext cx="593581" cy="518185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/>
              <a:t>53</a:t>
            </a:r>
          </a:p>
        </p:txBody>
      </p:sp>
      <p:sp>
        <p:nvSpPr>
          <p:cNvPr id="7" name="Vývojový diagram: spojnice 6">
            <a:extLst>
              <a:ext uri="{FF2B5EF4-FFF2-40B4-BE49-F238E27FC236}">
                <a16:creationId xmlns:a16="http://schemas.microsoft.com/office/drawing/2014/main" id="{C5EA72CE-C868-C10C-012F-4A6251424293}"/>
              </a:ext>
            </a:extLst>
          </p:cNvPr>
          <p:cNvSpPr/>
          <p:nvPr/>
        </p:nvSpPr>
        <p:spPr>
          <a:xfrm>
            <a:off x="6174197" y="5055591"/>
            <a:ext cx="593581" cy="518185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/>
              <a:t>50</a:t>
            </a:r>
          </a:p>
        </p:txBody>
      </p:sp>
      <p:sp>
        <p:nvSpPr>
          <p:cNvPr id="8" name="Vývojový diagram: spojnice 7">
            <a:extLst>
              <a:ext uri="{FF2B5EF4-FFF2-40B4-BE49-F238E27FC236}">
                <a16:creationId xmlns:a16="http://schemas.microsoft.com/office/drawing/2014/main" id="{713CF45E-B00A-AF12-E4A2-E411EFF90160}"/>
              </a:ext>
            </a:extLst>
          </p:cNvPr>
          <p:cNvSpPr/>
          <p:nvPr/>
        </p:nvSpPr>
        <p:spPr>
          <a:xfrm>
            <a:off x="4399034" y="2518079"/>
            <a:ext cx="593581" cy="518185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/>
              <a:t>14</a:t>
            </a:r>
          </a:p>
        </p:txBody>
      </p:sp>
      <p:sp>
        <p:nvSpPr>
          <p:cNvPr id="9" name="Vývojový diagram: spojnice 8">
            <a:extLst>
              <a:ext uri="{FF2B5EF4-FFF2-40B4-BE49-F238E27FC236}">
                <a16:creationId xmlns:a16="http://schemas.microsoft.com/office/drawing/2014/main" id="{09D93BA4-47B7-1FCB-98A8-FD3F5AC1AFFB}"/>
              </a:ext>
            </a:extLst>
          </p:cNvPr>
          <p:cNvSpPr/>
          <p:nvPr/>
        </p:nvSpPr>
        <p:spPr>
          <a:xfrm>
            <a:off x="1850315" y="3308695"/>
            <a:ext cx="678031" cy="617846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/>
              <a:t>  11</a:t>
            </a:r>
          </a:p>
        </p:txBody>
      </p:sp>
      <p:sp>
        <p:nvSpPr>
          <p:cNvPr id="10" name="Vývojový diagram: spojnice 9">
            <a:extLst>
              <a:ext uri="{FF2B5EF4-FFF2-40B4-BE49-F238E27FC236}">
                <a16:creationId xmlns:a16="http://schemas.microsoft.com/office/drawing/2014/main" id="{5C42AF96-8837-7464-7DC5-5F3B1F66F35E}"/>
              </a:ext>
            </a:extLst>
          </p:cNvPr>
          <p:cNvSpPr/>
          <p:nvPr/>
        </p:nvSpPr>
        <p:spPr>
          <a:xfrm>
            <a:off x="3759809" y="3613682"/>
            <a:ext cx="593581" cy="518185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2014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0BE59B-4192-49CF-B291-1FE2A19C0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86781FE-C060-49A2-A3BB-80FC10B15006}"/>
              </a:ext>
            </a:extLst>
          </p:cNvPr>
          <p:cNvSpPr txBox="1">
            <a:spLocks/>
          </p:cNvSpPr>
          <p:nvPr/>
        </p:nvSpPr>
        <p:spPr>
          <a:xfrm>
            <a:off x="419718" y="1653309"/>
            <a:ext cx="4620172" cy="509847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s-CZ" sz="186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Obsah e-learningového kurzu </a:t>
            </a:r>
          </a:p>
          <a:p>
            <a:pPr marL="455611" indent="-253117" algn="just">
              <a:lnSpc>
                <a:spcPct val="160000"/>
              </a:lnSpc>
            </a:pPr>
            <a:r>
              <a:rPr lang="cs-CZ" sz="1506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PROVAZBA DOTAČNÍHO MANAGEMENTU NA STRATEGICKÉ PLÁNOVÁNÍ OBCE</a:t>
            </a:r>
          </a:p>
          <a:p>
            <a:pPr marL="455611" indent="-253117" algn="just">
              <a:lnSpc>
                <a:spcPct val="160000"/>
              </a:lnSpc>
            </a:pPr>
            <a:r>
              <a:rPr lang="cs-CZ" sz="1506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POZITIVA A ÚSKALÍ DOTACE A EXTERNÍCH ZDROJŮ</a:t>
            </a:r>
          </a:p>
          <a:p>
            <a:pPr marL="455611" indent="-253117" algn="just">
              <a:lnSpc>
                <a:spcPct val="160000"/>
              </a:lnSpc>
            </a:pPr>
            <a:r>
              <a:rPr lang="cs-CZ" sz="1506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KDYŽ SE OBEC ZADLUŽÍ – NA CO SI DÁT POZOR </a:t>
            </a:r>
          </a:p>
          <a:p>
            <a:pPr marL="455611" indent="-253117" algn="just">
              <a:lnSpc>
                <a:spcPct val="160000"/>
              </a:lnSpc>
            </a:pPr>
            <a:r>
              <a:rPr lang="cs-CZ" sz="1506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CESTA PŘÍJEMCE – KROK ZA KROKEM (základní desatero)</a:t>
            </a:r>
          </a:p>
          <a:p>
            <a:pPr marL="455611" indent="-253117" algn="just">
              <a:lnSpc>
                <a:spcPct val="160000"/>
              </a:lnSpc>
            </a:pPr>
            <a:r>
              <a:rPr lang="cs-CZ" sz="1506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KDE ZÍSKAT VÍCE INFORMACÍ</a:t>
            </a:r>
          </a:p>
          <a:p>
            <a:pPr marL="455611" indent="-253117" algn="just">
              <a:lnSpc>
                <a:spcPct val="160000"/>
              </a:lnSpc>
            </a:pPr>
            <a:r>
              <a:rPr lang="cs-CZ" sz="1506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 FONDY (POLITIKA SOUDRŽNOSTI 2021–2027)</a:t>
            </a:r>
          </a:p>
          <a:p>
            <a:pPr marL="455611" indent="-253117" algn="just">
              <a:lnSpc>
                <a:spcPct val="160000"/>
              </a:lnSpc>
            </a:pPr>
            <a:r>
              <a:rPr lang="cs-CZ" sz="1506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INTEGROVANÉ NÁSTROJE</a:t>
            </a:r>
          </a:p>
          <a:p>
            <a:pPr marL="455611" indent="-253117" algn="just">
              <a:lnSpc>
                <a:spcPct val="160000"/>
              </a:lnSpc>
            </a:pPr>
            <a:r>
              <a:rPr lang="cs-CZ" sz="1506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PROGRAMY EVROPSKÉ ÚZEMNÍ SPOLUPRÁCE</a:t>
            </a:r>
          </a:p>
          <a:p>
            <a:pPr marL="455611" indent="-253117" algn="just">
              <a:lnSpc>
                <a:spcPct val="160000"/>
              </a:lnSpc>
            </a:pPr>
            <a:r>
              <a:rPr lang="cs-CZ" sz="1506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USE CASE</a:t>
            </a:r>
          </a:p>
          <a:p>
            <a:pPr marL="455611" indent="-253117">
              <a:lnSpc>
                <a:spcPct val="160000"/>
              </a:lnSpc>
            </a:pPr>
            <a:endParaRPr lang="cs-CZ" sz="1506" b="1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cs-CZ" sz="1594" b="1" kern="100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5E28BE1-52F9-41D1-A05D-8F21DB460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865" y="4784124"/>
            <a:ext cx="3127519" cy="2085013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5BE3A973-55A0-41A3-967E-789510A1793F}"/>
              </a:ext>
            </a:extLst>
          </p:cNvPr>
          <p:cNvSpPr txBox="1"/>
          <p:nvPr/>
        </p:nvSpPr>
        <p:spPr>
          <a:xfrm>
            <a:off x="6023524" y="1951376"/>
            <a:ext cx="4638657" cy="2496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3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UNIJNÍ PROGRAMY</a:t>
            </a:r>
          </a:p>
          <a:p>
            <a:pPr marL="285750" indent="-28575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3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FINANČNÍ NÁSTROJE</a:t>
            </a:r>
          </a:p>
          <a:p>
            <a:pPr marL="285750" indent="-28575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3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DALŠÍ FONDY A INICIATIVY</a:t>
            </a:r>
          </a:p>
          <a:p>
            <a:pPr marL="285750" indent="-28575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3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NÁRODNÍ DOTAČNÍ TITULY</a:t>
            </a:r>
          </a:p>
          <a:p>
            <a:pPr marL="285750" indent="-28575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3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KRAJSKÉ DOTAČNÍ TITULY</a:t>
            </a:r>
          </a:p>
          <a:p>
            <a:pPr marL="285750" indent="-28575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3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KOMUNIKAČNÍ KANÁL – PRO KONKRÉTNÍ DOTAZY</a:t>
            </a:r>
          </a:p>
        </p:txBody>
      </p:sp>
    </p:spTree>
    <p:extLst>
      <p:ext uri="{BB962C8B-B14F-4D97-AF65-F5344CB8AC3E}">
        <p14:creationId xmlns:p14="http://schemas.microsoft.com/office/powerpoint/2010/main" val="2339091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24B202-45C9-4149-96FB-492BA2514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Registrace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F6C8BDA8-7359-4600-8E7C-2FA42879D6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822396"/>
            <a:ext cx="7680138" cy="88322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cs-CZ" sz="19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Možnost registrace a doplňující informace naleznete na následujícím odkaze</a:t>
            </a:r>
          </a:p>
          <a:p>
            <a:pPr marL="0" indent="0" algn="ctr">
              <a:buNone/>
            </a:pPr>
            <a:r>
              <a:rPr lang="cs-CZ" sz="1900" dirty="0"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ESI fondy | Institut pro veřejnou správu Praha (institutpraha.cz)</a:t>
            </a:r>
            <a:endParaRPr lang="cs-CZ" sz="33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cs-CZ" sz="1800" dirty="0"/>
          </a:p>
          <a:p>
            <a:endParaRPr lang="cs-CZ" sz="1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5305595-BBBA-47FD-A38B-98769E9E8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994" y="2345112"/>
            <a:ext cx="2422712" cy="242271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BB6CAFB-37E6-4BF9-920F-CC98193379FE}"/>
              </a:ext>
            </a:extLst>
          </p:cNvPr>
          <p:cNvSpPr txBox="1"/>
          <p:nvPr/>
        </p:nvSpPr>
        <p:spPr>
          <a:xfrm>
            <a:off x="750556" y="3343564"/>
            <a:ext cx="445875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>
                <a:latin typeface="Roboto" panose="02000000000000000000" pitchFamily="2" charset="0"/>
                <a:ea typeface="Roboto" panose="02000000000000000000" pitchFamily="2" charset="0"/>
              </a:rPr>
              <a:t>Cílová skupina </a:t>
            </a:r>
          </a:p>
          <a:p>
            <a:pPr algn="just">
              <a:lnSpc>
                <a:spcPct val="150000"/>
              </a:lnSpc>
            </a:pPr>
            <a:r>
              <a:rPr lang="cs-CZ"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tarostové, místostarostové, členové zastupitelstev, tajemníci, vedoucí úředníci a úředníci územních samosprávných celků a všichni ostatní, kteří mají zájem o dotační politiku</a:t>
            </a:r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E655436-947D-4AD1-9B8A-54446DDA15AE}"/>
              </a:ext>
            </a:extLst>
          </p:cNvPr>
          <p:cNvSpPr txBox="1"/>
          <p:nvPr/>
        </p:nvSpPr>
        <p:spPr>
          <a:xfrm>
            <a:off x="5399881" y="4910314"/>
            <a:ext cx="4978204" cy="1439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>
                <a:latin typeface="Roboto" panose="02000000000000000000" pitchFamily="2" charset="0"/>
                <a:ea typeface="Roboto" panose="02000000000000000000" pitchFamily="2" charset="0"/>
              </a:rPr>
              <a:t>Období realizace </a:t>
            </a:r>
          </a:p>
          <a:p>
            <a:pPr algn="just">
              <a:lnSpc>
                <a:spcPct val="150000"/>
              </a:lnSpc>
            </a:pPr>
            <a:r>
              <a:rPr lang="cs-CZ"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Kurz bude zpřístupněn v období od srpna 2024 do října 2025, účastníkům bude kurz zpřístupněn po dobu tří měsíců</a:t>
            </a:r>
          </a:p>
        </p:txBody>
      </p:sp>
    </p:spTree>
    <p:extLst>
      <p:ext uri="{BB962C8B-B14F-4D97-AF65-F5344CB8AC3E}">
        <p14:creationId xmlns:p14="http://schemas.microsoft.com/office/powerpoint/2010/main" val="3204464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5E127BD-1922-4385-B515-A007B9DEBE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48840" y="2912917"/>
            <a:ext cx="5717886" cy="661555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  DĚKUJEME ZA POZORNOST !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73BF4A6-EFB8-4B46-A728-E98726C32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08" y="1355583"/>
            <a:ext cx="10095345" cy="94310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AFF9C10-5899-416F-869E-743084F8B848}"/>
              </a:ext>
            </a:extLst>
          </p:cNvPr>
          <p:cNvSpPr txBox="1"/>
          <p:nvPr/>
        </p:nvSpPr>
        <p:spPr>
          <a:xfrm>
            <a:off x="263525" y="6587937"/>
            <a:ext cx="1041746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100" dirty="0">
                <a:latin typeface="Roboto" panose="02000000000000000000" pitchFamily="2" charset="0"/>
                <a:ea typeface="Roboto" panose="02000000000000000000" pitchFamily="2" charset="0"/>
              </a:rPr>
              <a:t>Aktivita byla zpracována v rámci projektu </a:t>
            </a:r>
            <a:r>
              <a:rPr lang="cs-CZ" sz="1100" i="1" dirty="0">
                <a:latin typeface="Roboto" panose="02000000000000000000" pitchFamily="2" charset="0"/>
                <a:ea typeface="Roboto" panose="02000000000000000000" pitchFamily="2" charset="0"/>
              </a:rPr>
              <a:t>Podpora pro příjemce dotací </a:t>
            </a:r>
            <a:r>
              <a:rPr lang="cs-CZ" sz="1100" dirty="0">
                <a:latin typeface="Roboto" panose="02000000000000000000" pitchFamily="2" charset="0"/>
                <a:ea typeface="Roboto" panose="02000000000000000000" pitchFamily="2" charset="0"/>
              </a:rPr>
              <a:t>registrační číslo </a:t>
            </a:r>
            <a:r>
              <a:rPr lang="cs-CZ" sz="1100" i="1" dirty="0">
                <a:latin typeface="Roboto" panose="02000000000000000000" pitchFamily="2" charset="0"/>
                <a:ea typeface="Roboto" panose="02000000000000000000" pitchFamily="2" charset="0"/>
              </a:rPr>
              <a:t>CZ.07.01.01/00/22_002/0000022.</a:t>
            </a:r>
            <a:r>
              <a:rPr lang="cs-CZ" sz="1100" dirty="0">
                <a:latin typeface="Roboto" panose="02000000000000000000" pitchFamily="2" charset="0"/>
                <a:ea typeface="Roboto" panose="02000000000000000000" pitchFamily="2" charset="0"/>
              </a:rPr>
              <a:t> Projekt je spolufinancován Evropskou unií v rámci operačního programu OPTP – Operační program Technická pomoc 2021-2027.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EB0CB95-5D4C-4886-A67F-B8191182EFA4}"/>
              </a:ext>
            </a:extLst>
          </p:cNvPr>
          <p:cNvSpPr txBox="1"/>
          <p:nvPr/>
        </p:nvSpPr>
        <p:spPr>
          <a:xfrm>
            <a:off x="947952" y="4120148"/>
            <a:ext cx="8903855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Mgr. Jakub Jaňura, </a:t>
            </a:r>
            <a:r>
              <a:rPr kumimoji="0" lang="cs-CZ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Calibri Light"/>
              </a:rPr>
              <a:t>Ministerstvo</a:t>
            </a:r>
            <a:r>
              <a:rPr kumimoji="0" lang="cs-CZ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Calibri Light"/>
              </a:rPr>
              <a:t> vnitra, </a:t>
            </a:r>
            <a:r>
              <a:rPr lang="cs-CZ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sym typeface="Calibri Light"/>
                <a:hlinkClick r:id="rId3"/>
              </a:rPr>
              <a:t>jakub.janura</a:t>
            </a:r>
            <a:r>
              <a:rPr lang="cs-CZ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hlinkClick r:id="rId3"/>
              </a:rPr>
              <a:t>@mvcr.cz</a:t>
            </a:r>
            <a:endParaRPr lang="cs-CZ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indent="0" algn="ctr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Ing. Filip Janský, Institut pro veřejnou správu Praha, </a:t>
            </a: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f.jan@institutpraha.cz</a:t>
            </a: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625400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1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tul_text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1" id="{A6CD64A9-EC47-4079-88B3-5A3F2E11165D}" vid="{8F747A36-92C0-4DEA-8804-39560C08CD96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0</TotalTime>
  <Words>392</Words>
  <Application>Microsoft Office PowerPoint</Application>
  <PresentationFormat>Vlastní</PresentationFormat>
  <Paragraphs>65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9</vt:i4>
      </vt:variant>
    </vt:vector>
  </HeadingPairs>
  <TitlesOfParts>
    <vt:vector size="19" baseType="lpstr">
      <vt:lpstr>Calibri Light</vt:lpstr>
      <vt:lpstr>Arial</vt:lpstr>
      <vt:lpstr>Roboto (Základní text)</vt:lpstr>
      <vt:lpstr>Calibri</vt:lpstr>
      <vt:lpstr>Open Sans</vt:lpstr>
      <vt:lpstr>Aptos</vt:lpstr>
      <vt:lpstr>Roboto</vt:lpstr>
      <vt:lpstr>Motiv1</vt:lpstr>
      <vt:lpstr>Vlastní návrh</vt:lpstr>
      <vt:lpstr>1_Vlastní návrh</vt:lpstr>
      <vt:lpstr>Vzdělávání v oblasti čerpání z ESI fondů</vt:lpstr>
      <vt:lpstr>Základní informace</vt:lpstr>
      <vt:lpstr>e-Learning </vt:lpstr>
      <vt:lpstr>Příklady obsahu</vt:lpstr>
      <vt:lpstr>Účast k 4.11.2024</vt:lpstr>
      <vt:lpstr>Účast a zastoupení</vt:lpstr>
      <vt:lpstr>Obsah</vt:lpstr>
      <vt:lpstr>Registrace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2022-10-13T08:10:43Z</dcterms:created>
  <dcterms:modified xsi:type="dcterms:W3CDTF">2024-11-04T07:10:56Z</dcterms:modified>
</cp:coreProperties>
</file>