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4"/>
    <p:sldMasterId id="2147483978" r:id="rId5"/>
  </p:sldMasterIdLst>
  <p:notesMasterIdLst>
    <p:notesMasterId r:id="rId21"/>
  </p:notesMasterIdLst>
  <p:handoutMasterIdLst>
    <p:handoutMasterId r:id="rId22"/>
  </p:handoutMasterIdLst>
  <p:sldIdLst>
    <p:sldId id="256" r:id="rId6"/>
    <p:sldId id="2563" r:id="rId7"/>
    <p:sldId id="2564" r:id="rId8"/>
    <p:sldId id="2565" r:id="rId9"/>
    <p:sldId id="2567" r:id="rId10"/>
    <p:sldId id="2566" r:id="rId11"/>
    <p:sldId id="2578" r:id="rId12"/>
    <p:sldId id="2581" r:id="rId13"/>
    <p:sldId id="2582" r:id="rId14"/>
    <p:sldId id="2583" r:id="rId15"/>
    <p:sldId id="2585" r:id="rId16"/>
    <p:sldId id="2586" r:id="rId17"/>
    <p:sldId id="2588" r:id="rId18"/>
    <p:sldId id="2589" r:id="rId19"/>
    <p:sldId id="268" r:id="rId20"/>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gram Digitální Evropa (DIGITAL)" id="{C76815A9-54D5-4C0A-B189-97E4F0C91318}">
          <p14:sldIdLst/>
        </p14:section>
        <p14:section name="Overview of the Digital Europe Program" id="{1F086FA5-51E6-4443-987B-2E4432330A0D}">
          <p14:sldIdLst>
            <p14:sldId id="256"/>
            <p14:sldId id="2563"/>
            <p14:sldId id="2564"/>
            <p14:sldId id="2565"/>
            <p14:sldId id="2567"/>
            <p14:sldId id="2566"/>
            <p14:sldId id="2578"/>
            <p14:sldId id="2581"/>
            <p14:sldId id="2582"/>
            <p14:sldId id="2583"/>
            <p14:sldId id="2585"/>
            <p14:sldId id="2586"/>
            <p14:sldId id="2588"/>
            <p14:sldId id="2589"/>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9A418-C943-DD85-ADF2-615A2809C342}" name="Michaele Watts" initials="mlw" userId="Michaele Watts" providerId="None"/>
  <p188:author id="{010E4221-6F06-64E5-5214-772388C857B5}" name="Elizabeth Feldbruegge (ALLEGIS GROUP HOLDINGS INC)" initials="" userId="S::v-felizabeth@microsoft.com::ba5aea11-28e4-484d-8e49-c15efb1bd2e9" providerId="AD"/>
  <p188:author id="{9941987A-41B7-49AC-EE6E-03F2D0BD95BA}" name="Daria Naidenov" initials="DN" userId="S::danaidenov@microsoft.com::ab38ab5f-bdf0-4774-ae5a-d2782abb2027" providerId="AD"/>
  <p188:author id="{85E8F9B2-02AC-6F6E-F5B6-AF53ED8A8312}" name="Lauren Weldy (ALLEGIS GROUP HOLDINGS INC)" initials="LW" userId="S::v-laweldy@microsoft.com::63f3cce1-6527-43d1-991c-7e8015c8c7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Škrábalová Lenka" initials="ŠL" lastIdx="7" clrIdx="0">
    <p:extLst>
      <p:ext uri="{19B8F6BF-5375-455C-9EA6-DF929625EA0E}">
        <p15:presenceInfo xmlns:p15="http://schemas.microsoft.com/office/powerpoint/2012/main" userId="S::skrabalova@mpo.cz::299c20bf-9e5d-4d70-a646-d53fa2b603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94469"/>
  </p:normalViewPr>
  <p:slideViewPr>
    <p:cSldViewPr snapToGrid="0">
      <p:cViewPr varScale="1">
        <p:scale>
          <a:sx n="104" d="100"/>
          <a:sy n="104" d="100"/>
        </p:scale>
        <p:origin x="120" y="1050"/>
      </p:cViewPr>
      <p:guideLst/>
    </p:cSldViewPr>
  </p:slideViewPr>
  <p:notesTextViewPr>
    <p:cViewPr>
      <p:scale>
        <a:sx n="1" d="1"/>
        <a:sy n="1" d="1"/>
      </p:scale>
      <p:origin x="0" y="0"/>
    </p:cViewPr>
  </p:notesTextViewPr>
  <p:sorterViewPr>
    <p:cViewPr>
      <p:scale>
        <a:sx n="100" d="100"/>
        <a:sy n="100" d="100"/>
      </p:scale>
      <p:origin x="0" y="-2377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D5D1EC30-5B0B-48D0-A1A8-66A96720DF24}" type="datetimeFigureOut">
              <a:rPr lang="en-US" smtClean="0"/>
              <a:t>10/6/2025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69F68A4D-42A7-45F7-9930-00E8DCB48D7E}" type="datetimeFigureOut">
              <a:rPr lang="en-US" smtClean="0"/>
              <a:t>10/6/2025</a:t>
            </a:fld>
            <a:endParaRPr lang="en-US"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Program Digitální Evropa (DIGITAL) je ambiciózní iniciativou Evropské unie, která má za cíl podpořit digitální modernizaci napříč členskými státy. S rozpočtem ve výši 7,6 miliardy eur se zaměřuje na rozvoj nových technologií, posílení digitálních dovedností obyvatelstva a podporu inovací v různých sektorech. Tento program je klíčovým nástrojem pro dosažení digitální suverenity EU, což znamená schopnost nezávisle vyvíjet, využívat a chránit digitální technologie bez závislosti na externích dodavatelích. Program DIGITAL je navržen tak, aby reagoval na rychle se měnící technologické prostředí a zároveň podporoval konkurenceschopnost evropských podniků. V rámci programu se klade důraz na spolupráci mezi veřejným a soukromým sektorem, včetně univerzit, výzkumných institucí a malých a středních podniků. Cílem je vytvořit robustní digitální ekosystém, který bude schopen čelit globálním výzvám, jako jsou kybernetické hrozby, nedostatek kvalifikovaných pracovníků v IT sektoru nebo potřeba modernizace infrastruktury. Program také podporuje přístup k digitálním službám pro všechny občany EU, čímž přispívá k inkluzivnímu a udržitelnému rozvoji. V konečném důsledku má DIGITAL přispět k tomu, aby se EU stala lídrem v oblasti digitálních technologií a inovací.</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2780069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Program DIGITAL se významně podílí na podpoře výzkumu a vzdělávání v oblasti digitálních technologií. Jedním z příkladů je platforma Cancer Image Europe, která shromažďuje více než 200 000 obrazových dat od 20 000 osob a propojuje informace o různých typech rakoviny. Dále bylo v rámci EU zřízeno 27 národních center kybernetické bezpečnosti, která poskytují odbornou pomoc a podporu. V oblasti vzdělávání program DIGITAL umožnil vznik nových digitálních magisterských oborů, které již studuje 2 517 studentů v EU. V České republice je možné studovat například program Digital4Security na VUT v Brně, který připravuje studenty na ochranu dat a obranu proti kybernetickým hrozbám v průmyslové praxi.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F3FAF-CC6A-478D-BF6B-BD1EE87BC1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V České republice jsou kontaktními osobami programu Digitální Evropa tzv. národní kontaktní místa (NCP). Konkrétně se jedná o Víta Fojtka z Ministerstva průmyslu a obchodu (digital@mpo.cz) a Davida Mićeviće z agentury CzechInvest (david.micevic@czechinvest.gov.cz). Tito odborníci slouží jako průvodci programem Digitální Evropa a poskytují žadatelům informace o možnostech čerpání podpory. Jejich role je klíčová při orientaci v programu, výběru vhodné výzvy a přípravě kvalitní žádosti. Národní kontaktní osoby mají přístup k aktuálním informacím, metodickým pokynům a mohou žadatelům pomoci s konkrétními dotazy či problémy při podávání žádosti.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F3FAF-CC6A-478D-BF6B-BD1EE87BC1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70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Od dubna tohoto roku je platný nový pracovní program (WP) Digitální Evropy, který stanovuje výzvy na období 2025–2027. Tento program klade větší důraz na oblast umělé inteligence (AI), která se stává klíčovým tématem digitální transformace v EU. Nové výzvy jsou dostupné na Portálu pro financování a veřejné zakázky EU (Funding Tenders), kde si žadatelé mohou vyhledat aktuální příležitosti, zjistit podmínky účasti a podat elektronickou žádost. Pracovní program obsahuje konkrétní cíle, rozpočty a očekávané výsledky, které mají přispět k rozvoji digitálních technologií, posílení kybernetické bezpečnosti a podpoře inovací v různých sektorech. Žadatelé by měli sledovat aktualizace programu a připravit se na nové výzvy, které budou vyhlašovány v následujících měsících.</a:t>
            </a:r>
          </a:p>
        </p:txBody>
      </p:sp>
      <p:sp>
        <p:nvSpPr>
          <p:cNvPr id="4" name="Slide Number Placeholder 3"/>
          <p:cNvSpPr>
            <a:spLocks noGrp="1"/>
          </p:cNvSpPr>
          <p:nvPr>
            <p:ph type="sldNum" sz="quarter" idx="5"/>
          </p:nvPr>
        </p:nvSpPr>
        <p:spPr/>
        <p:txBody>
          <a:bodyPr/>
          <a:lstStyle/>
          <a:p>
            <a:fld id="{E29F3FAF-CC6A-478D-BF6B-BD1EE87BC1BE}" type="slidenum">
              <a:rPr lang="en-US" smtClean="0"/>
              <a:t>13</a:t>
            </a:fld>
            <a:endParaRPr lang="en-US" dirty="0"/>
          </a:p>
        </p:txBody>
      </p:sp>
    </p:spTree>
    <p:extLst>
      <p:ext uri="{BB962C8B-B14F-4D97-AF65-F5344CB8AC3E}">
        <p14:creationId xmlns:p14="http://schemas.microsoft.com/office/powerpoint/2010/main" val="1498525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Od dubna tohoto roku je platný nový pracovní program (WP) Digitální Evropy, který stanovuje výzvy na období 2025–2027. Tento program klade větší důraz na oblast umělé inteligence (AI), která se stává klíčovým tématem digitální transformace v EU. Nové výzvy jsou dostupné na Portálu pro financování a veřejné zakázky EU (Funding Tenders), kde si žadatelé mohou vyhledat aktuální příležitosti, zjistit podmínky účasti a podat elektronickou žádost. Pracovní program obsahuje konkrétní cíle, rozpočty a očekávané výsledky, které mají přispět k rozvoji digitálních technologií, posílení kybernetické bezpečnosti a podpoře inovací v různých sektorech. Žadatelé by měli sledovat aktualizace programu a připravit se na nové výzvy, které budou vyhlašovány v následujících měsících.</a:t>
            </a:r>
          </a:p>
        </p:txBody>
      </p:sp>
      <p:sp>
        <p:nvSpPr>
          <p:cNvPr id="4" name="Slide Number Placeholder 3"/>
          <p:cNvSpPr>
            <a:spLocks noGrp="1"/>
          </p:cNvSpPr>
          <p:nvPr>
            <p:ph type="sldNum" sz="quarter" idx="5"/>
          </p:nvPr>
        </p:nvSpPr>
        <p:spPr/>
        <p:txBody>
          <a:bodyPr/>
          <a:lstStyle/>
          <a:p>
            <a:fld id="{E29F3FAF-CC6A-478D-BF6B-BD1EE87BC1BE}" type="slidenum">
              <a:rPr lang="en-US" smtClean="0"/>
              <a:t>14</a:t>
            </a:fld>
            <a:endParaRPr lang="en-US" dirty="0"/>
          </a:p>
        </p:txBody>
      </p:sp>
    </p:spTree>
    <p:extLst>
      <p:ext uri="{BB962C8B-B14F-4D97-AF65-F5344CB8AC3E}">
        <p14:creationId xmlns:p14="http://schemas.microsoft.com/office/powerpoint/2010/main" val="36582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Strategické cíle programu Digitální Evropa pro období 2021–2027 jsou rozděleny do několika klíčových oblastí, které reflektují potřeby digitální transformace v EU. První oblastí je výpočetní technika, kde je alokováno 2,227 miliardy eur na vývoj superpočítačů exascale a post-exascale, které umožní pokročilé výpočty pro vědu, zdravotnictví a průmysl. Druhou oblastí je umělá inteligence, data a cloudové technologie s rozpočtem 2,062 miliardy eur. Zde se podporuje vytváření datových prostorů a testovacích prostředí pro AI, což má za cíl zvýšit důvěru v tyto technologie a jejich praktické využití. Kybernetická bezpečnost je další prioritou s rozpočtem 1,650 miliardy eur, zaměřenou na ochranu dat, sdílení know-how a posílení odolnosti vůči kybernetickým hrozbám. Digitální dovednosti jsou podporovány částkou 577 milionů eur, která je určena na vzdělávání, školení a spolupráci mezi univerzitami a firmami. Zavádění technologií do praxe je podpořeno 1,072 miliardy eur prostřednictvím Evropských digitálních inovačních center (EDIH), které pomáhají podnikům a veřejným institucím s implementací digitálních řešení. Poslední oblastí jsou polovodičové čipy, kde je investováno 1,650 miliardy eur do iniciativy Čipy pro Evropu, která má za cíl posílit evropskou výrobu a vývoj čipů, klíčových komponent pro moderní elektroniku.</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267638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Program Digitální Evropa je navržen tak, aby byl přístupný širokému spektru žadatelů, kteří se podílejí na digitální transformaci v Evropě. Mezi hlavní oprávněné subjekty patří malé a střední podniky (MSP), které často potřebují podporu při zavádění nových technologií a inovací. Dále jsou to vysokoškolské instituce, které hrají klíčovou roli ve vzdělávání a výzkumu v oblasti digitálních technologií. Výzkumná centra jsou rovněž oprávněnými žadateli, protože přispívají k vývoji nových řešení a technologií. Orgány veřejné správy mohou žádat o podporu na projekty, které zlepšují digitální služby pro občany, například elektronickou správu nebo kybernetickou bezpečnost. Velké společnosti, které mají kapacitu realizovat rozsáhlé projekty, mohou rovněž využít financování z programu DIGITAL, zejména pokud spolupracují s menšími partnery nebo výzkumnými institucemi. Tato široká škála oprávněných subjektů zajišťuje, že program podporuje inkluzivní a kooperativní přístup k digitální transformaci, kde se propojují akademická sféra, veřejný sektor a podnikatelské prostředí. Podpora je poskytována formou dotací nebo veřejných zakázek, přičemž výběr závisí na typu projektu a jeho cílech. Díky tomu mohou žadatelé realizovat projekty, které přispívají k rozvoji digitálních technologií, zvyšování digitálních dovedností a posilování evropské konkurenceschopnosti.</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351775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Program Digitální Evropa je úzce propojen s dalšími evropskými iniciativami, což umožňuje synergii a efektivní využití dostupných zdrojů. Jedním z klíčových partnerů je program Horizont Evropa, který se zaměřuje na výzkum a inovace. Spolupráce mezi těmito programy umožňuje propojení výzkumných výsledků s praktickým zaváděním technologií. Dalším důležitým nástrojem je Nástroj pro propojení Evropy, který podporuje rozvoj digitální infrastruktury, jako jsou vysokorychlostní sítě a datová centra. Tento nástroj doplňuje DIGITAL tím, že zajišťuje technické zázemí pro digitální služby. Nástroj pro oživení a odolnost je zaměřen na reakci na krize, jako byla pandemie COVID-19, a jeho prostředky mohou být využity na projekty digitální transformace, které posilují odolnost veřejných služeb. Strukturální a investiční fondy EU pak podporují regionální rozvoj, včetně digitální inkluze a vzdělávání. Spolupráce mezi těmito programy umožňuje komplexní přístup k digitální transformaci, kde se propojují výzkum, infrastruktura, vzdělávání a regionální rozvoj. Tím se zajišťuje, že digitální inovace nejsou izolované, ale součástí širšího ekosystému, který podporuje udržitelný růst a konkurenceschopnost EU.</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161643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Financování v rámci programu Digitální Evropa je strukturováno tak, aby umožnilo co nejširší účast různých typů organizací. Základní formou podpory jsou dotace, které pokrývají až 50 % nákladů pro většinu žadatelů. Malé a střední podniky (MSP) mohou získat až 75 % financování, což jim umožňuje realizovat projekty, které by jinak byly finančně nedostupné. Koordinační a podpůrné akce, které mají za cíl propojit různé aktéry a usnadnit spolupráci, mohou být financovány až ze 100 %. Kromě dotací program nabízí také veřejné zakázky, které se týkají smluv na služby a technologie. Tyto zakázky jsou vypisovány Evropskou komisí a umožňují dodavatelům poskytovat konkrétní řešení, například v oblasti kybernetické bezpečnosti nebo vývoje softwaru. Financování je navrženo tak, aby bylo transparentní a efektivní, s jasně definovanými pravidly pro podávání žádostí, hodnocení projektů a vyplácení prostředků. Žadatelé musí splňovat určité kritéria, včetně technické způsobilosti, finanční stability a schopnosti realizovat navržený projekt. Program také podporuje synergii s dalšími evropskými iniciativami, což umožňuje kombinovat různé zdroje financování a maximalizovat dopad projektů. Celkově je systém financování v programu DIGITAL navržen tak, aby podporoval inovace, spolupráci a efektivní využití veřejných prostředků.</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9543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Při podávání žádosti do programu Digitální Evropa je nezbytné důkladně prostudovat pracovní programy a jednotlivé výzvy. Každá výzva má specifické cíle, zaměření a požadavky, které musí být splněny, aby byla žádost způsobilá k hodnocení. Mezi základní podmínky patří kompletní podklady, čitelnost dokumentace, správné složení konsorcia a dodržení maximálního počtu stran. Dále je nutné být obeznámen s omezeními účastníků, zejména s článkem 12.5, který stanovuje specifické požadavky na způsobilost. V rámci žádosti je třeba správně vyplnit tzv. self-declaration, tedy prohlášení o způsobilosti. Je důležité si potvrdit, že projekt skutečně spadá do zaměření dané výzvy, jinak může být žádost vyřazena. Žádosti jsou vyhodnocovány po podání, obvykle v 17:00 bruselského času, prostřednictvím online portálu Funding and Tenders Opportunities, který slouží jako hlavní nástroj pro elektronické podání a sledování stavu žádosti.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F3FAF-CC6A-478D-BF6B-BD1EE87BC1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22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Portál EU pro financování a tendry je oficiálním centrem pro všechny informace o výzvách k projektům v rámci programu Digitální Evropa. Tento portál nabízí pokročilé vyhledávání a filtry, které umožňují uživatelům filtrovat výzvy podle tématu projektu, typu žadatele, rozpočtu a termínů uzávěrky. Díky tomu mohou žadatelé snadno najít výzvy, které odpovídají jejich zaměření a kapacitám. Portál také poskytuje nástroje pro registraci, elektronické podání žádostí a sledování jejich stavu. Kromě toho jsou k dispozici podpůrné zdroje, jako jsou webináře, školení a konzultační služby, které pomáhají žadatelům připravit kvalitní návrhy projektů. Tyto nástroje a služby výrazně zvyšují šanci na úspěšné podání a schválení žádosti.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F3FAF-CC6A-478D-BF6B-BD1EE87BC1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33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Portál EU pro financování a tendry je oficiálním centrem pro všechny informace o výzvách k projektům v rámci programu Digitální Evropa. Tento portál nabízí pokročilé vyhledávání a filtry, které umožňují uživatelům filtrovat výzvy podle tématu projektu, typu žadatele, rozpočtu a termínů uzávěrky. Díky tomu mohou žadatelé snadno najít výzvy, které odpovídají jejich zaměření a kapacitám. Portál také poskytuje nástroje pro registraci, elektronické podání žádostí a sledování jejich stavu. Kromě toho jsou k dispozici podpůrné zdroje, jako jsou webináře, školení a konzultační služby, které pomáhají žadatelům připravit kvalitní návrhy projektů. Tyto nástroje a služby výrazně zvyšují šanci na úspěšné podání a schválení žádosti.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F3FAF-CC6A-478D-BF6B-BD1EE87BC1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19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3512B-7836-1372-EF66-06327F58A6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27A2F-D913-09ED-E1D2-A0E56C232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154E4F-C3E4-2B8D-1CEB-3C8DDD49E15B}"/>
              </a:ext>
            </a:extLst>
          </p:cNvPr>
          <p:cNvSpPr>
            <a:spLocks noGrp="1"/>
          </p:cNvSpPr>
          <p:nvPr>
            <p:ph type="body" idx="1"/>
          </p:nvPr>
        </p:nvSpPr>
        <p:spPr/>
        <p:txBody>
          <a:bodyPr/>
          <a:lstStyle/>
          <a:p>
            <a:r>
              <a:rPr lang="en-US"/>
              <a:t>
Program DIGITAL přinesl řadu významných výsledků v oblasti digitální infrastruktury a inovací. Například díky tomuto programu vznikly tři evropské superpočítače, které se řadí mezi deset nejvýkonnějších na světě. Dále bylo v Evropě zřízeno 151 evropských center digitálních inovací (EDIHy), z nichž šest se nachází v České republice. Program také podpořil vznik specializovaných velkokapacitních testovacích a experimentálních zařízení pro umělou inteligenci (AI TEFy), zaměřených na čtyři klíčové oblasti: zemědělství a potravinářství, zdravotnictví, průmyslovou výrobu a chytrá města a komunity. V oblasti průmyslové výroby je přístup k těmto zařízením zajištěn i z České republiky prostřednictvím konsorcia AI‑MATTERS, které zahrnuje ČVUT v Praze, VUT v Brně a VŠB-TUO v Ostravě.</a:t>
            </a:r>
          </a:p>
        </p:txBody>
      </p:sp>
      <p:sp>
        <p:nvSpPr>
          <p:cNvPr id="4" name="Slide Number Placeholder 3">
            <a:extLst>
              <a:ext uri="{FF2B5EF4-FFF2-40B4-BE49-F238E27FC236}">
                <a16:creationId xmlns:a16="http://schemas.microsoft.com/office/drawing/2014/main" id="{B55EC966-7612-0FC4-227E-D2FA16A4B9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F3FAF-CC6A-478D-BF6B-BD1EE87BC1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95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855720" y="1605915"/>
            <a:ext cx="4480560" cy="2468880"/>
          </a:xfrm>
        </p:spPr>
        <p:txBody>
          <a:bodyPr anchor="b" anchorCtr="0">
            <a:normAutofit/>
          </a:bodyPr>
          <a:lstStyle>
            <a:lvl1pPr algn="ctr">
              <a:lnSpc>
                <a:spcPct val="100000"/>
              </a:lnSpc>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21480" y="4245427"/>
            <a:ext cx="3749040" cy="1463040"/>
          </a:xfrm>
        </p:spPr>
        <p:txBody>
          <a:bodyPr anchor="t" anchorCtr="0">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Oval 3">
            <a:extLst>
              <a:ext uri="{FF2B5EF4-FFF2-40B4-BE49-F238E27FC236}">
                <a16:creationId xmlns:a16="http://schemas.microsoft.com/office/drawing/2014/main" id="{185E30E4-6ABC-717D-EDA7-C6A92FCDB0F6}"/>
              </a:ext>
            </a:extLst>
          </p:cNvPr>
          <p:cNvSpPr>
            <a:spLocks noChangeAspect="1"/>
          </p:cNvSpPr>
          <p:nvPr userDrawn="1"/>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A06B797E-AAB7-2FA3-8ADB-E0218F350D22}"/>
              </a:ext>
            </a:extLst>
          </p:cNvPr>
          <p:cNvCxnSpPr>
            <a:cxnSpLocks/>
          </p:cNvCxnSpPr>
          <p:nvPr/>
        </p:nvCxnSpPr>
        <p:spPr>
          <a:xfrm flipV="1">
            <a:off x="6096000" y="0"/>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E586E34-FF91-68B8-CAEC-F84AD2DEEDB2}"/>
              </a:ext>
            </a:extLst>
          </p:cNvPr>
          <p:cNvCxnSpPr>
            <a:cxnSpLocks/>
          </p:cNvCxnSpPr>
          <p:nvPr userDrawn="1"/>
        </p:nvCxnSpPr>
        <p:spPr>
          <a:xfrm flipV="1">
            <a:off x="6096000" y="6455664"/>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E8CCB10-9F99-49CE-839A-D1D1C8B51CC8}"/>
              </a:ext>
            </a:extLst>
          </p:cNvPr>
          <p:cNvGrpSpPr/>
          <p:nvPr userDrawn="1"/>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B72BBAB3-D3B1-A927-AFB7-E23615F2CD5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581A57-E7BF-DC2D-2E40-FD3FB95BA77E}"/>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602E52-B25B-C787-B432-FAE138B19417}"/>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13978C-81F6-A536-CE48-A5BCDCD8424B}"/>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31046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130040" y="2103120"/>
            <a:ext cx="3931920" cy="2011680"/>
          </a:xfrm>
        </p:spPr>
        <p:txBody>
          <a:bodyPr anchor="b" anchorCtr="0">
            <a:noAutofit/>
          </a:bodyPr>
          <a:lstStyle>
            <a:lvl1pPr algn="ctr">
              <a:lnSpc>
                <a:spcPct val="100000"/>
              </a:lnSpc>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724400" y="4177393"/>
            <a:ext cx="2743200" cy="1097280"/>
          </a:xfrm>
        </p:spPr>
        <p:txBody>
          <a:bodyPr anchor="t" anchorCtr="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9" name="Group 8">
            <a:extLst>
              <a:ext uri="{FF2B5EF4-FFF2-40B4-BE49-F238E27FC236}">
                <a16:creationId xmlns:a16="http://schemas.microsoft.com/office/drawing/2014/main" id="{8539BFE6-4C9C-5B1E-ED2D-D672723D9480}"/>
              </a:ext>
            </a:extLst>
          </p:cNvPr>
          <p:cNvGrpSpPr/>
          <p:nvPr userDrawn="1"/>
        </p:nvGrpSpPr>
        <p:grpSpPr>
          <a:xfrm>
            <a:off x="795290" y="400467"/>
            <a:ext cx="10603299" cy="6052793"/>
            <a:chOff x="795290" y="400467"/>
            <a:chExt cx="10603299" cy="6052793"/>
          </a:xfrm>
        </p:grpSpPr>
        <p:cxnSp>
          <p:nvCxnSpPr>
            <p:cNvPr id="10" name="Straight Connector 9">
              <a:extLst>
                <a:ext uri="{FF2B5EF4-FFF2-40B4-BE49-F238E27FC236}">
                  <a16:creationId xmlns:a16="http://schemas.microsoft.com/office/drawing/2014/main" id="{8E4F5756-0D00-A0C9-4813-70C9B7C191EE}"/>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2B78D9-04A0-2DE2-227F-950F1640461C}"/>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1CFAC1-EF4C-3A94-56C0-11F4FA3BBF8D}"/>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29CBD-3927-3D28-1F30-9F6EA7453827}"/>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588387A3-E4C6-1FA3-B53D-8321DABF7F57}"/>
              </a:ext>
            </a:extLst>
          </p:cNvPr>
          <p:cNvSpPr/>
          <p:nvPr userDrawn="1"/>
        </p:nvSpPr>
        <p:spPr>
          <a:xfrm>
            <a:off x="3635480" y="966343"/>
            <a:ext cx="4921041" cy="4921041"/>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D347A20-E5CE-D48A-532A-43A9AE6D845E}"/>
              </a:ext>
            </a:extLst>
          </p:cNvPr>
          <p:cNvGrpSpPr/>
          <p:nvPr userDrawn="1"/>
        </p:nvGrpSpPr>
        <p:grpSpPr>
          <a:xfrm>
            <a:off x="803185" y="0"/>
            <a:ext cx="10585629" cy="6858000"/>
            <a:chOff x="803185" y="0"/>
            <a:chExt cx="10585629" cy="6858000"/>
          </a:xfrm>
        </p:grpSpPr>
        <p:cxnSp>
          <p:nvCxnSpPr>
            <p:cNvPr id="17" name="Straight Connector 16">
              <a:extLst>
                <a:ext uri="{FF2B5EF4-FFF2-40B4-BE49-F238E27FC236}">
                  <a16:creationId xmlns:a16="http://schemas.microsoft.com/office/drawing/2014/main" id="{010530ED-939C-9AE3-E2AA-C67A3BAE2302}"/>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1E0B585-5421-AB6C-F2B4-387F4FCC3B84}"/>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F59087-71C3-F7D4-40F9-C5030341EBF9}"/>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11F614F-4E8C-C510-F9CA-18D5C8F8000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8820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Number Large 4">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E9039192-694E-62AB-FB7F-F6E803456FEC}"/>
              </a:ext>
            </a:extLst>
          </p:cNvPr>
          <p:cNvSpPr>
            <a:spLocks noGrp="1"/>
          </p:cNvSpPr>
          <p:nvPr>
            <p:ph type="title"/>
          </p:nvPr>
        </p:nvSpPr>
        <p:spPr>
          <a:xfrm>
            <a:off x="2333244" y="5687755"/>
            <a:ext cx="7525512" cy="603317"/>
          </a:xfrm>
        </p:spPr>
        <p:txBody>
          <a:bodyPr anchor="t">
            <a:normAutofit/>
          </a:bodyPr>
          <a:lstStyle>
            <a:lvl1pPr algn="ctr">
              <a:lnSpc>
                <a:spcPct val="110000"/>
              </a:lnSpc>
              <a:spcBef>
                <a:spcPts val="1000"/>
              </a:spcBef>
              <a:defRPr sz="2000" cap="none" baseline="0">
                <a:latin typeface="+mn-lt"/>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Content Placeholder 8">
            <a:extLst>
              <a:ext uri="{FF2B5EF4-FFF2-40B4-BE49-F238E27FC236}">
                <a16:creationId xmlns:a16="http://schemas.microsoft.com/office/drawing/2014/main" id="{669733E3-85D7-9D43-FABD-E3A6C144668D}"/>
              </a:ext>
            </a:extLst>
          </p:cNvPr>
          <p:cNvSpPr>
            <a:spLocks noGrp="1"/>
          </p:cNvSpPr>
          <p:nvPr>
            <p:ph sz="quarter" idx="13" hasCustomPrompt="1"/>
          </p:nvPr>
        </p:nvSpPr>
        <p:spPr>
          <a:xfrm>
            <a:off x="1935038" y="2390272"/>
            <a:ext cx="8321926" cy="3449054"/>
          </a:xfrm>
        </p:spPr>
        <p:txBody>
          <a:bodyPr anchor="b">
            <a:normAutofit/>
          </a:bodyPr>
          <a:lstStyle>
            <a:lvl1pPr algn="ctr">
              <a:defRPr sz="23200">
                <a:latin typeface="+mj-lt"/>
              </a:defRPr>
            </a:lvl1pPr>
          </a:lstStyle>
          <a:p>
            <a:pPr lvl="0"/>
            <a:r>
              <a:rPr lang="en-US"/>
              <a: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F140A1F3-DA5D-4F2E-B759-748FF8D0ACA9}" type="datetime1">
              <a:rPr lang="en-US" smtClean="0"/>
              <a:pPr/>
              <a:t>10/6/2025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
        <p:nvSpPr>
          <p:cNvPr id="7" name="Freeform: Shape 15">
            <a:extLst>
              <a:ext uri="{FF2B5EF4-FFF2-40B4-BE49-F238E27FC236}">
                <a16:creationId xmlns:a16="http://schemas.microsoft.com/office/drawing/2014/main" id="{CD72DDC7-047B-67C7-5CC9-82D9E661F5C0}"/>
              </a:ext>
              <a:ext uri="{C183D7F6-B498-43B3-948B-1728B52AA6E4}">
                <adec:decorative xmlns:adec="http://schemas.microsoft.com/office/drawing/2017/decorative" val="1"/>
              </a:ext>
            </a:extLst>
          </p:cNvPr>
          <p:cNvSpPr/>
          <p:nvPr userDrawn="1"/>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15998354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hasCustomPrompt="1"/>
          </p:nvPr>
        </p:nvSpPr>
        <p:spPr>
          <a:xfrm>
            <a:off x="612648" y="-1228126"/>
            <a:ext cx="10652760" cy="1133856"/>
          </a:xfrm>
        </p:spPr>
        <p:txBody>
          <a:bodyPr/>
          <a:lstStyle>
            <a:lvl1pPr>
              <a:defRPr cap="none"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EAA4897F-B66E-DAD4-F56C-6152B417CC54}"/>
              </a:ext>
            </a:extLst>
          </p:cNvPr>
          <p:cNvSpPr>
            <a:spLocks noGrp="1"/>
          </p:cNvSpPr>
          <p:nvPr>
            <p:ph sz="quarter" idx="13" hasCustomPrompt="1"/>
          </p:nvPr>
        </p:nvSpPr>
        <p:spPr>
          <a:xfrm>
            <a:off x="2624138" y="2268748"/>
            <a:ext cx="6943724" cy="3954255"/>
          </a:xfrm>
        </p:spPr>
        <p:txBody>
          <a:bodyPr anchor="ctr" anchorCtr="0">
            <a:noAutofit/>
          </a:bodyPr>
          <a:lstStyle>
            <a:lvl1pPr marL="0" indent="0" algn="ctr">
              <a:lnSpc>
                <a:spcPct val="110000"/>
              </a:lnSpc>
              <a:buNone/>
              <a:defRPr sz="4400" b="0" cap="all" baseline="0">
                <a:solidFill>
                  <a:schemeClr val="tx1"/>
                </a:solidFill>
              </a:defRPr>
            </a:lvl1pPr>
            <a:lvl2pPr marL="228600" indent="0" algn="ctr">
              <a:lnSpc>
                <a:spcPct val="110000"/>
              </a:lnSpc>
              <a:buNone/>
              <a:defRPr sz="4400" b="0" cap="all" baseline="0">
                <a:solidFill>
                  <a:schemeClr val="tx1"/>
                </a:solidFill>
              </a:defRPr>
            </a:lvl2pPr>
            <a:lvl3pPr marL="457200" indent="0" algn="ctr">
              <a:lnSpc>
                <a:spcPct val="110000"/>
              </a:lnSpc>
              <a:buNone/>
              <a:defRPr sz="4400" b="0" cap="all" baseline="0">
                <a:solidFill>
                  <a:schemeClr val="tx1"/>
                </a:solidFill>
              </a:defRPr>
            </a:lvl3pPr>
            <a:lvl4pPr marL="685800" indent="0" algn="ctr">
              <a:lnSpc>
                <a:spcPct val="110000"/>
              </a:lnSpc>
              <a:buNone/>
              <a:defRPr sz="4400" b="0" cap="all" baseline="0">
                <a:solidFill>
                  <a:schemeClr val="tx1"/>
                </a:solidFill>
              </a:defRPr>
            </a:lvl4pPr>
            <a:lvl5pPr marL="914400" indent="0" algn="ctr">
              <a:lnSpc>
                <a:spcPct val="110000"/>
              </a:lnSpc>
              <a:buNone/>
              <a:defRPr sz="4400" b="0" cap="all"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F140A1F3-DA5D-4F2E-B759-748FF8D0ACA9}" type="datetime1">
              <a:rPr lang="en-US" smtClean="0"/>
              <a:pPr/>
              <a:t>10/6/2025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
        <p:nvSpPr>
          <p:cNvPr id="6" name="Freeform: Shape 15">
            <a:extLst>
              <a:ext uri="{FF2B5EF4-FFF2-40B4-BE49-F238E27FC236}">
                <a16:creationId xmlns:a16="http://schemas.microsoft.com/office/drawing/2014/main" id="{8EFA7EFC-C6F9-B1D5-025F-824C1CE9A204}"/>
              </a:ext>
              <a:ext uri="{C183D7F6-B498-43B3-948B-1728B52AA6E4}">
                <adec:decorative xmlns:adec="http://schemas.microsoft.com/office/drawing/2017/decorative" val="1"/>
              </a:ext>
            </a:extLst>
          </p:cNvPr>
          <p:cNvSpPr/>
          <p:nvPr userDrawn="1"/>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13383934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914400" y="2194560"/>
            <a:ext cx="8266176" cy="4142232"/>
          </a:xfrm>
        </p:spPr>
        <p:txBody>
          <a:bodyPr anchor="t" anchorCtr="0">
            <a:noAutofit/>
          </a:bodyPr>
          <a:lstStyle>
            <a:lvl1pPr marL="0" indent="0">
              <a:lnSpc>
                <a:spcPct val="100000"/>
              </a:lnSpc>
              <a:buNone/>
              <a:defRPr sz="4400" b="0" cap="all" baseline="0">
                <a:solidFill>
                  <a:schemeClr val="tx1"/>
                </a:solidFill>
              </a:defRPr>
            </a:lvl1pPr>
            <a:lvl2pPr marL="228600" indent="0">
              <a:lnSpc>
                <a:spcPct val="100000"/>
              </a:lnSpc>
              <a:buNone/>
              <a:defRPr sz="4000" b="0" cap="all" baseline="0">
                <a:solidFill>
                  <a:schemeClr val="tx1"/>
                </a:solidFill>
              </a:defRPr>
            </a:lvl2pPr>
            <a:lvl3pPr marL="457200" indent="0">
              <a:lnSpc>
                <a:spcPct val="100000"/>
              </a:lnSpc>
              <a:buNone/>
              <a:defRPr sz="3600" b="0" cap="all" baseline="0">
                <a:solidFill>
                  <a:schemeClr val="tx1"/>
                </a:solidFill>
              </a:defRPr>
            </a:lvl3pPr>
            <a:lvl4pPr marL="685800" indent="0">
              <a:lnSpc>
                <a:spcPct val="100000"/>
              </a:lnSpc>
              <a:buNone/>
              <a:defRPr sz="3200" b="0" cap="all" baseline="0">
                <a:solidFill>
                  <a:schemeClr val="tx1"/>
                </a:solidFill>
              </a:defRPr>
            </a:lvl4pPr>
            <a:lvl5pPr marL="914400" indent="0">
              <a:lnSpc>
                <a:spcPct val="100000"/>
              </a:lnSpc>
              <a:buNone/>
              <a:defRPr sz="2800" b="0" cap="all"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301B1322-4C31-4D1F-88B1-5F79F56892AE}" type="datetime1">
              <a:rPr lang="en-US" smtClean="0"/>
              <a:pPr/>
              <a:t>10/6/2025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2444177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057400" y="914399"/>
            <a:ext cx="8266176" cy="5308603"/>
          </a:xfrm>
        </p:spPr>
        <p:txBody>
          <a:bodyPr anchor="b">
            <a:noAutofit/>
          </a:bodyPr>
          <a:lstStyle>
            <a:lvl1pPr marL="0" indent="0">
              <a:lnSpc>
                <a:spcPct val="100000"/>
              </a:lnSpc>
              <a:buNone/>
              <a:defRPr sz="6000" b="0" cap="all" baseline="0">
                <a:solidFill>
                  <a:schemeClr val="tx1"/>
                </a:solidFill>
              </a:defRPr>
            </a:lvl1pPr>
            <a:lvl2pPr marL="228600" indent="0">
              <a:lnSpc>
                <a:spcPct val="100000"/>
              </a:lnSpc>
              <a:buNone/>
              <a:defRPr sz="4800" b="0" cap="all" baseline="0">
                <a:solidFill>
                  <a:schemeClr val="tx1"/>
                </a:solidFill>
              </a:defRPr>
            </a:lvl2pPr>
            <a:lvl3pPr marL="457200" indent="0">
              <a:lnSpc>
                <a:spcPct val="100000"/>
              </a:lnSpc>
              <a:buNone/>
              <a:defRPr sz="4400" b="0" cap="all" baseline="0">
                <a:solidFill>
                  <a:schemeClr val="tx1"/>
                </a:solidFill>
              </a:defRPr>
            </a:lvl3pPr>
            <a:lvl4pPr marL="685800" indent="0">
              <a:lnSpc>
                <a:spcPct val="100000"/>
              </a:lnSpc>
              <a:buNone/>
              <a:defRPr sz="4000" b="0" cap="all" baseline="0">
                <a:solidFill>
                  <a:schemeClr val="tx1"/>
                </a:solidFill>
              </a:defRPr>
            </a:lvl4pPr>
            <a:lvl5pPr marL="914400" indent="0">
              <a:lnSpc>
                <a:spcPct val="100000"/>
              </a:lnSpc>
              <a:buNone/>
              <a:defRPr sz="3600" b="0" cap="all"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507735E4-737B-43D4-B991-92C3D63DE68F}" type="datetime1">
              <a:rPr lang="en-US" smtClean="0"/>
              <a:pPr/>
              <a:t>10/6/2025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EB4D1622-620E-FFB0-8FFF-DB6230E152A6}"/>
              </a:ext>
            </a:extLst>
          </p:cNvPr>
          <p:cNvCxnSpPr>
            <a:cxnSpLocks/>
          </p:cNvCxnSpPr>
          <p:nvPr/>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8353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057400" y="914400"/>
            <a:ext cx="8266176" cy="5029200"/>
          </a:xfrm>
        </p:spPr>
        <p:txBody>
          <a:bodyPr anchor="ctr">
            <a:noAutofit/>
          </a:bodyPr>
          <a:lstStyle>
            <a:lvl1pPr marL="0" indent="0">
              <a:lnSpc>
                <a:spcPct val="100000"/>
              </a:lnSpc>
              <a:buNone/>
              <a:defRPr sz="6000" b="0" cap="all" baseline="0">
                <a:solidFill>
                  <a:schemeClr val="tx1"/>
                </a:solidFill>
              </a:defRPr>
            </a:lvl1pPr>
            <a:lvl2pPr marL="228600" indent="0">
              <a:lnSpc>
                <a:spcPct val="100000"/>
              </a:lnSpc>
              <a:buNone/>
              <a:defRPr sz="4800" b="0" cap="all" baseline="0">
                <a:solidFill>
                  <a:schemeClr val="tx1"/>
                </a:solidFill>
              </a:defRPr>
            </a:lvl2pPr>
            <a:lvl3pPr marL="457200" indent="0">
              <a:lnSpc>
                <a:spcPct val="100000"/>
              </a:lnSpc>
              <a:buNone/>
              <a:defRPr sz="4400" b="0" cap="all" baseline="0">
                <a:solidFill>
                  <a:schemeClr val="tx1"/>
                </a:solidFill>
              </a:defRPr>
            </a:lvl3pPr>
            <a:lvl4pPr marL="685800" indent="0">
              <a:lnSpc>
                <a:spcPct val="100000"/>
              </a:lnSpc>
              <a:buNone/>
              <a:defRPr sz="4000" b="0" cap="all" baseline="0">
                <a:solidFill>
                  <a:schemeClr val="tx1"/>
                </a:solidFill>
              </a:defRPr>
            </a:lvl4pPr>
            <a:lvl5pPr marL="914400" indent="0">
              <a:lnSpc>
                <a:spcPct val="100000"/>
              </a:lnSpc>
              <a:buNone/>
              <a:defRPr sz="3600" b="0" cap="all"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507735E4-737B-43D4-B991-92C3D63DE68F}" type="datetime1">
              <a:rPr lang="en-US" smtClean="0"/>
              <a:pPr/>
              <a:t>10/6/2025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EB4D1622-620E-FFB0-8FFF-DB6230E152A6}"/>
              </a:ext>
            </a:extLst>
          </p:cNvPr>
          <p:cNvCxnSpPr>
            <a:cxnSpLocks/>
          </p:cNvCxnSpPr>
          <p:nvPr/>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3638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D87B9B-22A3-322E-B7E8-223255AD0957}"/>
              </a:ext>
            </a:extLst>
          </p:cNvPr>
          <p:cNvSpPr>
            <a:spLocks noGrp="1"/>
          </p:cNvSpPr>
          <p:nvPr>
            <p:ph type="title" hasCustomPrompt="1"/>
          </p:nvPr>
        </p:nvSpPr>
        <p:spPr>
          <a:xfrm>
            <a:off x="2940168" y="5669280"/>
            <a:ext cx="6311664" cy="466344"/>
          </a:xfrm>
        </p:spPr>
        <p:txBody>
          <a:bodyPr anchor="ctr">
            <a:normAutofit/>
          </a:bodyPr>
          <a:lstStyle>
            <a:lvl1pPr algn="ctr">
              <a:lnSpc>
                <a:spcPct val="110000"/>
              </a:lnSpc>
              <a:spcBef>
                <a:spcPts val="1000"/>
              </a:spcBef>
              <a:defRPr sz="1800" cap="all" baseline="0">
                <a:latin typeface="+mn-lt"/>
              </a:defRPr>
            </a:lvl1pPr>
          </a:lstStyle>
          <a:p>
            <a:r>
              <a:rPr lang="en-US"/>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8">
            <a:extLst>
              <a:ext uri="{FF2B5EF4-FFF2-40B4-BE49-F238E27FC236}">
                <a16:creationId xmlns:a16="http://schemas.microsoft.com/office/drawing/2014/main" id="{6A9BC83F-8FE5-5223-2B3A-6E122D336309}"/>
              </a:ext>
            </a:extLst>
          </p:cNvPr>
          <p:cNvSpPr>
            <a:spLocks noGrp="1"/>
          </p:cNvSpPr>
          <p:nvPr>
            <p:ph sz="quarter" idx="13" hasCustomPrompt="1"/>
          </p:nvPr>
        </p:nvSpPr>
        <p:spPr>
          <a:xfrm>
            <a:off x="2597135" y="1744578"/>
            <a:ext cx="6997730" cy="3507906"/>
          </a:xfrm>
        </p:spPr>
        <p:txBody>
          <a:bodyPr anchor="b">
            <a:normAutofit/>
          </a:bodyPr>
          <a:lstStyle>
            <a:lvl1pPr algn="ctr">
              <a:lnSpc>
                <a:spcPct val="100000"/>
              </a:lnSpc>
              <a:spcBef>
                <a:spcPts val="0"/>
              </a:spcBef>
              <a:defRPr sz="6000" cap="all" baseline="0">
                <a:latin typeface="+mn-lt"/>
              </a:defRPr>
            </a:lvl1pPr>
          </a:lstStyle>
          <a:p>
            <a:pPr lvl="0"/>
            <a:r>
              <a:rPr lang="en-US"/>
              <a:t>Click to add Quote</a:t>
            </a:r>
          </a:p>
        </p:txBody>
      </p:sp>
      <p:sp>
        <p:nvSpPr>
          <p:cNvPr id="9" name="Freeform: Shape 15">
            <a:extLst>
              <a:ext uri="{FF2B5EF4-FFF2-40B4-BE49-F238E27FC236}">
                <a16:creationId xmlns:a16="http://schemas.microsoft.com/office/drawing/2014/main" id="{9F353A57-FA3C-A68C-4908-E774A52CB1B6}"/>
              </a:ext>
              <a:ext uri="{C183D7F6-B498-43B3-948B-1728B52AA6E4}">
                <adec:decorative xmlns:adec="http://schemas.microsoft.com/office/drawing/2017/decorative" val="1"/>
              </a:ext>
            </a:extLst>
          </p:cNvPr>
          <p:cNvSpPr/>
          <p:nvPr userDrawn="1"/>
        </p:nvSpPr>
        <p:spPr>
          <a:xfrm rot="16200000">
            <a:off x="2811380" y="-1681974"/>
            <a:ext cx="6569242"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D63035D-22A0-4334-A9AE-2457016C8B47}" type="datetime1">
              <a:rPr lang="en-US" smtClean="0"/>
              <a:pPr/>
              <a:t>10/6/2025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5204830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Quote 2">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008E7D-CE80-FED6-37C3-0C80349764CF}"/>
              </a:ext>
            </a:extLst>
          </p:cNvPr>
          <p:cNvSpPr>
            <a:spLocks noGrp="1"/>
          </p:cNvSpPr>
          <p:nvPr>
            <p:ph type="title" hasCustomPrompt="1"/>
          </p:nvPr>
        </p:nvSpPr>
        <p:spPr>
          <a:xfrm>
            <a:off x="2057386" y="5349240"/>
            <a:ext cx="9052559" cy="466344"/>
          </a:xfrm>
        </p:spPr>
        <p:txBody>
          <a:bodyPr anchor="ctr">
            <a:normAutofit/>
          </a:bodyPr>
          <a:lstStyle>
            <a:lvl1pPr>
              <a:defRPr sz="1800">
                <a:latin typeface="+mn-lt"/>
              </a:defRPr>
            </a:lvl1pPr>
          </a:lstStyle>
          <a:p>
            <a:r>
              <a:rPr lang="en-US"/>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gn="l" rtl="1">
              <a:defRPr>
                <a:solidFill>
                  <a:schemeClr val="tx1"/>
                </a:solidFill>
              </a:defRPr>
            </a:lvl1pPr>
          </a:lstStyle>
          <a:p>
            <a:r>
              <a:rPr lang="en-US"/>
              <a:t>Sample Footer Text</a:t>
            </a:r>
          </a:p>
        </p:txBody>
      </p:sp>
      <p:sp>
        <p:nvSpPr>
          <p:cNvPr id="10" name="Content Placeholder 12">
            <a:extLst>
              <a:ext uri="{FF2B5EF4-FFF2-40B4-BE49-F238E27FC236}">
                <a16:creationId xmlns:a16="http://schemas.microsoft.com/office/drawing/2014/main" id="{4858928B-5A9F-47D7-A728-92043F9C616D}"/>
              </a:ext>
            </a:extLst>
          </p:cNvPr>
          <p:cNvSpPr>
            <a:spLocks noGrp="1"/>
          </p:cNvSpPr>
          <p:nvPr>
            <p:ph sz="quarter" idx="15" hasCustomPrompt="1"/>
          </p:nvPr>
        </p:nvSpPr>
        <p:spPr>
          <a:xfrm>
            <a:off x="2057387" y="1344168"/>
            <a:ext cx="9052559" cy="3291840"/>
          </a:xfrm>
        </p:spPr>
        <p:txBody>
          <a:bodyPr anchor="ctr">
            <a:normAutofit/>
          </a:bodyPr>
          <a:lstStyle>
            <a:lvl1pPr>
              <a:lnSpc>
                <a:spcPct val="100000"/>
              </a:lnSpc>
              <a:spcBef>
                <a:spcPts val="0"/>
              </a:spcBef>
              <a:defRPr sz="5400" cap="all" baseline="0"/>
            </a:lvl1pPr>
          </a:lstStyle>
          <a:p>
            <a:pPr lvl="0"/>
            <a:r>
              <a:rPr lang="en-US"/>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gn="l" rtl="1">
              <a:defRPr>
                <a:solidFill>
                  <a:schemeClr val="tx1"/>
                </a:solidFill>
              </a:defRPr>
            </a:lvl1pPr>
          </a:lstStyle>
          <a:p>
            <a:fld id="{29247CA6-BC1D-429A-A289-4E939E49554A}" type="datetime1">
              <a:rPr lang="en-US" smtClean="0"/>
              <a:pPr/>
              <a:t>10/6/2025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rtl="1">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AC7AD265-7A5D-626D-3F70-B7BA0D0172D9}"/>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20841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CADAEB-D17D-F975-9A7E-9ECADE7C15A6}"/>
              </a:ext>
            </a:extLst>
          </p:cNvPr>
          <p:cNvSpPr>
            <a:spLocks noGrp="1"/>
          </p:cNvSpPr>
          <p:nvPr>
            <p:ph type="title" hasCustomPrompt="1"/>
          </p:nvPr>
        </p:nvSpPr>
        <p:spPr>
          <a:xfrm>
            <a:off x="914398" y="5529263"/>
            <a:ext cx="8961121" cy="977900"/>
          </a:xfrm>
        </p:spPr>
        <p:txBody>
          <a:bodyPr anchor="ctr">
            <a:normAutofit/>
          </a:bodyPr>
          <a:lstStyle>
            <a:lvl1pPr>
              <a:defRPr sz="1800">
                <a:latin typeface="+mn-lt"/>
              </a:defRPr>
            </a:lvl1pPr>
          </a:lstStyle>
          <a:p>
            <a:r>
              <a:rPr lang="en-US"/>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gn="l" rtl="1">
              <a:defRPr/>
            </a:lvl1pPr>
          </a:lstStyle>
          <a:p>
            <a:r>
              <a:rPr lang="en-US"/>
              <a:t>Sample Footer Text</a:t>
            </a:r>
          </a:p>
        </p:txBody>
      </p:sp>
      <p:sp>
        <p:nvSpPr>
          <p:cNvPr id="13" name="Content Placeholder 12">
            <a:extLst>
              <a:ext uri="{FF2B5EF4-FFF2-40B4-BE49-F238E27FC236}">
                <a16:creationId xmlns:a16="http://schemas.microsoft.com/office/drawing/2014/main" id="{E77C66A4-AAA2-6143-2AAE-5C8823111D3A}"/>
              </a:ext>
            </a:extLst>
          </p:cNvPr>
          <p:cNvSpPr>
            <a:spLocks noGrp="1"/>
          </p:cNvSpPr>
          <p:nvPr>
            <p:ph sz="quarter" idx="15" hasCustomPrompt="1"/>
          </p:nvPr>
        </p:nvSpPr>
        <p:spPr>
          <a:xfrm>
            <a:off x="914400" y="1005839"/>
            <a:ext cx="8961438" cy="3751899"/>
          </a:xfrm>
        </p:spPr>
        <p:txBody>
          <a:bodyPr>
            <a:normAutofit/>
          </a:bodyPr>
          <a:lstStyle>
            <a:lvl1pPr>
              <a:lnSpc>
                <a:spcPct val="100000"/>
              </a:lnSpc>
              <a:spcBef>
                <a:spcPts val="0"/>
              </a:spcBef>
              <a:defRPr sz="6000" cap="all" baseline="0"/>
            </a:lvl1pPr>
          </a:lstStyle>
          <a:p>
            <a:pPr lvl="0"/>
            <a:r>
              <a:rPr lang="en-US"/>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gn="l" rtl="1">
              <a:defRPr/>
            </a:lvl1pPr>
          </a:lstStyle>
          <a:p>
            <a:fld id="{DF8418BD-2BA9-41CB-AB89-625779A7563D}" type="datetime1">
              <a:rPr lang="en-US" smtClean="0"/>
              <a:pPr/>
              <a:t>10/6/2025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rtl="1">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05852FC1-DF85-9E04-E064-E263DDD72C88}"/>
              </a:ext>
              <a:ext uri="{C183D7F6-B498-43B3-948B-1728B52AA6E4}">
                <adec:decorative xmlns:adec="http://schemas.microsoft.com/office/drawing/2017/decorative" val="1"/>
              </a:ext>
            </a:extLst>
          </p:cNvPr>
          <p:cNvCxnSpPr>
            <a:cxnSpLocks/>
          </p:cNvCxnSpPr>
          <p:nvPr userDrawn="1"/>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87050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Content Placeholder 3">
            <a:extLst>
              <a:ext uri="{FF2B5EF4-FFF2-40B4-BE49-F238E27FC236}">
                <a16:creationId xmlns:a16="http://schemas.microsoft.com/office/drawing/2014/main" id="{2172FE6B-A4D8-8ED7-89D7-5E7F2C5B8F5F}"/>
              </a:ext>
            </a:extLst>
          </p:cNvPr>
          <p:cNvSpPr>
            <a:spLocks noGrp="1"/>
          </p:cNvSpPr>
          <p:nvPr>
            <p:ph sz="quarter" idx="15"/>
          </p:nvPr>
        </p:nvSpPr>
        <p:spPr>
          <a:xfrm>
            <a:off x="731838" y="2103438"/>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686405AE-ED31-677D-86D8-01EAD583735E}"/>
              </a:ext>
            </a:extLst>
          </p:cNvPr>
          <p:cNvSpPr>
            <a:spLocks noGrp="1"/>
          </p:cNvSpPr>
          <p:nvPr>
            <p:ph sz="quarter" idx="16"/>
          </p:nvPr>
        </p:nvSpPr>
        <p:spPr>
          <a:xfrm>
            <a:off x="6284947" y="2103121"/>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9E765B10-D26A-480A-9509-A9831C5E60D8}" type="datetime1">
              <a:rPr lang="en-US" smtClean="0"/>
              <a:pPr/>
              <a:t>10/6/2025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6285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5A6F3D-6630-C2E0-DC0A-6D2C0AACFF58}"/>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520" y="2103120"/>
            <a:ext cx="5157787" cy="559834"/>
          </a:xfrm>
        </p:spPr>
        <p:txBody>
          <a:bodyPr anchor="b">
            <a:norm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3">
            <a:extLst>
              <a:ext uri="{FF2B5EF4-FFF2-40B4-BE49-F238E27FC236}">
                <a16:creationId xmlns:a16="http://schemas.microsoft.com/office/drawing/2014/main" id="{9C38DBB1-A1FA-A460-88C8-B05F1570CA97}"/>
              </a:ext>
            </a:extLst>
          </p:cNvPr>
          <p:cNvSpPr>
            <a:spLocks noGrp="1"/>
          </p:cNvSpPr>
          <p:nvPr>
            <p:ph sz="quarter" idx="15"/>
          </p:nvPr>
        </p:nvSpPr>
        <p:spPr>
          <a:xfrm>
            <a:off x="731838" y="2743200"/>
            <a:ext cx="5157187"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09360" y="2103120"/>
            <a:ext cx="5183188" cy="559834"/>
          </a:xfrm>
        </p:spPr>
        <p:txBody>
          <a:bodyPr anchor="b">
            <a:norm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82D763CC-A010-6A2B-FEF3-388EAC8417D7}"/>
              </a:ext>
            </a:extLst>
          </p:cNvPr>
          <p:cNvSpPr>
            <a:spLocks noGrp="1"/>
          </p:cNvSpPr>
          <p:nvPr>
            <p:ph sz="quarter" idx="16"/>
          </p:nvPr>
        </p:nvSpPr>
        <p:spPr>
          <a:xfrm>
            <a:off x="6309361" y="2743200"/>
            <a:ext cx="51831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lvl1pPr>
              <a:defRPr>
                <a:solidFill>
                  <a:schemeClr val="tx1"/>
                </a:solidFill>
              </a:defRPr>
            </a:lvl1pPr>
          </a:lstStyle>
          <a:p>
            <a:fld id="{5BCCB42A-67CE-499B-A4FA-7D4E4469B142}" type="datetime1">
              <a:rPr lang="en-US" smtClean="0"/>
              <a:pPr/>
              <a:t>10/6/2025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5681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209800" y="1143000"/>
            <a:ext cx="7772400" cy="4572000"/>
          </a:xfrm>
        </p:spPr>
        <p:txBody>
          <a:bodyPr anchor="ctr" anchorCtr="0">
            <a:normAutofit/>
          </a:bodyPr>
          <a:lstStyle>
            <a:lvl1pPr algn="ctr">
              <a:defRPr sz="60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DEF69A2-4F59-479F-BEF2-69F2219A16C9}" type="datetime1">
              <a:rPr lang="en-US" smtClean="0"/>
              <a:t>10/6/2025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grpSp>
        <p:nvGrpSpPr>
          <p:cNvPr id="3" name="Group 2">
            <a:extLst>
              <a:ext uri="{FF2B5EF4-FFF2-40B4-BE49-F238E27FC236}">
                <a16:creationId xmlns:a16="http://schemas.microsoft.com/office/drawing/2014/main" id="{48F319F3-7ADB-A297-31E7-B4ECAED75F6F}"/>
              </a:ext>
            </a:extLst>
          </p:cNvPr>
          <p:cNvGrpSpPr/>
          <p:nvPr/>
        </p:nvGrpSpPr>
        <p:grpSpPr>
          <a:xfrm>
            <a:off x="803185" y="0"/>
            <a:ext cx="10585629" cy="6858000"/>
            <a:chOff x="803185" y="0"/>
            <a:chExt cx="10585629" cy="6858000"/>
          </a:xfrm>
        </p:grpSpPr>
        <p:cxnSp>
          <p:nvCxnSpPr>
            <p:cNvPr id="7" name="Straight Connector 6">
              <a:extLst>
                <a:ext uri="{FF2B5EF4-FFF2-40B4-BE49-F238E27FC236}">
                  <a16:creationId xmlns:a16="http://schemas.microsoft.com/office/drawing/2014/main" id="{9342D09D-B576-2CDA-0E02-F693119B459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FE4725A-AB5F-A233-599A-4D9D5792EF7D}"/>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93BF32-D165-B68D-46A9-E4857CC06E93}"/>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DFA350C-9C20-0040-6C52-924473C264D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30878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796BC8-E1B7-E6D6-E86F-4A5CAECDFEFC}"/>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EF9E5040-F7E0-40EC-B8E9-CED28200FAA3}" type="datetime1">
              <a:rPr lang="en-US" smtClean="0"/>
              <a:pPr/>
              <a:t>10/6/2025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5515795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87CFF128-BAC7-4E0D-8F77-28A571D93B6F}" type="datetime1">
              <a:rPr lang="en-US" smtClean="0"/>
              <a:pPr/>
              <a:t>10/6/2025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87503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3200" baseline="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595634" cy="3993263"/>
          </a:xfrm>
        </p:spPr>
        <p:txBody>
          <a:bodyPr anchor="t">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46320" y="553615"/>
            <a:ext cx="6440258" cy="575510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lvl1pPr>
              <a:defRPr>
                <a:solidFill>
                  <a:schemeClr val="tx1"/>
                </a:solidFill>
              </a:defRPr>
            </a:lvl1pPr>
          </a:lstStyle>
          <a:p>
            <a:fld id="{12DB3EA1-DD0C-4B8D-8364-52024B4530F1}" type="datetime1">
              <a:rPr lang="en-US" smtClean="0"/>
              <a:pPr/>
              <a:t>10/6/2025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3A126498-5D70-71A2-A52F-877C850B34BC}"/>
              </a:ext>
              <a:ext uri="{C183D7F6-B498-43B3-948B-1728B52AA6E4}">
                <adec:decorative xmlns:adec="http://schemas.microsoft.com/office/drawing/2017/decorative" val="1"/>
              </a:ext>
            </a:extLst>
          </p:cNvPr>
          <p:cNvCxnSpPr>
            <a:cxnSpLocks/>
          </p:cNvCxnSpPr>
          <p:nvPr/>
        </p:nvCxnSpPr>
        <p:spPr>
          <a:xfrm>
            <a:off x="457586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0266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5F4D28-38E0-121F-D54D-1FCE2D6321C8}"/>
              </a:ext>
            </a:extLst>
          </p:cNvPr>
          <p:cNvSpPr>
            <a:spLocks noGrp="1"/>
          </p:cNvSpPr>
          <p:nvPr>
            <p:ph type="title"/>
          </p:nvPr>
        </p:nvSpPr>
        <p:spPr>
          <a:xfrm>
            <a:off x="731520" y="553616"/>
            <a:ext cx="3595634" cy="2250544"/>
          </a:xfrm>
        </p:spPr>
        <p:txBody>
          <a:bodyPr anchor="t">
            <a:normAutofit/>
          </a:bodyPr>
          <a:lstStyle>
            <a:lvl1pPr>
              <a:defRPr sz="3200" baseline="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Text Placeholder 3">
            <a:extLst>
              <a:ext uri="{FF2B5EF4-FFF2-40B4-BE49-F238E27FC236}">
                <a16:creationId xmlns:a16="http://schemas.microsoft.com/office/drawing/2014/main" id="{23EFCC9B-CBB5-5DB3-0C1A-D7607EED4E32}"/>
              </a:ext>
            </a:extLst>
          </p:cNvPr>
          <p:cNvSpPr>
            <a:spLocks noGrp="1"/>
          </p:cNvSpPr>
          <p:nvPr>
            <p:ph type="body" sz="half" idx="14"/>
          </p:nvPr>
        </p:nvSpPr>
        <p:spPr>
          <a:xfrm>
            <a:off x="731520" y="2931865"/>
            <a:ext cx="3595634" cy="3372519"/>
          </a:xfrm>
        </p:spPr>
        <p:txBody>
          <a:bodyPr anchor="b">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9">
            <a:extLst>
              <a:ext uri="{FF2B5EF4-FFF2-40B4-BE49-F238E27FC236}">
                <a16:creationId xmlns:a16="http://schemas.microsoft.com/office/drawing/2014/main" id="{71602F00-69F8-D44C-0F84-384694CA224A}"/>
              </a:ext>
            </a:extLst>
          </p:cNvPr>
          <p:cNvSpPr>
            <a:spLocks noGrp="1"/>
          </p:cNvSpPr>
          <p:nvPr>
            <p:ph type="pic" sz="quarter" idx="13" hasCustomPrompt="1"/>
          </p:nvPr>
        </p:nvSpPr>
        <p:spPr>
          <a:xfrm>
            <a:off x="5091497" y="598627"/>
            <a:ext cx="6304337" cy="5775923"/>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lvl1pPr>
              <a:defRPr>
                <a:solidFill>
                  <a:schemeClr val="tx1"/>
                </a:solidFill>
              </a:defRPr>
            </a:lvl1pPr>
          </a:lstStyle>
          <a:p>
            <a:fld id="{3D157344-9CC7-412D-8C20-072BE86D5A11}" type="datetime1">
              <a:rPr lang="en-US" smtClean="0"/>
              <a:pPr/>
              <a:t>10/6/2025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8342997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457200"/>
            <a:ext cx="7342307" cy="1133856"/>
          </a:xfrm>
          <a:noFill/>
        </p:spPr>
        <p:txBody>
          <a:bodyPr anchor="b">
            <a:noAutofit/>
          </a:bodyPr>
          <a:lstStyle>
            <a:lvl1pPr>
              <a:defRPr sz="6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noFill/>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841248" y="2624328"/>
            <a:ext cx="10424160" cy="3200400"/>
          </a:xfrm>
          <a:noFill/>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noFill/>
        </p:spPr>
        <p:txBody>
          <a:bodyPr/>
          <a:lstStyle>
            <a:lvl1pPr>
              <a:defRPr>
                <a:solidFill>
                  <a:schemeClr val="tx1"/>
                </a:solidFill>
              </a:defRPr>
            </a:lvl1pPr>
          </a:lstStyle>
          <a:p>
            <a:fld id="{157987AA-E4E6-4FC1-BAD8-09A952212C58}" type="datetime1">
              <a:rPr lang="en-US" smtClean="0"/>
              <a:pPr/>
              <a:t>10/6/2025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noFill/>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3450422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CE8CC034-C652-239B-0064-9B0543AC25C5}"/>
              </a:ext>
            </a:extLst>
          </p:cNvPr>
          <p:cNvSpPr>
            <a:spLocks noGrp="1"/>
          </p:cNvSpPr>
          <p:nvPr>
            <p:ph type="title"/>
          </p:nvPr>
        </p:nvSpPr>
        <p:spPr>
          <a:xfrm>
            <a:off x="731520" y="365760"/>
            <a:ext cx="10741152" cy="1132258"/>
          </a:xfrm>
        </p:spPr>
        <p:txBody>
          <a:bodyPr/>
          <a:lstStyle>
            <a:lvl1pPr>
              <a:defRPr lang="en-US" dirty="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Content Placeholder 7">
            <a:extLst>
              <a:ext uri="{FF2B5EF4-FFF2-40B4-BE49-F238E27FC236}">
                <a16:creationId xmlns:a16="http://schemas.microsoft.com/office/drawing/2014/main" id="{D051F68D-E2E5-C625-0273-281CE6D4939F}"/>
              </a:ext>
            </a:extLst>
          </p:cNvPr>
          <p:cNvSpPr>
            <a:spLocks noGrp="1"/>
          </p:cNvSpPr>
          <p:nvPr>
            <p:ph sz="quarter" idx="13"/>
          </p:nvPr>
        </p:nvSpPr>
        <p:spPr>
          <a:xfrm>
            <a:off x="731520" y="2301836"/>
            <a:ext cx="10741150" cy="3921165"/>
          </a:xfrm>
          <a:noFill/>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EE2A7A0-B9EE-41A8-8016-28E5803F20B2}" type="datetime1">
              <a:rPr lang="en-US" smtClean="0"/>
              <a:pPr/>
              <a:t>10/6/2025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28254538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947160" y="1463040"/>
            <a:ext cx="4297680" cy="3931920"/>
          </a:xfrm>
        </p:spPr>
        <p:txBody>
          <a:bodyPr anchor="ctr" anchorCtr="0">
            <a:normAutofit/>
          </a:bodyPr>
          <a:lstStyle>
            <a:lvl1pPr algn="ctr">
              <a:defRPr sz="5000"/>
            </a:lvl1pPr>
          </a:lstStyle>
          <a:p>
            <a:r>
              <a:rPr lang="en-US"/>
              <a:t>Click to edit Master title style</a:t>
            </a:r>
            <a:endParaRPr lang="en-US" dirty="0"/>
          </a:p>
        </p:txBody>
      </p:sp>
      <p:sp>
        <p:nvSpPr>
          <p:cNvPr id="13" name="Footer Placeholder 12">
            <a:extLst>
              <a:ext uri="{FF2B5EF4-FFF2-40B4-BE49-F238E27FC236}">
                <a16:creationId xmlns:a16="http://schemas.microsoft.com/office/drawing/2014/main" id="{95EBEF67-1D90-5D54-354B-6412957B3BD7}"/>
              </a:ext>
            </a:extLst>
          </p:cNvPr>
          <p:cNvSpPr>
            <a:spLocks noGrp="1"/>
          </p:cNvSpPr>
          <p:nvPr>
            <p:ph type="ftr" sz="quarter" idx="11"/>
          </p:nvPr>
        </p:nvSpPr>
        <p:spPr/>
        <p:txBody>
          <a:bodyPr/>
          <a:lstStyle/>
          <a:p>
            <a:r>
              <a:rPr lang="en-US"/>
              <a:t>SAMPLE FOOTER TEXT</a:t>
            </a:r>
            <a:endParaRPr lang="en-US" dirty="0"/>
          </a:p>
        </p:txBody>
      </p:sp>
      <p:sp>
        <p:nvSpPr>
          <p:cNvPr id="12" name="Date Placeholder 11">
            <a:extLst>
              <a:ext uri="{FF2B5EF4-FFF2-40B4-BE49-F238E27FC236}">
                <a16:creationId xmlns:a16="http://schemas.microsoft.com/office/drawing/2014/main" id="{287A7C1D-E0BF-03ED-4BF5-BD5B7A5E2C20}"/>
              </a:ext>
            </a:extLst>
          </p:cNvPr>
          <p:cNvSpPr>
            <a:spLocks noGrp="1"/>
          </p:cNvSpPr>
          <p:nvPr>
            <p:ph type="dt" sz="half" idx="10"/>
          </p:nvPr>
        </p:nvSpPr>
        <p:spPr/>
        <p:txBody>
          <a:bodyPr/>
          <a:lstStyle/>
          <a:p>
            <a:fld id="{B06AB12F-C5D8-43C4-BBB0-DAFB57DF07E7}" type="datetime1">
              <a:rPr lang="en-US" smtClean="0"/>
              <a:t>10/6/2025</a:t>
            </a:fld>
            <a:endParaRPr lang="en-US" dirty="0"/>
          </a:p>
        </p:txBody>
      </p:sp>
      <p:sp>
        <p:nvSpPr>
          <p:cNvPr id="14" name="Slide Number Placeholder 13">
            <a:extLst>
              <a:ext uri="{FF2B5EF4-FFF2-40B4-BE49-F238E27FC236}">
                <a16:creationId xmlns:a16="http://schemas.microsoft.com/office/drawing/2014/main" id="{F13DCCFC-6C6C-BEE4-3288-E22430B7B05B}"/>
              </a:ext>
            </a:extLst>
          </p:cNvPr>
          <p:cNvSpPr>
            <a:spLocks noGrp="1"/>
          </p:cNvSpPr>
          <p:nvPr>
            <p:ph type="sldNum" sz="quarter" idx="12"/>
          </p:nvPr>
        </p:nvSpPr>
        <p:spPr/>
        <p:txBody>
          <a:bodyPr/>
          <a:lstStyle/>
          <a:p>
            <a:fld id="{CC057153-B650-4DEB-B370-79DDCFDCE934}" type="slidenum">
              <a:rPr lang="en-US" smtClean="0"/>
              <a:pPr/>
              <a:t>‹#›</a:t>
            </a:fld>
            <a:endParaRPr lang="en-US" dirty="0"/>
          </a:p>
        </p:txBody>
      </p:sp>
      <p:grpSp>
        <p:nvGrpSpPr>
          <p:cNvPr id="15" name="Group 14">
            <a:extLst>
              <a:ext uri="{FF2B5EF4-FFF2-40B4-BE49-F238E27FC236}">
                <a16:creationId xmlns:a16="http://schemas.microsoft.com/office/drawing/2014/main" id="{2364D07C-30EB-180E-ECA5-7D994FB6B458}"/>
              </a:ext>
            </a:extLst>
          </p:cNvPr>
          <p:cNvGrpSpPr/>
          <p:nvPr/>
        </p:nvGrpSpPr>
        <p:grpSpPr>
          <a:xfrm>
            <a:off x="801384" y="402336"/>
            <a:ext cx="10591869" cy="6053328"/>
            <a:chOff x="801384" y="402336"/>
            <a:chExt cx="10591869" cy="6053328"/>
          </a:xfrm>
        </p:grpSpPr>
        <p:sp>
          <p:nvSpPr>
            <p:cNvPr id="8" name="Oval 7">
              <a:extLst>
                <a:ext uri="{FF2B5EF4-FFF2-40B4-BE49-F238E27FC236}">
                  <a16:creationId xmlns:a16="http://schemas.microsoft.com/office/drawing/2014/main" id="{4A04066B-2A84-9323-C5DA-5B348302F471}"/>
                </a:ext>
              </a:extLst>
            </p:cNvPr>
            <p:cNvSpPr>
              <a:spLocks noChangeAspect="1"/>
            </p:cNvSpPr>
            <p:nvPr/>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1ADA6AEC-ECB3-F1C7-E764-B8ADFE06411F}"/>
                </a:ext>
              </a:extLst>
            </p:cNvPr>
            <p:cNvCxnSpPr>
              <a:cxnSpLocks/>
            </p:cNvCxnSpPr>
            <p:nvPr/>
          </p:nvCxnSpPr>
          <p:spPr>
            <a:xfrm>
              <a:off x="801384" y="3421722"/>
              <a:ext cx="2270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0DB266-E37E-7698-DB7E-6D9E94BDFA72}"/>
                </a:ext>
              </a:extLst>
            </p:cNvPr>
            <p:cNvCxnSpPr>
              <a:cxnSpLocks/>
            </p:cNvCxnSpPr>
            <p:nvPr/>
          </p:nvCxnSpPr>
          <p:spPr>
            <a:xfrm>
              <a:off x="9122664" y="3421722"/>
              <a:ext cx="2270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19D4A54-15D9-3C99-7553-173F66B741B0}"/>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644712B6-CD65-6015-EC36-F8A05F355A6F}"/>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82FE47-168D-894B-9992-69DDA276429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B7F1E8-9C58-EB4B-7C58-F14781D8EA59}"/>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0AA4AF-279E-969C-C602-1D4B7466E4B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56327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130040" y="1645920"/>
            <a:ext cx="3931920" cy="3566160"/>
          </a:xfrm>
        </p:spPr>
        <p:txBody>
          <a:bodyPr anchor="ctr" anchorCtr="0">
            <a:normAutofit/>
          </a:bodyPr>
          <a:lstStyle>
            <a:lvl1pPr algn="ctr">
              <a:defRPr sz="5000"/>
            </a:lvl1pPr>
          </a:lstStyle>
          <a:p>
            <a:r>
              <a:rPr lang="en-US"/>
              <a:t>Click to edit Master title style</a:t>
            </a:r>
            <a:endParaRPr lang="en-US" dirty="0"/>
          </a:p>
        </p:txBody>
      </p:sp>
      <p:sp>
        <p:nvSpPr>
          <p:cNvPr id="13" name="Footer Placeholder 12">
            <a:extLst>
              <a:ext uri="{FF2B5EF4-FFF2-40B4-BE49-F238E27FC236}">
                <a16:creationId xmlns:a16="http://schemas.microsoft.com/office/drawing/2014/main" id="{95EBEF67-1D90-5D54-354B-6412957B3BD7}"/>
              </a:ext>
            </a:extLst>
          </p:cNvPr>
          <p:cNvSpPr>
            <a:spLocks noGrp="1"/>
          </p:cNvSpPr>
          <p:nvPr>
            <p:ph type="ftr" sz="quarter" idx="11"/>
          </p:nvPr>
        </p:nvSpPr>
        <p:spPr/>
        <p:txBody>
          <a:bodyPr/>
          <a:lstStyle/>
          <a:p>
            <a:r>
              <a:rPr lang="en-US"/>
              <a:t>SAMPLE FOOTER TEXT</a:t>
            </a:r>
            <a:endParaRPr lang="en-US" dirty="0"/>
          </a:p>
        </p:txBody>
      </p:sp>
      <p:sp>
        <p:nvSpPr>
          <p:cNvPr id="12" name="Date Placeholder 11">
            <a:extLst>
              <a:ext uri="{FF2B5EF4-FFF2-40B4-BE49-F238E27FC236}">
                <a16:creationId xmlns:a16="http://schemas.microsoft.com/office/drawing/2014/main" id="{287A7C1D-E0BF-03ED-4BF5-BD5B7A5E2C20}"/>
              </a:ext>
            </a:extLst>
          </p:cNvPr>
          <p:cNvSpPr>
            <a:spLocks noGrp="1"/>
          </p:cNvSpPr>
          <p:nvPr>
            <p:ph type="dt" sz="half" idx="10"/>
          </p:nvPr>
        </p:nvSpPr>
        <p:spPr/>
        <p:txBody>
          <a:bodyPr/>
          <a:lstStyle/>
          <a:p>
            <a:fld id="{CFCAE280-1FAF-431A-AFCC-652D1D768935}" type="datetime1">
              <a:rPr lang="en-US" smtClean="0"/>
              <a:t>10/6/2025</a:t>
            </a:fld>
            <a:endParaRPr lang="en-US" dirty="0"/>
          </a:p>
        </p:txBody>
      </p:sp>
      <p:sp>
        <p:nvSpPr>
          <p:cNvPr id="14" name="Slide Number Placeholder 13">
            <a:extLst>
              <a:ext uri="{FF2B5EF4-FFF2-40B4-BE49-F238E27FC236}">
                <a16:creationId xmlns:a16="http://schemas.microsoft.com/office/drawing/2014/main" id="{F13DCCFC-6C6C-BEE4-3288-E22430B7B05B}"/>
              </a:ext>
            </a:extLst>
          </p:cNvPr>
          <p:cNvSpPr>
            <a:spLocks noGrp="1"/>
          </p:cNvSpPr>
          <p:nvPr>
            <p:ph type="sldNum" sz="quarter" idx="12"/>
          </p:nvPr>
        </p:nvSpPr>
        <p:spPr/>
        <p:txBody>
          <a:bodyPr/>
          <a:lstStyle/>
          <a:p>
            <a:fld id="{CC057153-B650-4DEB-B370-79DDCFDCE934}" type="slidenum">
              <a:rPr lang="en-US" smtClean="0"/>
              <a:pPr/>
              <a:t>‹#›</a:t>
            </a:fld>
            <a:endParaRPr lang="en-US" dirty="0"/>
          </a:p>
        </p:txBody>
      </p:sp>
      <p:grpSp>
        <p:nvGrpSpPr>
          <p:cNvPr id="9" name="Group 8">
            <a:extLst>
              <a:ext uri="{FF2B5EF4-FFF2-40B4-BE49-F238E27FC236}">
                <a16:creationId xmlns:a16="http://schemas.microsoft.com/office/drawing/2014/main" id="{9B2419B5-61E2-FD73-4DC0-6BD4FEA22BC7}"/>
              </a:ext>
            </a:extLst>
          </p:cNvPr>
          <p:cNvGrpSpPr/>
          <p:nvPr/>
        </p:nvGrpSpPr>
        <p:grpSpPr>
          <a:xfrm>
            <a:off x="3357372" y="400050"/>
            <a:ext cx="5477256" cy="6053507"/>
            <a:chOff x="3357372" y="400050"/>
            <a:chExt cx="5477256" cy="6053507"/>
          </a:xfrm>
        </p:grpSpPr>
        <p:sp>
          <p:nvSpPr>
            <p:cNvPr id="8" name="Oval 7">
              <a:extLst>
                <a:ext uri="{FF2B5EF4-FFF2-40B4-BE49-F238E27FC236}">
                  <a16:creationId xmlns:a16="http://schemas.microsoft.com/office/drawing/2014/main" id="{4A04066B-2A84-9323-C5DA-5B348302F471}"/>
                </a:ext>
              </a:extLst>
            </p:cNvPr>
            <p:cNvSpPr>
              <a:spLocks noChangeAspect="1"/>
            </p:cNvSpPr>
            <p:nvPr/>
          </p:nvSpPr>
          <p:spPr>
            <a:xfrm>
              <a:off x="3357372" y="690372"/>
              <a:ext cx="5477256" cy="5477256"/>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E90D9250-FE41-6A62-63E0-45557F7A8217}"/>
                </a:ext>
              </a:extLst>
            </p:cNvPr>
            <p:cNvCxnSpPr>
              <a:cxnSpLocks/>
            </p:cNvCxnSpPr>
            <p:nvPr/>
          </p:nvCxnSpPr>
          <p:spPr>
            <a:xfrm>
              <a:off x="6096000" y="400050"/>
              <a:ext cx="0" cy="290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B5D07D-F48B-B558-CC22-73A8D1D25CEC}"/>
                </a:ext>
              </a:extLst>
            </p:cNvPr>
            <p:cNvCxnSpPr>
              <a:cxnSpLocks/>
            </p:cNvCxnSpPr>
            <p:nvPr/>
          </p:nvCxnSpPr>
          <p:spPr>
            <a:xfrm>
              <a:off x="6096000" y="6163235"/>
              <a:ext cx="0" cy="290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1A553EE4-7656-051D-B9EA-5CE4DF67F1BC}"/>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EB995F0C-E3CB-71F5-AA4A-3E0C2250F6DF}"/>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E96190-C8C5-5A5E-583F-A1FA14CA530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33EFCA-48D0-CA03-8F58-5201249ED94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8BC0BD-74F3-CF74-E3F6-B1AB0632536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12738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947160" y="1463040"/>
            <a:ext cx="4297680" cy="3931920"/>
          </a:xfrm>
        </p:spPr>
        <p:txBody>
          <a:bodyPr anchor="ctr" anchorCtr="0">
            <a:normAutofit/>
          </a:bodyPr>
          <a:lstStyle>
            <a:lvl1pPr algn="ctr">
              <a:defRPr sz="5000"/>
            </a:lvl1pPr>
          </a:lstStyle>
          <a:p>
            <a:r>
              <a:rPr lang="en-US"/>
              <a:t>Click to edit Master title style</a:t>
            </a:r>
            <a:endParaRPr lang="en-US" dirty="0"/>
          </a:p>
        </p:txBody>
      </p:sp>
      <p:sp>
        <p:nvSpPr>
          <p:cNvPr id="13" name="Footer Placeholder 12">
            <a:extLst>
              <a:ext uri="{FF2B5EF4-FFF2-40B4-BE49-F238E27FC236}">
                <a16:creationId xmlns:a16="http://schemas.microsoft.com/office/drawing/2014/main" id="{95EBEF67-1D90-5D54-354B-6412957B3BD7}"/>
              </a:ext>
            </a:extLst>
          </p:cNvPr>
          <p:cNvSpPr>
            <a:spLocks noGrp="1"/>
          </p:cNvSpPr>
          <p:nvPr>
            <p:ph type="ftr" sz="quarter" idx="11"/>
          </p:nvPr>
        </p:nvSpPr>
        <p:spPr/>
        <p:txBody>
          <a:bodyPr/>
          <a:lstStyle/>
          <a:p>
            <a:r>
              <a:rPr lang="en-US"/>
              <a:t>SAMPLE FOOTER TEXT</a:t>
            </a:r>
            <a:endParaRPr lang="en-US" dirty="0"/>
          </a:p>
        </p:txBody>
      </p:sp>
      <p:sp>
        <p:nvSpPr>
          <p:cNvPr id="12" name="Date Placeholder 11">
            <a:extLst>
              <a:ext uri="{FF2B5EF4-FFF2-40B4-BE49-F238E27FC236}">
                <a16:creationId xmlns:a16="http://schemas.microsoft.com/office/drawing/2014/main" id="{287A7C1D-E0BF-03ED-4BF5-BD5B7A5E2C20}"/>
              </a:ext>
            </a:extLst>
          </p:cNvPr>
          <p:cNvSpPr>
            <a:spLocks noGrp="1"/>
          </p:cNvSpPr>
          <p:nvPr>
            <p:ph type="dt" sz="half" idx="10"/>
          </p:nvPr>
        </p:nvSpPr>
        <p:spPr/>
        <p:txBody>
          <a:bodyPr/>
          <a:lstStyle/>
          <a:p>
            <a:fld id="{332B1AC0-F140-4CFD-8DB3-1250D01F4A17}" type="datetime1">
              <a:rPr lang="en-US" smtClean="0"/>
              <a:t>10/6/2025</a:t>
            </a:fld>
            <a:endParaRPr lang="en-US" dirty="0"/>
          </a:p>
        </p:txBody>
      </p:sp>
      <p:sp>
        <p:nvSpPr>
          <p:cNvPr id="14" name="Slide Number Placeholder 13">
            <a:extLst>
              <a:ext uri="{FF2B5EF4-FFF2-40B4-BE49-F238E27FC236}">
                <a16:creationId xmlns:a16="http://schemas.microsoft.com/office/drawing/2014/main" id="{F13DCCFC-6C6C-BEE4-3288-E22430B7B05B}"/>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8" name="Oval 7">
            <a:extLst>
              <a:ext uri="{FF2B5EF4-FFF2-40B4-BE49-F238E27FC236}">
                <a16:creationId xmlns:a16="http://schemas.microsoft.com/office/drawing/2014/main" id="{4A04066B-2A84-9323-C5DA-5B348302F471}"/>
              </a:ext>
            </a:extLst>
          </p:cNvPr>
          <p:cNvSpPr>
            <a:spLocks noChangeAspect="1"/>
          </p:cNvSpPr>
          <p:nvPr/>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5B1BE2BD-7F8B-7C22-CFB1-672436A435C5}"/>
              </a:ext>
            </a:extLst>
          </p:cNvPr>
          <p:cNvCxnSpPr>
            <a:cxnSpLocks/>
            <a:endCxn id="8" idx="0"/>
          </p:cNvCxnSpPr>
          <p:nvPr/>
        </p:nvCxnSpPr>
        <p:spPr>
          <a:xfrm>
            <a:off x="6096000" y="0"/>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3605ED7-A153-EC6F-5FAD-36B4B4358E06}"/>
              </a:ext>
            </a:extLst>
          </p:cNvPr>
          <p:cNvCxnSpPr>
            <a:cxnSpLocks/>
            <a:stCxn id="8" idx="4"/>
          </p:cNvCxnSpPr>
          <p:nvPr/>
        </p:nvCxnSpPr>
        <p:spPr>
          <a:xfrm>
            <a:off x="6096000" y="6455664"/>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C8215DB-D097-7C38-9C71-D1CFEFEF6A85}"/>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E0A25622-E70C-87A2-8948-57015501A771}"/>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BC90E86-9351-B357-1E5C-6FFBE66DCF88}"/>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02D9F6-1ABE-59A5-65EE-083DC0F5BBAD}"/>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5F9938-96CE-D789-BC11-3480B8489FD3}"/>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91781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255032" y="862335"/>
            <a:ext cx="4389120" cy="5120640"/>
          </a:xfrm>
        </p:spPr>
        <p:txBody>
          <a:bodyPr anchor="ctr" anchorCtr="0">
            <a:normAutofit/>
          </a:bodyPr>
          <a:lstStyle>
            <a:lvl1pPr algn="ctr">
              <a:defRPr sz="4000">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547100" y="816615"/>
            <a:ext cx="4389120" cy="5212080"/>
          </a:xfrm>
        </p:spPr>
        <p:txBody>
          <a:bodyPr anchor="ctr" anchorCtr="0">
            <a:normAutofit/>
          </a:bodyPr>
          <a:lstStyle>
            <a:lvl1pPr marL="285750" indent="-285750">
              <a:buFont typeface="Arial" panose="020B0604020202020204" pitchFamily="34" charset="0"/>
              <a:buChar char="•"/>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BD9D700C-85B2-47B3-997E-E13950E22DFB}" type="datetime1">
              <a:rPr lang="en-US" smtClean="0"/>
              <a:t>10/6/2025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6" name="Group 5">
            <a:extLst>
              <a:ext uri="{FF2B5EF4-FFF2-40B4-BE49-F238E27FC236}">
                <a16:creationId xmlns:a16="http://schemas.microsoft.com/office/drawing/2014/main" id="{5097BF5B-32BC-BBD0-CF2F-278F9759F7B8}"/>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1B8C6683-0AEB-503B-BAF1-51DAAF22F621}"/>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2043B3-B90B-491D-9203-45C5F867EC8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E574BD-DC36-6D57-B675-4DC205A2F99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0042C9-94A3-B61B-E948-DEAD329E8578}"/>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2D93BD77-3686-B555-2FC0-ACF67E598393}"/>
              </a:ext>
            </a:extLst>
          </p:cNvPr>
          <p:cNvCxnSpPr>
            <a:cxnSpLocks/>
          </p:cNvCxnSpPr>
          <p:nvPr/>
        </p:nvCxnSpPr>
        <p:spPr>
          <a:xfrm>
            <a:off x="609600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06549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600623" y="822960"/>
            <a:ext cx="4342337" cy="2103120"/>
          </a:xfrm>
        </p:spPr>
        <p:txBody>
          <a:bodyPr anchor="t" anchorCtr="0">
            <a:normAutofit/>
          </a:bodyPr>
          <a:lstStyle>
            <a:lvl1pPr>
              <a:defRPr sz="4000">
                <a:solidFill>
                  <a:schemeClr val="tx1"/>
                </a:solidFill>
              </a:defRPr>
            </a:lvl1pPr>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89E984F9-2199-EBFA-F2CC-8763C190A200}"/>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6" name="Picture Placeholder 10">
            <a:extLst>
              <a:ext uri="{FF2B5EF4-FFF2-40B4-BE49-F238E27FC236}">
                <a16:creationId xmlns:a16="http://schemas.microsoft.com/office/drawing/2014/main" id="{3699909B-C939-96B1-BC6D-ADAB553102ED}"/>
              </a:ext>
            </a:extLst>
          </p:cNvPr>
          <p:cNvSpPr>
            <a:spLocks noGrp="1"/>
          </p:cNvSpPr>
          <p:nvPr>
            <p:ph type="pic" sz="quarter" idx="14" hasCustomPrompt="1"/>
          </p:nvPr>
        </p:nvSpPr>
        <p:spPr>
          <a:xfrm>
            <a:off x="804672" y="402336"/>
            <a:ext cx="5289176"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r="1" b="2"/>
            </a:stretch>
          </a:blipFill>
        </p:spPr>
        <p:txBody>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600623" y="3834765"/>
            <a:ext cx="4343400" cy="2103120"/>
          </a:xfrm>
        </p:spPr>
        <p:txBody>
          <a:bodyPr>
            <a:normAutofit/>
          </a:bodyPr>
          <a:lstStyle>
            <a:lvl1pPr marL="285750" indent="-285750">
              <a:lnSpc>
                <a:spcPct val="150000"/>
              </a:lnSpc>
              <a:buFont typeface="Arial" panose="020B0604020202020204" pitchFamily="34" charset="0"/>
              <a:buChar char="•"/>
              <a:defRPr sz="1800">
                <a:solidFill>
                  <a:schemeClr val="tx1"/>
                </a:solidFill>
              </a:defRPr>
            </a:lvl1pPr>
            <a:lvl2pPr marL="514350" indent="-285750">
              <a:lnSpc>
                <a:spcPct val="150000"/>
              </a:lnSpc>
              <a:buFont typeface="Arial" panose="020B0604020202020204" pitchFamily="34" charset="0"/>
              <a:buChar char="•"/>
              <a:defRPr sz="1600">
                <a:solidFill>
                  <a:schemeClr val="tx1"/>
                </a:solidFill>
              </a:defRPr>
            </a:lvl2pPr>
            <a:lvl3pPr marL="742950" indent="-285750">
              <a:lnSpc>
                <a:spcPct val="150000"/>
              </a:lnSpc>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7D52F3B9-F3FC-C6BA-2D5C-232401B1DDB5}"/>
              </a:ext>
            </a:extLst>
          </p:cNvPr>
          <p:cNvSpPr>
            <a:spLocks noGrp="1"/>
          </p:cNvSpPr>
          <p:nvPr>
            <p:ph type="dt" sz="half" idx="15"/>
          </p:nvPr>
        </p:nvSpPr>
        <p:spPr/>
        <p:txBody>
          <a:bodyPr/>
          <a:lstStyle>
            <a:lvl1pPr>
              <a:defRPr>
                <a:solidFill>
                  <a:schemeClr val="tx1"/>
                </a:solidFill>
              </a:defRPr>
            </a:lvl1pPr>
          </a:lstStyle>
          <a:p>
            <a:fld id="{4480006D-ECDF-498D-B49A-7AD8A8EE5B1D}" type="datetime1">
              <a:rPr lang="en-US" smtClean="0"/>
              <a:t>10/6/2025</a:t>
            </a:fld>
            <a:endParaRPr lang="en-US" dirty="0"/>
          </a:p>
        </p:txBody>
      </p:sp>
      <p:sp>
        <p:nvSpPr>
          <p:cNvPr id="11" name="Slide Number Placeholder 10">
            <a:extLst>
              <a:ext uri="{FF2B5EF4-FFF2-40B4-BE49-F238E27FC236}">
                <a16:creationId xmlns:a16="http://schemas.microsoft.com/office/drawing/2014/main" id="{FAA914D9-9468-7038-39C3-3B639A66D86E}"/>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4" name="Group 13">
            <a:extLst>
              <a:ext uri="{FF2B5EF4-FFF2-40B4-BE49-F238E27FC236}">
                <a16:creationId xmlns:a16="http://schemas.microsoft.com/office/drawing/2014/main" id="{B20CE65A-BB1E-AC85-3441-39F20A18F2A5}"/>
              </a:ext>
            </a:extLst>
          </p:cNvPr>
          <p:cNvGrpSpPr/>
          <p:nvPr/>
        </p:nvGrpSpPr>
        <p:grpSpPr>
          <a:xfrm>
            <a:off x="6093848" y="402336"/>
            <a:ext cx="5297241" cy="6053328"/>
            <a:chOff x="6093848" y="402336"/>
            <a:chExt cx="5297241" cy="6053328"/>
          </a:xfrm>
        </p:grpSpPr>
        <p:cxnSp>
          <p:nvCxnSpPr>
            <p:cNvPr id="8" name="Straight Connector 7">
              <a:extLst>
                <a:ext uri="{FF2B5EF4-FFF2-40B4-BE49-F238E27FC236}">
                  <a16:creationId xmlns:a16="http://schemas.microsoft.com/office/drawing/2014/main" id="{0B186CB7-6AEB-B743-4514-FD48EC8624B1}"/>
                </a:ext>
              </a:extLst>
            </p:cNvPr>
            <p:cNvCxnSpPr>
              <a:cxnSpLocks/>
            </p:cNvCxnSpPr>
            <p:nvPr/>
          </p:nvCxnSpPr>
          <p:spPr>
            <a:xfrm flipH="1">
              <a:off x="6093848" y="3425476"/>
              <a:ext cx="52972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BA0EC0-9334-E3BD-A943-2A6CE641D18A}"/>
                </a:ext>
              </a:extLst>
            </p:cNvPr>
            <p:cNvCxnSpPr/>
            <p:nvPr/>
          </p:nvCxnSpPr>
          <p:spPr>
            <a:xfrm>
              <a:off x="60997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3E199F47-2C0A-4C3F-B557-642A89A02175}"/>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487DDCC1-3A31-C96B-B944-3D034E35CE59}"/>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521C807-39D4-D4AA-9527-8658CEF781DA}"/>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E28386-8201-E969-93C4-035054A6593B}"/>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5476B2-B1B9-0305-3417-F5958B27BB8F}"/>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33786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00752" y="816615"/>
            <a:ext cx="4297680" cy="5212080"/>
          </a:xfrm>
        </p:spPr>
        <p:txBody>
          <a:bodyPr anchor="ctr" anchorCtr="0">
            <a:normAutofit/>
          </a:bodyPr>
          <a:lstStyle>
            <a:lvl1pPr algn="ctr">
              <a:defRPr sz="40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0" name="Content Placeholder 9">
            <a:extLst>
              <a:ext uri="{FF2B5EF4-FFF2-40B4-BE49-F238E27FC236}">
                <a16:creationId xmlns:a16="http://schemas.microsoft.com/office/drawing/2014/main" id="{E79C5E13-DAC4-195E-1928-8B3D9E93B84D}"/>
              </a:ext>
            </a:extLst>
          </p:cNvPr>
          <p:cNvSpPr>
            <a:spLocks noGrp="1"/>
          </p:cNvSpPr>
          <p:nvPr>
            <p:ph sz="quarter" idx="14"/>
          </p:nvPr>
        </p:nvSpPr>
        <p:spPr>
          <a:xfrm>
            <a:off x="6604000" y="2184400"/>
            <a:ext cx="4298950" cy="2468563"/>
          </a:xfrm>
        </p:spPr>
        <p:txBody>
          <a:bodyPr anchor="ct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8460E92D-E4AA-41FD-9964-35C75C9EC117}" type="datetime1">
              <a:rPr lang="en-US" smtClean="0"/>
              <a:t>10/6/2025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3" name="Group 12">
            <a:extLst>
              <a:ext uri="{FF2B5EF4-FFF2-40B4-BE49-F238E27FC236}">
                <a16:creationId xmlns:a16="http://schemas.microsoft.com/office/drawing/2014/main" id="{5D4AF90E-26F2-BCC1-1730-ECA670AFE5A9}"/>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387397F7-ED9A-8F00-3F67-261E1D3015B7}"/>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FA2613-2C66-F678-F8F9-98BC7AA76A7A}"/>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C37B4F-9C8D-F842-D910-EFB122B37BA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BB5DB-6C07-7796-F8FD-C5EF39B54DC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id="{F1FF3CE0-FE95-A5D4-5EF7-60EA03431A10}"/>
              </a:ext>
            </a:extLst>
          </p:cNvPr>
          <p:cNvCxnSpPr>
            <a:cxnSpLocks/>
          </p:cNvCxnSpPr>
          <p:nvPr/>
        </p:nvCxnSpPr>
        <p:spPr>
          <a:xfrm>
            <a:off x="609600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57116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00752" y="816615"/>
            <a:ext cx="4297680" cy="5212080"/>
          </a:xfrm>
        </p:spPr>
        <p:txBody>
          <a:bodyPr anchor="ctr" anchorCtr="0">
            <a:normAutofit/>
          </a:bodyPr>
          <a:lstStyle>
            <a:lvl1pPr algn="ctr">
              <a:defRPr sz="40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789369" y="1045029"/>
            <a:ext cx="3900879" cy="4663440"/>
          </a:xfrm>
        </p:spPr>
        <p:txBody>
          <a:bodyPr anchor="ctr" anchorCtr="0">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A06A85BB-A416-4D3A-9A4F-C028C19B4D1D}" type="datetime1">
              <a:rPr lang="en-US" smtClean="0"/>
              <a:t>10/6/2025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1" name="Straight Connector 10">
            <a:extLst>
              <a:ext uri="{FF2B5EF4-FFF2-40B4-BE49-F238E27FC236}">
                <a16:creationId xmlns:a16="http://schemas.microsoft.com/office/drawing/2014/main" id="{382062BE-564D-E723-4D32-E97A7D6D9BFF}"/>
              </a:ext>
            </a:extLst>
          </p:cNvPr>
          <p:cNvCxnSpPr>
            <a:cxnSpLocks/>
          </p:cNvCxnSpPr>
          <p:nvPr/>
        </p:nvCxnSpPr>
        <p:spPr>
          <a:xfrm>
            <a:off x="609600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724391A-72C8-59EB-093A-7DB51C79B077}"/>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8EFAD0B9-5EED-C0C3-D1D9-648F10ED7BE6}"/>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B9583C-8B41-3D50-9FDD-E26958D31AFD}"/>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EAC0D2-6922-25FF-877D-8CDA3D65C5E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28399D9-F337-D887-E4B6-C348B7A9629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23146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55032" y="816615"/>
            <a:ext cx="4389120" cy="5212080"/>
          </a:xfrm>
        </p:spPr>
        <p:txBody>
          <a:bodyPr anchor="ctr" anchorCtr="0">
            <a:normAutofit/>
          </a:bodyPr>
          <a:lstStyle>
            <a:lvl1pPr algn="ctr">
              <a:defRPr sz="40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9" name="Content Placeholder 8">
            <a:extLst>
              <a:ext uri="{FF2B5EF4-FFF2-40B4-BE49-F238E27FC236}">
                <a16:creationId xmlns:a16="http://schemas.microsoft.com/office/drawing/2014/main" id="{14BC836E-EE23-E8E8-F704-10EB1EBA0744}"/>
              </a:ext>
            </a:extLst>
          </p:cNvPr>
          <p:cNvSpPr>
            <a:spLocks noGrp="1"/>
          </p:cNvSpPr>
          <p:nvPr>
            <p:ph sz="quarter" idx="14"/>
          </p:nvPr>
        </p:nvSpPr>
        <p:spPr>
          <a:xfrm>
            <a:off x="6545248" y="816615"/>
            <a:ext cx="4389104" cy="5224768"/>
          </a:xfrm>
        </p:spPr>
        <p:txBody>
          <a:bodyPr anchor="ct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084575EC-B9BE-45B3-8586-C8BE8EAAAFBE}" type="datetime1">
              <a:rPr lang="en-US" smtClean="0"/>
              <a:t>10/6/2025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2" name="Straight Connector 11">
            <a:extLst>
              <a:ext uri="{FF2B5EF4-FFF2-40B4-BE49-F238E27FC236}">
                <a16:creationId xmlns:a16="http://schemas.microsoft.com/office/drawing/2014/main" id="{8535B3E4-3247-E935-5816-43C07DF6498F}"/>
              </a:ext>
            </a:extLst>
          </p:cNvPr>
          <p:cNvCxnSpPr>
            <a:cxnSpLocks/>
          </p:cNvCxnSpPr>
          <p:nvPr/>
        </p:nvCxnSpPr>
        <p:spPr>
          <a:xfrm>
            <a:off x="6096000" y="402336"/>
            <a:ext cx="0" cy="60533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80567FB-D8E5-4494-8865-28151857CC4C}"/>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312D679A-B370-3459-D826-984A8FAAB54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0B87DB-56D9-FC57-14D7-948086B86C1B}"/>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10EE14-987F-5583-91B2-3C68EE913C1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296E2B-A6A5-A82B-D158-69450A5EA394}"/>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071652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accent3"/>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70C3BF-B703-4A66-2FFE-1FD2365D0D35}"/>
              </a:ext>
            </a:extLst>
          </p:cNvPr>
          <p:cNvSpPr>
            <a:spLocks noGrp="1"/>
          </p:cNvSpPr>
          <p:nvPr>
            <p:ph type="title"/>
          </p:nvPr>
        </p:nvSpPr>
        <p:spPr>
          <a:xfrm>
            <a:off x="1066800" y="640080"/>
            <a:ext cx="10058400" cy="777239"/>
          </a:xfrm>
        </p:spPr>
        <p:txBody>
          <a:bodyPr anchor="t"/>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6" name="Content Placeholder 15">
            <a:extLst>
              <a:ext uri="{FF2B5EF4-FFF2-40B4-BE49-F238E27FC236}">
                <a16:creationId xmlns:a16="http://schemas.microsoft.com/office/drawing/2014/main" id="{01884465-7638-4041-56EF-684A60E846D0}"/>
              </a:ext>
            </a:extLst>
          </p:cNvPr>
          <p:cNvSpPr>
            <a:spLocks noGrp="1"/>
          </p:cNvSpPr>
          <p:nvPr>
            <p:ph sz="quarter" idx="13"/>
          </p:nvPr>
        </p:nvSpPr>
        <p:spPr>
          <a:xfrm>
            <a:off x="1069848" y="1463040"/>
            <a:ext cx="10052050" cy="4754563"/>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C26F9D9E-FBB2-49D2-98A3-375E6DBB1458}" type="datetime1">
              <a:rPr lang="en-US" smtClean="0"/>
              <a:t>10/6/2025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7" name="Group 6">
            <a:extLst>
              <a:ext uri="{FF2B5EF4-FFF2-40B4-BE49-F238E27FC236}">
                <a16:creationId xmlns:a16="http://schemas.microsoft.com/office/drawing/2014/main" id="{E5E13058-C9D5-FD2D-4E13-939A67007638}"/>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F2AF45BD-F4F0-4F29-C005-BA3BC8AF0A65}"/>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8559CA-B25F-A779-165D-000F511BD53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76E1BB-25B4-D52E-01F1-44C64375D6F6}"/>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C388FC-A0B6-481D-BEB4-876D3CFC3F7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95051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5">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BE259E-88AB-BB2B-BAA5-9AF1880F5457}"/>
              </a:ext>
            </a:extLst>
          </p:cNvPr>
          <p:cNvSpPr>
            <a:spLocks noGrp="1"/>
          </p:cNvSpPr>
          <p:nvPr>
            <p:ph type="title"/>
          </p:nvPr>
        </p:nvSpPr>
        <p:spPr>
          <a:xfrm>
            <a:off x="1066800" y="640080"/>
            <a:ext cx="10058400" cy="731518"/>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66800" y="1463040"/>
            <a:ext cx="10058400" cy="438912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4406CAD2-7B03-4F77-BEED-A9CE4E90E52C}" type="datetime1">
              <a:rPr lang="en-US" smtClean="0"/>
              <a:t>10/6/2025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3" name="Group 12">
            <a:extLst>
              <a:ext uri="{FF2B5EF4-FFF2-40B4-BE49-F238E27FC236}">
                <a16:creationId xmlns:a16="http://schemas.microsoft.com/office/drawing/2014/main" id="{70FE2746-CBB4-791D-92ED-7D4BA96D0C98}"/>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B872F8CD-9781-5B69-6A2F-ACD2927779DB}"/>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09B7C8-C55B-17E4-6C60-9C15BB7A632E}"/>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0942E2-D6E0-4A3B-CF5E-C7A8F0B917C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5B6906-9443-FEB0-23E3-78142F3660A8}"/>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163494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6">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3C509E-C7AC-2821-160D-02A10B5843BE}"/>
              </a:ext>
            </a:extLst>
          </p:cNvPr>
          <p:cNvSpPr>
            <a:spLocks noGrp="1"/>
          </p:cNvSpPr>
          <p:nvPr>
            <p:ph type="title"/>
          </p:nvPr>
        </p:nvSpPr>
        <p:spPr>
          <a:xfrm>
            <a:off x="1069849" y="640080"/>
            <a:ext cx="10058400" cy="731519"/>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1" name="Content Placeholder 10">
            <a:extLst>
              <a:ext uri="{FF2B5EF4-FFF2-40B4-BE49-F238E27FC236}">
                <a16:creationId xmlns:a16="http://schemas.microsoft.com/office/drawing/2014/main" id="{B53C0EFA-B5AE-CA80-DC77-DA3E8AC5A304}"/>
              </a:ext>
            </a:extLst>
          </p:cNvPr>
          <p:cNvSpPr>
            <a:spLocks noGrp="1"/>
          </p:cNvSpPr>
          <p:nvPr>
            <p:ph sz="quarter" idx="14"/>
          </p:nvPr>
        </p:nvSpPr>
        <p:spPr>
          <a:xfrm>
            <a:off x="1069975" y="1463675"/>
            <a:ext cx="10052050" cy="47545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E993171-6682-4BC9-9945-966126AB4B59}" type="datetime1">
              <a:rPr lang="en-US" smtClean="0"/>
              <a:t>10/6/2025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2" name="Group 11">
            <a:extLst>
              <a:ext uri="{FF2B5EF4-FFF2-40B4-BE49-F238E27FC236}">
                <a16:creationId xmlns:a16="http://schemas.microsoft.com/office/drawing/2014/main" id="{2D0433CD-47AD-50BF-BD73-0A8881E7799F}"/>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6F453102-CF88-5F5D-F01F-D55DFF9F821B}"/>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331B85-F551-1D98-E249-E17615E9AA7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1728A5-B526-3330-7A6A-8E6E4F5AB12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48EDDF-9CB1-4C44-B1E2-CC97C6F10B36}"/>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804925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25002" y="786386"/>
            <a:ext cx="2769913" cy="1965960"/>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160F07FB-C605-C475-2466-273F0A36622F}"/>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4672" y="396510"/>
            <a:ext cx="6984300" cy="605688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278" t="97"/>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225002" y="2899068"/>
            <a:ext cx="2769913" cy="315426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967EAB-987E-5A82-3A52-4B05A2268E08}"/>
              </a:ext>
            </a:extLst>
          </p:cNvPr>
          <p:cNvSpPr>
            <a:spLocks noGrp="1"/>
          </p:cNvSpPr>
          <p:nvPr>
            <p:ph type="dt" sz="half" idx="15"/>
          </p:nvPr>
        </p:nvSpPr>
        <p:spPr/>
        <p:txBody>
          <a:bodyPr/>
          <a:lstStyle>
            <a:lvl1pPr>
              <a:defRPr>
                <a:solidFill>
                  <a:schemeClr val="tx1"/>
                </a:solidFill>
              </a:defRPr>
            </a:lvl1pPr>
          </a:lstStyle>
          <a:p>
            <a:fld id="{4AAA9ECC-469F-4B8E-BD34-07C4E8D3E99E}" type="datetime1">
              <a:rPr lang="en-US" smtClean="0"/>
              <a:t>10/6/2025</a:t>
            </a:fld>
            <a:endParaRPr lang="en-US" dirty="0"/>
          </a:p>
        </p:txBody>
      </p:sp>
      <p:sp>
        <p:nvSpPr>
          <p:cNvPr id="10" name="Slide Number Placeholder 9">
            <a:extLst>
              <a:ext uri="{FF2B5EF4-FFF2-40B4-BE49-F238E27FC236}">
                <a16:creationId xmlns:a16="http://schemas.microsoft.com/office/drawing/2014/main" id="{CDB01B09-0705-352B-A1FA-3E626EF06916}"/>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3" name="Straight Connector 12">
            <a:extLst>
              <a:ext uri="{FF2B5EF4-FFF2-40B4-BE49-F238E27FC236}">
                <a16:creationId xmlns:a16="http://schemas.microsoft.com/office/drawing/2014/main" id="{FCEB4D60-2464-A9C4-215B-159431C1081B}"/>
              </a:ext>
            </a:extLst>
          </p:cNvPr>
          <p:cNvCxnSpPr/>
          <p:nvPr/>
        </p:nvCxnSpPr>
        <p:spPr>
          <a:xfrm>
            <a:off x="7790269"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6F5C2EA-B780-9C9C-77C2-9C6E76A40453}"/>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D856C059-7605-4C77-F758-743839E0750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D5A105-823E-7F57-9BD9-B921E9D0B77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2C3FE9-B32A-64E0-FF0E-729AFCAC0FF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9F84BA-E3BA-190A-D926-B57563866DF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709368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6"/>
            <a:ext cx="2733933" cy="1965960"/>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160F07FB-C605-C475-2466-273F0A36622F}"/>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1207008" y="2899068"/>
            <a:ext cx="2733933" cy="315426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397207" y="396510"/>
            <a:ext cx="6984300" cy="605688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278" t="97"/>
            </a:stretch>
          </a:blipFill>
        </p:spPr>
        <p:txBody>
          <a:bodyPr/>
          <a:lstStyle>
            <a:lvl1pPr marL="0" indent="0">
              <a:buNone/>
              <a:defRPr/>
            </a:lvl1pPr>
          </a:lstStyle>
          <a:p>
            <a:r>
              <a:rPr lang="en-US" dirty="0"/>
              <a:t> </a:t>
            </a:r>
          </a:p>
        </p:txBody>
      </p:sp>
      <p:sp>
        <p:nvSpPr>
          <p:cNvPr id="4" name="Date Placeholder 3">
            <a:extLst>
              <a:ext uri="{FF2B5EF4-FFF2-40B4-BE49-F238E27FC236}">
                <a16:creationId xmlns:a16="http://schemas.microsoft.com/office/drawing/2014/main" id="{9A967EAB-987E-5A82-3A52-4B05A2268E08}"/>
              </a:ext>
            </a:extLst>
          </p:cNvPr>
          <p:cNvSpPr>
            <a:spLocks noGrp="1"/>
          </p:cNvSpPr>
          <p:nvPr>
            <p:ph type="dt" sz="half" idx="15"/>
          </p:nvPr>
        </p:nvSpPr>
        <p:spPr/>
        <p:txBody>
          <a:bodyPr/>
          <a:lstStyle>
            <a:lvl1pPr>
              <a:defRPr>
                <a:solidFill>
                  <a:schemeClr val="tx1"/>
                </a:solidFill>
              </a:defRPr>
            </a:lvl1pPr>
          </a:lstStyle>
          <a:p>
            <a:fld id="{9DBD8752-7BE3-4D87-B742-4591FA880F2B}" type="datetime1">
              <a:rPr lang="en-US" smtClean="0"/>
              <a:t>10/6/2025</a:t>
            </a:fld>
            <a:endParaRPr lang="en-US" dirty="0"/>
          </a:p>
        </p:txBody>
      </p:sp>
      <p:sp>
        <p:nvSpPr>
          <p:cNvPr id="10" name="Slide Number Placeholder 9">
            <a:extLst>
              <a:ext uri="{FF2B5EF4-FFF2-40B4-BE49-F238E27FC236}">
                <a16:creationId xmlns:a16="http://schemas.microsoft.com/office/drawing/2014/main" id="{CDB01B09-0705-352B-A1FA-3E626EF06916}"/>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3" name="Straight Connector 12">
            <a:extLst>
              <a:ext uri="{FF2B5EF4-FFF2-40B4-BE49-F238E27FC236}">
                <a16:creationId xmlns:a16="http://schemas.microsoft.com/office/drawing/2014/main" id="{FCEB4D60-2464-A9C4-215B-159431C1081B}"/>
              </a:ext>
            </a:extLst>
          </p:cNvPr>
          <p:cNvCxnSpPr/>
          <p:nvPr/>
        </p:nvCxnSpPr>
        <p:spPr>
          <a:xfrm>
            <a:off x="439244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B306094-CD46-FD37-15EF-7C5ED43D2E04}"/>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1313FC44-1419-B29C-2719-5D21B5FAB872}"/>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635384-8C2F-F008-F19F-E7277C4CD824}"/>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94D592-13C7-2B81-775C-17CEE45C682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AAC0629-36FF-17F3-D1B6-1FFADC425E4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469356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4292076"/>
            <a:ext cx="3291840" cy="1737355"/>
          </a:xfrm>
        </p:spPr>
        <p:txBody>
          <a:bodyPr anchor="t">
            <a:normAutofit/>
          </a:bodyPr>
          <a:lstStyle>
            <a:lvl1pPr>
              <a:defRPr sz="320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15340" y="400050"/>
            <a:ext cx="10561320" cy="3602303"/>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b="-17566"/>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663440" y="4292076"/>
            <a:ext cx="6309360" cy="1737360"/>
          </a:xfrm>
        </p:spPr>
        <p:txBody>
          <a:bodyPr>
            <a:no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3ECE330D-E58C-4D6F-87CB-0ADC053EF516}" type="datetime1">
              <a:rPr lang="en-US" smtClean="0"/>
              <a:t>10/6/2025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4" name="Straight Connector 3">
            <a:extLst>
              <a:ext uri="{FF2B5EF4-FFF2-40B4-BE49-F238E27FC236}">
                <a16:creationId xmlns:a16="http://schemas.microsoft.com/office/drawing/2014/main" id="{0B41AB78-00EA-C6DB-5859-59235D680038}"/>
              </a:ext>
            </a:extLst>
          </p:cNvPr>
          <p:cNvCxnSpPr>
            <a:cxnSpLocks/>
          </p:cNvCxnSpPr>
          <p:nvPr/>
        </p:nvCxnSpPr>
        <p:spPr>
          <a:xfrm>
            <a:off x="803185" y="4018394"/>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402F3EE-5A8F-A913-E4A4-DE5F2B1F2E2B}"/>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AFB51874-0819-129D-10E6-493F10681A3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D5B01-D5A3-844C-1227-68F4BC230716}"/>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B9A768-047B-4797-F4FA-1949EC09586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5CE28C1-4A24-5039-21A3-CAB1FFE878C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84331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3291840" cy="1737360"/>
          </a:xfrm>
        </p:spPr>
        <p:txBody>
          <a:bodyPr anchor="t">
            <a:normAutofit/>
          </a:bodyPr>
          <a:lstStyle>
            <a:lvl1pPr>
              <a:defRPr sz="320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663440" y="786384"/>
            <a:ext cx="6309360" cy="1737360"/>
          </a:xfrm>
        </p:spPr>
        <p:txBody>
          <a:bodyPr>
            <a:no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0255FBD2-735E-C257-607E-CB2F585DBBEE}"/>
              </a:ext>
            </a:extLst>
          </p:cNvPr>
          <p:cNvSpPr>
            <a:spLocks noGrp="1"/>
          </p:cNvSpPr>
          <p:nvPr>
            <p:ph type="pic" sz="quarter" idx="15" hasCustomPrompt="1"/>
          </p:nvPr>
        </p:nvSpPr>
        <p:spPr>
          <a:xfrm>
            <a:off x="815340" y="2831629"/>
            <a:ext cx="10561320" cy="3602303"/>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b="-17566"/>
            </a:stretch>
          </a:blipFill>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10CBDE9E-F3D4-4B19-8A53-22190533DBA9}" type="datetime1">
              <a:rPr lang="en-US" smtClean="0"/>
              <a:t>10/6/2025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4" name="Straight Connector 3">
            <a:extLst>
              <a:ext uri="{FF2B5EF4-FFF2-40B4-BE49-F238E27FC236}">
                <a16:creationId xmlns:a16="http://schemas.microsoft.com/office/drawing/2014/main" id="{0B41AB78-00EA-C6DB-5859-59235D680038}"/>
              </a:ext>
            </a:extLst>
          </p:cNvPr>
          <p:cNvCxnSpPr>
            <a:cxnSpLocks/>
          </p:cNvCxnSpPr>
          <p:nvPr/>
        </p:nvCxnSpPr>
        <p:spPr>
          <a:xfrm>
            <a:off x="803185" y="2802870"/>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402F3EE-5A8F-A913-E4A4-DE5F2B1F2E2B}"/>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AFB51874-0819-129D-10E6-493F10681A3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D5B01-D5A3-844C-1227-68F4BC230716}"/>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B9A768-047B-4797-F4FA-1949EC09586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5CE28C1-4A24-5039-21A3-CAB1FFE878C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278898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0" y="786385"/>
            <a:ext cx="3291840" cy="1499615"/>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4354FEC1-7004-7D66-39C0-5B3A0B2E4669}"/>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4673" y="400050"/>
            <a:ext cx="6452176" cy="6052952"/>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39" t="38" r="-126"/>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0" y="2468880"/>
            <a:ext cx="3291840" cy="3549735"/>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FBFF019D-CA37-05FF-D534-08FDF17D319F}"/>
              </a:ext>
            </a:extLst>
          </p:cNvPr>
          <p:cNvSpPr>
            <a:spLocks noGrp="1"/>
          </p:cNvSpPr>
          <p:nvPr>
            <p:ph type="dt" sz="half" idx="15"/>
          </p:nvPr>
        </p:nvSpPr>
        <p:spPr/>
        <p:txBody>
          <a:bodyPr/>
          <a:lstStyle>
            <a:lvl1pPr>
              <a:defRPr>
                <a:solidFill>
                  <a:schemeClr val="tx1"/>
                </a:solidFill>
              </a:defRPr>
            </a:lvl1pPr>
          </a:lstStyle>
          <a:p>
            <a:fld id="{676E3DFD-9373-4D4B-850F-63D341DA0F43}" type="datetime1">
              <a:rPr lang="en-US" smtClean="0"/>
              <a:t>10/6/2025</a:t>
            </a:fld>
            <a:endParaRPr lang="en-US" dirty="0"/>
          </a:p>
        </p:txBody>
      </p:sp>
      <p:sp>
        <p:nvSpPr>
          <p:cNvPr id="6" name="Slide Number Placeholder 5">
            <a:extLst>
              <a:ext uri="{FF2B5EF4-FFF2-40B4-BE49-F238E27FC236}">
                <a16:creationId xmlns:a16="http://schemas.microsoft.com/office/drawing/2014/main" id="{33C82A8A-3017-C293-CAA4-79DAC74143E1}"/>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49BCF003-D6AC-D9E0-C254-602FAE60278B}"/>
              </a:ext>
            </a:extLst>
          </p:cNvPr>
          <p:cNvCxnSpPr/>
          <p:nvPr/>
        </p:nvCxnSpPr>
        <p:spPr>
          <a:xfrm>
            <a:off x="7267016"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80CB927-6193-3B14-8326-BBA8970C4F38}"/>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0BDFF263-1BF6-293B-B046-2941778BCA54}"/>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A48FB5-B732-D35D-2F75-840EFFCA6EF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4D5118-DFE8-485E-6BE3-B042C0129B0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779D56-9125-9DD5-D919-9FBC4DE4C9C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888302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10492" y="790302"/>
            <a:ext cx="3291840" cy="1499616"/>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72F358B6-BD90-E536-E301-EAF518F93DDB}"/>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207008" y="2468880"/>
            <a:ext cx="3291840" cy="3547872"/>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925692" y="402336"/>
            <a:ext cx="6455664"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271" t="1" r="-2" b="1"/>
            </a:stretch>
          </a:blipFill>
        </p:spPr>
        <p:txBody>
          <a:bodyPr/>
          <a:lstStyle>
            <a:lvl1pPr marL="0" indent="0">
              <a:buNone/>
              <a:defRPr/>
            </a:lvl1pPr>
          </a:lstStyle>
          <a:p>
            <a:r>
              <a:rPr lang="en-US" dirty="0"/>
              <a:t> </a:t>
            </a:r>
          </a:p>
        </p:txBody>
      </p:sp>
      <p:sp>
        <p:nvSpPr>
          <p:cNvPr id="3" name="Date Placeholder 2">
            <a:extLst>
              <a:ext uri="{FF2B5EF4-FFF2-40B4-BE49-F238E27FC236}">
                <a16:creationId xmlns:a16="http://schemas.microsoft.com/office/drawing/2014/main" id="{4F65757A-4818-B0C9-F86A-A70480EA9B0B}"/>
              </a:ext>
            </a:extLst>
          </p:cNvPr>
          <p:cNvSpPr>
            <a:spLocks noGrp="1"/>
          </p:cNvSpPr>
          <p:nvPr>
            <p:ph type="dt" sz="half" idx="15"/>
          </p:nvPr>
        </p:nvSpPr>
        <p:spPr/>
        <p:txBody>
          <a:bodyPr/>
          <a:lstStyle>
            <a:lvl1pPr>
              <a:defRPr>
                <a:solidFill>
                  <a:schemeClr val="tx1"/>
                </a:solidFill>
              </a:defRPr>
            </a:lvl1pPr>
          </a:lstStyle>
          <a:p>
            <a:fld id="{90372CCE-8ACD-4161-8346-DACD1EF5A0E1}" type="datetime1">
              <a:rPr lang="en-US" smtClean="0"/>
              <a:t>10/6/2025</a:t>
            </a:fld>
            <a:endParaRPr lang="en-US" dirty="0"/>
          </a:p>
        </p:txBody>
      </p:sp>
      <p:sp>
        <p:nvSpPr>
          <p:cNvPr id="9" name="Slide Number Placeholder 8">
            <a:extLst>
              <a:ext uri="{FF2B5EF4-FFF2-40B4-BE49-F238E27FC236}">
                <a16:creationId xmlns:a16="http://schemas.microsoft.com/office/drawing/2014/main" id="{BF0B5840-4614-F082-0EE8-166E877279E1}"/>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2" name="Straight Connector 11">
            <a:extLst>
              <a:ext uri="{FF2B5EF4-FFF2-40B4-BE49-F238E27FC236}">
                <a16:creationId xmlns:a16="http://schemas.microsoft.com/office/drawing/2014/main" id="{53BE0255-54E9-B23E-623C-F5C3D5397CDC}"/>
              </a:ext>
            </a:extLst>
          </p:cNvPr>
          <p:cNvCxnSpPr/>
          <p:nvPr/>
        </p:nvCxnSpPr>
        <p:spPr>
          <a:xfrm>
            <a:off x="4911667"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B048E29-F249-FCD5-75C6-EF3AD5392084}"/>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EB581520-7C65-58B5-6A72-4A87A2886B4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D33EF2-FCD9-64BB-D5BD-71A6C1A0BCA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4CC74B-22E1-1F2A-8B43-52BB3A2671A2}"/>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33C6DA-321C-7253-1FDF-F238DBFA8DAF}"/>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216774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7" y="786384"/>
            <a:ext cx="5456295" cy="1005840"/>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39D9456A-3FB8-5960-7F55-D6B686CFFC7B}"/>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207007" y="1920240"/>
            <a:ext cx="5456295"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078133" y="402336"/>
            <a:ext cx="4307415"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549" r="-1547"/>
            </a:stretch>
          </a:blipFill>
        </p:spPr>
        <p:txBody>
          <a:bodyPr/>
          <a:lstStyle>
            <a:lvl1pPr marL="0" indent="0">
              <a:buNone/>
              <a:defRPr/>
            </a:lvl1pPr>
          </a:lstStyle>
          <a:p>
            <a:r>
              <a:rPr lang="en-US" dirty="0"/>
              <a:t> </a:t>
            </a:r>
          </a:p>
        </p:txBody>
      </p:sp>
      <p:sp>
        <p:nvSpPr>
          <p:cNvPr id="9" name="Date Placeholder 8">
            <a:extLst>
              <a:ext uri="{FF2B5EF4-FFF2-40B4-BE49-F238E27FC236}">
                <a16:creationId xmlns:a16="http://schemas.microsoft.com/office/drawing/2014/main" id="{C242EA1D-81E7-620D-1BD8-6D18329BD220}"/>
              </a:ext>
            </a:extLst>
          </p:cNvPr>
          <p:cNvSpPr>
            <a:spLocks noGrp="1"/>
          </p:cNvSpPr>
          <p:nvPr>
            <p:ph type="dt" sz="half" idx="15"/>
          </p:nvPr>
        </p:nvSpPr>
        <p:spPr/>
        <p:txBody>
          <a:bodyPr/>
          <a:lstStyle>
            <a:lvl1pPr>
              <a:defRPr>
                <a:solidFill>
                  <a:schemeClr val="tx1"/>
                </a:solidFill>
              </a:defRPr>
            </a:lvl1pPr>
          </a:lstStyle>
          <a:p>
            <a:fld id="{D02DC4B6-A5C7-4299-BE6B-389F940BF10A}" type="datetime1">
              <a:rPr lang="en-US" smtClean="0"/>
              <a:t>10/6/2025</a:t>
            </a:fld>
            <a:endParaRPr lang="en-US" dirty="0"/>
          </a:p>
        </p:txBody>
      </p:sp>
      <p:sp>
        <p:nvSpPr>
          <p:cNvPr id="12" name="Slide Number Placeholder 11">
            <a:extLst>
              <a:ext uri="{FF2B5EF4-FFF2-40B4-BE49-F238E27FC236}">
                <a16:creationId xmlns:a16="http://schemas.microsoft.com/office/drawing/2014/main" id="{C81505A7-ADCB-6529-BE02-48BD8F2CFD0A}"/>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3" name="Straight Connector 12">
            <a:extLst>
              <a:ext uri="{FF2B5EF4-FFF2-40B4-BE49-F238E27FC236}">
                <a16:creationId xmlns:a16="http://schemas.microsoft.com/office/drawing/2014/main" id="{40A70D03-884A-50D9-2A83-C93ADDD49A38}"/>
              </a:ext>
            </a:extLst>
          </p:cNvPr>
          <p:cNvCxnSpPr/>
          <p:nvPr/>
        </p:nvCxnSpPr>
        <p:spPr>
          <a:xfrm>
            <a:off x="705444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9C2927C-12EE-49B3-DF99-04A869F1E12B}"/>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D0EFC1CE-B3AD-ED82-4797-595D2898220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42A2DBA-4EA6-1D56-360C-A2123A287B6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81C874-21DE-792C-9FEE-BF48EECBBC6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6A35DD-6C6E-B96F-0038-DD2CD2777923}"/>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573298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8">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77840" y="786384"/>
            <a:ext cx="5394960" cy="1005840"/>
          </a:xfrm>
        </p:spPr>
        <p:txBody>
          <a:bodyPr anchor="b"/>
          <a:lstStyle>
            <a:lvl1pPr>
              <a:defRPr sz="3200">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6626D65-1470-5355-C0AB-4C755AE36464}"/>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15" name="Picture Placeholder 10">
            <a:extLst>
              <a:ext uri="{FF2B5EF4-FFF2-40B4-BE49-F238E27FC236}">
                <a16:creationId xmlns:a16="http://schemas.microsoft.com/office/drawing/2014/main" id="{26947C16-472E-02E4-EE92-74FC49AB3821}"/>
              </a:ext>
            </a:extLst>
          </p:cNvPr>
          <p:cNvSpPr>
            <a:spLocks noGrp="1"/>
          </p:cNvSpPr>
          <p:nvPr>
            <p:ph type="pic" sz="quarter" idx="13" hasCustomPrompt="1"/>
          </p:nvPr>
        </p:nvSpPr>
        <p:spPr>
          <a:xfrm>
            <a:off x="801700" y="402336"/>
            <a:ext cx="4382592"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23" t="151" r="-225" b="-151"/>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577840" y="1920240"/>
            <a:ext cx="539496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FA103F24-F909-9BD0-1CE0-3AFA9296B696}"/>
              </a:ext>
            </a:extLst>
          </p:cNvPr>
          <p:cNvSpPr>
            <a:spLocks noGrp="1"/>
          </p:cNvSpPr>
          <p:nvPr>
            <p:ph type="dt" sz="half" idx="15"/>
          </p:nvPr>
        </p:nvSpPr>
        <p:spPr/>
        <p:txBody>
          <a:bodyPr/>
          <a:lstStyle>
            <a:lvl1pPr>
              <a:defRPr>
                <a:solidFill>
                  <a:schemeClr val="tx1"/>
                </a:solidFill>
              </a:defRPr>
            </a:lvl1pPr>
          </a:lstStyle>
          <a:p>
            <a:fld id="{079A547C-B58D-4D18-BEA3-0C0DB6BD3221}" type="datetime1">
              <a:rPr lang="en-US" smtClean="0"/>
              <a:t>10/6/2025</a:t>
            </a:fld>
            <a:endParaRPr lang="en-US" dirty="0"/>
          </a:p>
        </p:txBody>
      </p:sp>
      <p:sp>
        <p:nvSpPr>
          <p:cNvPr id="9" name="Slide Number Placeholder 8">
            <a:extLst>
              <a:ext uri="{FF2B5EF4-FFF2-40B4-BE49-F238E27FC236}">
                <a16:creationId xmlns:a16="http://schemas.microsoft.com/office/drawing/2014/main" id="{BD147767-378C-917C-1CEA-C28D4F2BD421}"/>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4" name="Straight Connector 13">
            <a:extLst>
              <a:ext uri="{FF2B5EF4-FFF2-40B4-BE49-F238E27FC236}">
                <a16:creationId xmlns:a16="http://schemas.microsoft.com/office/drawing/2014/main" id="{FFB8D92F-DD5D-21B4-7D10-80457CCEDEC0}"/>
              </a:ext>
            </a:extLst>
          </p:cNvPr>
          <p:cNvCxnSpPr/>
          <p:nvPr/>
        </p:nvCxnSpPr>
        <p:spPr>
          <a:xfrm>
            <a:off x="5185777"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3C3FE30-EF8F-C27D-E8AB-BB565902B9FB}"/>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BDB333B6-9BB2-24CF-B636-1E04F141121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F5CADF-5A1B-0BEC-D60A-C6D3AF70F25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5755C8-3D3B-E5E6-1F70-528A7BCA65A3}"/>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6F374D-A3D9-FD1D-A133-794607CFD75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06481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accent3"/>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E20B57-74C2-7AD8-6E07-D29EE6A60AB9}"/>
              </a:ext>
            </a:extLst>
          </p:cNvPr>
          <p:cNvSpPr>
            <a:spLocks noGrp="1"/>
          </p:cNvSpPr>
          <p:nvPr>
            <p:ph type="title"/>
          </p:nvPr>
        </p:nvSpPr>
        <p:spPr>
          <a:xfrm>
            <a:off x="1200912" y="4597404"/>
            <a:ext cx="9784077" cy="980435"/>
          </a:xfrm>
        </p:spPr>
        <p:txBody>
          <a:bodyPr anchor="b">
            <a:noAutofit/>
          </a:bodyPr>
          <a:lstStyle>
            <a:lvl1pPr>
              <a:defRPr sz="4800"/>
            </a:lvl1pPr>
          </a:lstStyle>
          <a:p>
            <a:r>
              <a:rPr lang="en-US" dirty="0"/>
              <a:t>Click to edit Master title style</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lvl1pPr>
              <a:defRPr>
                <a:solidFill>
                  <a:schemeClr val="tx1"/>
                </a:solidFill>
              </a:defRPr>
            </a:lvl1pPr>
          </a:lstStyle>
          <a:p>
            <a:r>
              <a:rPr lang="en-US"/>
              <a:t>SAMPLE FOOTER TEXT</a:t>
            </a:r>
            <a:endParaRPr lang="en-US" dirty="0"/>
          </a:p>
        </p:txBody>
      </p:sp>
      <p:sp>
        <p:nvSpPr>
          <p:cNvPr id="13" name="Text Placeholder 12">
            <a:extLst>
              <a:ext uri="{FF2B5EF4-FFF2-40B4-BE49-F238E27FC236}">
                <a16:creationId xmlns:a16="http://schemas.microsoft.com/office/drawing/2014/main" id="{B28025AC-332D-ADB0-3E96-03E4761BBC89}"/>
              </a:ext>
            </a:extLst>
          </p:cNvPr>
          <p:cNvSpPr>
            <a:spLocks noGrp="1"/>
          </p:cNvSpPr>
          <p:nvPr>
            <p:ph type="body" sz="quarter" idx="17"/>
          </p:nvPr>
        </p:nvSpPr>
        <p:spPr>
          <a:xfrm>
            <a:off x="1207008" y="5668963"/>
            <a:ext cx="9784842" cy="639762"/>
          </a:xfrm>
        </p:spPr>
        <p:txBody>
          <a:bodyPr>
            <a:normAutofit/>
          </a:bodyPr>
          <a:lstStyle>
            <a:lvl1pPr marL="0" indent="0">
              <a:buNone/>
              <a:defRPr sz="2000"/>
            </a:lvl1pPr>
          </a:lstStyle>
          <a:p>
            <a:pPr lvl="0"/>
            <a:r>
              <a:rPr lang="en-US" dirty="0"/>
              <a:t>Click to edit Master text styles</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808258" y="404999"/>
            <a:ext cx="10575485" cy="3836802"/>
          </a:xfrm>
          <a:blipFill dpi="0" rotWithShape="1">
            <a:blip r:embed="rId2">
              <a:alphaModFix amt="25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1" b="-667"/>
            </a:stretch>
          </a:blipFill>
        </p:spPr>
        <p:txBody>
          <a:bodyPr/>
          <a:lstStyle>
            <a:lvl1pPr marL="0" indent="0">
              <a:buNone/>
              <a:defRPr/>
            </a:lvl1pPr>
          </a:lstStyle>
          <a:p>
            <a:r>
              <a:rPr lang="en-US" dirty="0"/>
              <a:t> </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rot="5400000">
            <a:off x="10040831" y="4203335"/>
            <a:ext cx="3494314" cy="365125"/>
          </a:xfrm>
        </p:spPr>
        <p:txBody>
          <a:bodyPr/>
          <a:lstStyle>
            <a:lvl1pPr>
              <a:defRPr>
                <a:solidFill>
                  <a:schemeClr val="tx1"/>
                </a:solidFill>
              </a:defRPr>
            </a:lvl1pPr>
          </a:lstStyle>
          <a:p>
            <a:fld id="{3D5058B3-EEF2-4DD0-8865-E06070870E6E}" type="datetime1">
              <a:rPr lang="en-US" smtClean="0"/>
              <a:t>10/6/2025</a:t>
            </a:fld>
            <a:endParaRPr lang="en-US" dirty="0"/>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4" name="Straight Connector 3">
            <a:extLst>
              <a:ext uri="{FF2B5EF4-FFF2-40B4-BE49-F238E27FC236}">
                <a16:creationId xmlns:a16="http://schemas.microsoft.com/office/drawing/2014/main" id="{F5904286-3DEB-9849-219D-A085C0024794}"/>
              </a:ext>
            </a:extLst>
          </p:cNvPr>
          <p:cNvCxnSpPr>
            <a:cxnSpLocks/>
          </p:cNvCxnSpPr>
          <p:nvPr/>
        </p:nvCxnSpPr>
        <p:spPr>
          <a:xfrm>
            <a:off x="803185" y="4267354"/>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FCF7D0C-5069-E36A-74BE-09B74A8BDF58}"/>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23A121A0-9E65-3E8B-DBB2-52D98873A8C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B9F357-72AD-336C-0877-A0314E65294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3381C-AC31-FE63-FC5F-EFE48EAFF6B6}"/>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AEBC41-77CA-7255-DEC2-73C82A6D4ED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05536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3749040"/>
            <a:ext cx="2834640" cy="2286000"/>
          </a:xfrm>
        </p:spPr>
        <p:txBody>
          <a:bodyPr anchor="t">
            <a:normAutofit/>
          </a:bodyPr>
          <a:lstStyle>
            <a:lvl1pPr>
              <a:defRPr sz="320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4" name="Picture Placeholder 10">
            <a:extLst>
              <a:ext uri="{FF2B5EF4-FFF2-40B4-BE49-F238E27FC236}">
                <a16:creationId xmlns:a16="http://schemas.microsoft.com/office/drawing/2014/main" id="{C31E5265-51B9-0DA3-10B4-945EE4951744}"/>
              </a:ext>
            </a:extLst>
          </p:cNvPr>
          <p:cNvSpPr>
            <a:spLocks noGrp="1"/>
          </p:cNvSpPr>
          <p:nvPr>
            <p:ph type="pic" sz="quarter" idx="13" hasCustomPrompt="1"/>
          </p:nvPr>
        </p:nvSpPr>
        <p:spPr>
          <a:xfrm>
            <a:off x="815340" y="406401"/>
            <a:ext cx="10561320" cy="2987416"/>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442"/>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14800" y="3749040"/>
            <a:ext cx="6858000" cy="2286000"/>
          </a:xfrm>
        </p:spPr>
        <p:txBody>
          <a:bodyPr>
            <a:no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6168D35D-CEAF-4137-A955-9C5E00AC9944}" type="datetime1">
              <a:rPr lang="en-US" smtClean="0"/>
              <a:t>10/6/2025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4" name="Straight Connector 3">
            <a:extLst>
              <a:ext uri="{FF2B5EF4-FFF2-40B4-BE49-F238E27FC236}">
                <a16:creationId xmlns:a16="http://schemas.microsoft.com/office/drawing/2014/main" id="{E87DF89E-6618-A2A2-BC84-986CED89FCC1}"/>
              </a:ext>
            </a:extLst>
          </p:cNvPr>
          <p:cNvCxnSpPr>
            <a:cxnSpLocks/>
          </p:cNvCxnSpPr>
          <p:nvPr/>
        </p:nvCxnSpPr>
        <p:spPr>
          <a:xfrm>
            <a:off x="803185" y="3412227"/>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A396D86-8A66-3FA9-3546-3A1F85779074}"/>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7D844445-C27C-0A5B-2D4A-490DC1664AD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29BDA0-67DC-312E-1148-3B3D607358C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6FA474-6534-5F04-1B35-0A8CB67144C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3F2445-DE75-8F1D-AF29-50897C3A8D1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473170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2834640" cy="2194560"/>
          </a:xfrm>
        </p:spPr>
        <p:txBody>
          <a:bodyPr anchor="t">
            <a:normAutofit/>
          </a:bodyPr>
          <a:lstStyle>
            <a:lvl1pPr>
              <a:defRPr sz="3200">
                <a:solidFill>
                  <a:schemeClr val="tx1"/>
                </a:solidFill>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4C41AE8B-FC59-39B1-281C-D38D03D05BCD}"/>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14800" y="786384"/>
            <a:ext cx="6858000" cy="2194560"/>
          </a:xfrm>
        </p:spPr>
        <p:txBody>
          <a:bodyPr>
            <a:no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15340" y="3461829"/>
            <a:ext cx="10561320" cy="2987416"/>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628" b="-1"/>
            </a:stretch>
          </a:blipFill>
        </p:spPr>
        <p:txBody>
          <a:bodyPr/>
          <a:lstStyle>
            <a:lvl1pPr marL="0" indent="0">
              <a:buNone/>
              <a:defRPr/>
            </a:lvl1pPr>
          </a:lstStyle>
          <a:p>
            <a:r>
              <a:rPr lang="en-US" dirty="0"/>
              <a:t> </a:t>
            </a:r>
          </a:p>
        </p:txBody>
      </p:sp>
      <p:sp>
        <p:nvSpPr>
          <p:cNvPr id="4" name="Date Placeholder 3">
            <a:extLst>
              <a:ext uri="{FF2B5EF4-FFF2-40B4-BE49-F238E27FC236}">
                <a16:creationId xmlns:a16="http://schemas.microsoft.com/office/drawing/2014/main" id="{FAAB489A-1FCE-1E30-E1BC-2F89D0AEA64A}"/>
              </a:ext>
            </a:extLst>
          </p:cNvPr>
          <p:cNvSpPr>
            <a:spLocks noGrp="1"/>
          </p:cNvSpPr>
          <p:nvPr>
            <p:ph type="dt" sz="half" idx="15"/>
          </p:nvPr>
        </p:nvSpPr>
        <p:spPr/>
        <p:txBody>
          <a:bodyPr/>
          <a:lstStyle>
            <a:lvl1pPr>
              <a:defRPr>
                <a:solidFill>
                  <a:schemeClr val="tx1"/>
                </a:solidFill>
              </a:defRPr>
            </a:lvl1pPr>
          </a:lstStyle>
          <a:p>
            <a:fld id="{AF91EA9C-EC16-43EE-A29B-062A230E37BE}" type="datetime1">
              <a:rPr lang="en-US" smtClean="0"/>
              <a:t>10/6/2025</a:t>
            </a:fld>
            <a:endParaRPr lang="en-US" dirty="0"/>
          </a:p>
        </p:txBody>
      </p:sp>
      <p:sp>
        <p:nvSpPr>
          <p:cNvPr id="10" name="Slide Number Placeholder 9">
            <a:extLst>
              <a:ext uri="{FF2B5EF4-FFF2-40B4-BE49-F238E27FC236}">
                <a16:creationId xmlns:a16="http://schemas.microsoft.com/office/drawing/2014/main" id="{8E037D5D-163A-01CE-9AE6-33821E23DCC5}"/>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400730B6-4EF5-7F9C-E6DB-635C947CFEE3}"/>
              </a:ext>
            </a:extLst>
          </p:cNvPr>
          <p:cNvCxnSpPr>
            <a:cxnSpLocks/>
          </p:cNvCxnSpPr>
          <p:nvPr/>
        </p:nvCxnSpPr>
        <p:spPr>
          <a:xfrm>
            <a:off x="803185" y="3443041"/>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91AE5A9-CF62-A508-3C2C-E3BE594AC2D0}"/>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ECCEFB20-F364-CF05-360F-6CC5D88ACC5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BD6A10-DA26-A78C-A5C9-6E848476002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79492A-67D3-53D1-F50F-DBC8A33D2459}"/>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2D47D6-60C0-53E4-BD56-F71C892CDD54}"/>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572316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03520" y="786384"/>
            <a:ext cx="5669280" cy="914400"/>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AD0F53A5-B7B2-D195-CE9A-F93E7073A7FF}"/>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5544" y="400051"/>
            <a:ext cx="4098966" cy="6052952"/>
          </a:xfrm>
          <a:blipFill dpi="0" rotWithShape="1">
            <a:blip r:embed="rId2">
              <a:alphaModFix amt="25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 r="-527"/>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303520" y="1828800"/>
            <a:ext cx="566928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60DA056-F89A-AE3C-C34A-38BEC586914B}"/>
              </a:ext>
            </a:extLst>
          </p:cNvPr>
          <p:cNvSpPr>
            <a:spLocks noGrp="1"/>
          </p:cNvSpPr>
          <p:nvPr>
            <p:ph type="dt" sz="half" idx="15"/>
          </p:nvPr>
        </p:nvSpPr>
        <p:spPr/>
        <p:txBody>
          <a:bodyPr/>
          <a:lstStyle>
            <a:lvl1pPr>
              <a:defRPr>
                <a:solidFill>
                  <a:schemeClr val="tx1"/>
                </a:solidFill>
              </a:defRPr>
            </a:lvl1pPr>
          </a:lstStyle>
          <a:p>
            <a:fld id="{5E86C7AF-36E7-4A52-B4F7-734BAFD8A4CC}" type="datetime1">
              <a:rPr lang="en-US" smtClean="0"/>
              <a:t>10/6/2025</a:t>
            </a:fld>
            <a:endParaRPr lang="en-US" dirty="0"/>
          </a:p>
        </p:txBody>
      </p:sp>
      <p:sp>
        <p:nvSpPr>
          <p:cNvPr id="10" name="Slide Number Placeholder 9">
            <a:extLst>
              <a:ext uri="{FF2B5EF4-FFF2-40B4-BE49-F238E27FC236}">
                <a16:creationId xmlns:a16="http://schemas.microsoft.com/office/drawing/2014/main" id="{BCEB9FDE-D96C-0906-A793-822DD355B400}"/>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3" name="Straight Connector 12">
            <a:extLst>
              <a:ext uri="{FF2B5EF4-FFF2-40B4-BE49-F238E27FC236}">
                <a16:creationId xmlns:a16="http://schemas.microsoft.com/office/drawing/2014/main" id="{60DB4CF5-18AD-6BFC-8AA3-4292C4318D77}"/>
              </a:ext>
            </a:extLst>
          </p:cNvPr>
          <p:cNvCxnSpPr>
            <a:cxnSpLocks/>
          </p:cNvCxnSpPr>
          <p:nvPr/>
        </p:nvCxnSpPr>
        <p:spPr>
          <a:xfrm>
            <a:off x="491210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AFAE229-30B5-59F6-95B3-5A0028AA9FD0}"/>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BF9983B3-9D4B-C7C3-42B6-FC4112EDA17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9FE12F5-E33A-8435-EC5D-4056ACEF775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0088E3-D111-48BB-2932-C12F38A348E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19E4F3-5171-B07A-3705-6FF5F7EC506B}"/>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789634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5669280" cy="914400"/>
          </a:xfrm>
        </p:spPr>
        <p:txBody>
          <a:bodyPr anchor="b"/>
          <a:lstStyle>
            <a:lvl1pPr>
              <a:defRPr sz="3200">
                <a:solidFill>
                  <a:schemeClr val="tx1"/>
                </a:solidFill>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0169C89B-17A4-F382-1720-170DCCD7B6E7}"/>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207008" y="1828800"/>
            <a:ext cx="566928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0">
            <a:extLst>
              <a:ext uri="{FF2B5EF4-FFF2-40B4-BE49-F238E27FC236}">
                <a16:creationId xmlns:a16="http://schemas.microsoft.com/office/drawing/2014/main" id="{226A60F8-6BFE-EE58-8E8B-8E42FCDABF08}"/>
              </a:ext>
            </a:extLst>
          </p:cNvPr>
          <p:cNvSpPr>
            <a:spLocks noGrp="1"/>
          </p:cNvSpPr>
          <p:nvPr>
            <p:ph type="pic" sz="quarter" idx="13" hasCustomPrompt="1"/>
          </p:nvPr>
        </p:nvSpPr>
        <p:spPr>
          <a:xfrm>
            <a:off x="7280239" y="400051"/>
            <a:ext cx="4098966" cy="6052952"/>
          </a:xfrm>
          <a:blipFill dpi="0" rotWithShape="1">
            <a:blip r:embed="rId2">
              <a:alphaModFix amt="25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r="-198"/>
            </a:stretch>
          </a:blipFill>
        </p:spPr>
        <p:txBody>
          <a:bodyPr/>
          <a:lstStyle>
            <a:lvl1pPr marL="0" indent="0">
              <a:buNone/>
              <a:defRPr/>
            </a:lvl1pPr>
          </a:lstStyle>
          <a:p>
            <a:r>
              <a:rPr lang="en-US" dirty="0"/>
              <a:t> </a:t>
            </a:r>
          </a:p>
        </p:txBody>
      </p:sp>
      <p:sp>
        <p:nvSpPr>
          <p:cNvPr id="4" name="Date Placeholder 3">
            <a:extLst>
              <a:ext uri="{FF2B5EF4-FFF2-40B4-BE49-F238E27FC236}">
                <a16:creationId xmlns:a16="http://schemas.microsoft.com/office/drawing/2014/main" id="{06658DE0-8FDC-961F-A73B-ED321A160D7A}"/>
              </a:ext>
            </a:extLst>
          </p:cNvPr>
          <p:cNvSpPr>
            <a:spLocks noGrp="1"/>
          </p:cNvSpPr>
          <p:nvPr>
            <p:ph type="dt" sz="half" idx="15"/>
          </p:nvPr>
        </p:nvSpPr>
        <p:spPr/>
        <p:txBody>
          <a:bodyPr/>
          <a:lstStyle>
            <a:lvl1pPr>
              <a:defRPr>
                <a:solidFill>
                  <a:schemeClr val="tx1"/>
                </a:solidFill>
              </a:defRPr>
            </a:lvl1pPr>
          </a:lstStyle>
          <a:p>
            <a:fld id="{A59F9EED-93FB-47F3-9562-1436657BF9C0}" type="datetime1">
              <a:rPr lang="en-US" smtClean="0"/>
              <a:t>10/6/2025</a:t>
            </a:fld>
            <a:endParaRPr lang="en-US" dirty="0"/>
          </a:p>
        </p:txBody>
      </p:sp>
      <p:sp>
        <p:nvSpPr>
          <p:cNvPr id="10" name="Slide Number Placeholder 9">
            <a:extLst>
              <a:ext uri="{FF2B5EF4-FFF2-40B4-BE49-F238E27FC236}">
                <a16:creationId xmlns:a16="http://schemas.microsoft.com/office/drawing/2014/main" id="{CE6F948F-9E87-C016-444D-D9F266B8C983}"/>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2" name="Straight Connector 11">
            <a:extLst>
              <a:ext uri="{FF2B5EF4-FFF2-40B4-BE49-F238E27FC236}">
                <a16:creationId xmlns:a16="http://schemas.microsoft.com/office/drawing/2014/main" id="{2342AE50-E725-8CC9-C210-91ADF8C0F6FE}"/>
              </a:ext>
            </a:extLst>
          </p:cNvPr>
          <p:cNvCxnSpPr/>
          <p:nvPr/>
        </p:nvCxnSpPr>
        <p:spPr>
          <a:xfrm>
            <a:off x="7258461"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FCB2DB0-8C6B-DBBA-F594-AC4F2954C424}"/>
              </a:ext>
            </a:extLst>
          </p:cNvPr>
          <p:cNvGrpSpPr/>
          <p:nvPr/>
        </p:nvGrpSpPr>
        <p:grpSpPr>
          <a:xfrm>
            <a:off x="803185" y="0"/>
            <a:ext cx="10585629" cy="6858000"/>
            <a:chOff x="803185" y="0"/>
            <a:chExt cx="10585629" cy="6858000"/>
          </a:xfrm>
        </p:grpSpPr>
        <p:cxnSp>
          <p:nvCxnSpPr>
            <p:cNvPr id="5" name="Straight Connector 4">
              <a:extLst>
                <a:ext uri="{FF2B5EF4-FFF2-40B4-BE49-F238E27FC236}">
                  <a16:creationId xmlns:a16="http://schemas.microsoft.com/office/drawing/2014/main" id="{1DB4D22E-4E74-6984-AF14-681AA8D9125F}"/>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0E9A215-4EBA-4F98-1C96-43269B57F2F8}"/>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DB5B197-9DE8-9BBC-A47D-F378F717E43A}"/>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835935-392C-76CA-C57F-44990EBEB04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188496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9784080" cy="640080"/>
          </a:xfrm>
        </p:spPr>
        <p:txBody>
          <a:bodyPr anchor="t" anchorCtr="0">
            <a:normAutofit/>
          </a:bodyPr>
          <a:lstStyle>
            <a:lvl1pPr>
              <a:defRPr sz="320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07009" y="1645921"/>
            <a:ext cx="4777774" cy="440031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0" t="120" b="-8976"/>
            </a:stretch>
          </a:blipFill>
          <a:ln w="635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400800" y="1645920"/>
            <a:ext cx="4572000" cy="457200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4F2821E9-9F8C-4BDA-BDAE-826252E0F21A}" type="datetime1">
              <a:rPr lang="en-US" smtClean="0"/>
              <a:t>10/6/2025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3" name="Group 2">
            <a:extLst>
              <a:ext uri="{FF2B5EF4-FFF2-40B4-BE49-F238E27FC236}">
                <a16:creationId xmlns:a16="http://schemas.microsoft.com/office/drawing/2014/main" id="{F81DBAD0-D07B-A74F-6666-CA41ADD20C7F}"/>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33FDF152-974F-A342-D2EF-E16DCAC7FECE}"/>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22D320-6A18-F2A0-9B5F-6D2CCFD3C85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0112F-DFB9-2DAB-0FC6-60936EBCA11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576E3A-B8F0-5B5D-66BC-71D6BDE8606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44408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9784080" cy="640080"/>
          </a:xfrm>
        </p:spPr>
        <p:txBody>
          <a:bodyPr anchor="t" anchorCtr="0"/>
          <a:lstStyle>
            <a:lvl1pPr>
              <a:defRPr sz="320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07008" y="1645920"/>
            <a:ext cx="5987920" cy="4400319"/>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3" t="5" r="302" b="-8984"/>
            </a:stretch>
          </a:blipFill>
          <a:ln w="635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592654" y="1645920"/>
            <a:ext cx="3380146" cy="438912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A80AD10E-AA22-4A1A-88F6-F4B2C3E6FE7A}" type="datetime1">
              <a:rPr lang="en-US" smtClean="0"/>
              <a:t>10/6/2025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3" name="Group 2">
            <a:extLst>
              <a:ext uri="{FF2B5EF4-FFF2-40B4-BE49-F238E27FC236}">
                <a16:creationId xmlns:a16="http://schemas.microsoft.com/office/drawing/2014/main" id="{F81DBAD0-D07B-A74F-6666-CA41ADD20C7F}"/>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33FDF152-974F-A342-D2EF-E16DCAC7FECE}"/>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22D320-6A18-F2A0-9B5F-6D2CCFD3C85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0112F-DFB9-2DAB-0FC6-60936EBCA11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576E3A-B8F0-5B5D-66BC-71D6BDE8606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248600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9784080" cy="640080"/>
          </a:xfrm>
        </p:spPr>
        <p:txBody>
          <a:bodyPr anchor="t" anchorCtr="0">
            <a:normAutofit/>
          </a:bodyPr>
          <a:lstStyle>
            <a:lvl1pPr>
              <a:defRPr sz="320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1207008" y="1645920"/>
            <a:ext cx="4572000" cy="457200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0">
            <a:extLst>
              <a:ext uri="{FF2B5EF4-FFF2-40B4-BE49-F238E27FC236}">
                <a16:creationId xmlns:a16="http://schemas.microsoft.com/office/drawing/2014/main" id="{D69BDBE1-5F80-669A-1B59-BD1E8D2515C2}"/>
              </a:ext>
            </a:extLst>
          </p:cNvPr>
          <p:cNvSpPr>
            <a:spLocks noGrp="1"/>
          </p:cNvSpPr>
          <p:nvPr>
            <p:ph type="pic" sz="quarter" idx="13" hasCustomPrompt="1"/>
          </p:nvPr>
        </p:nvSpPr>
        <p:spPr>
          <a:xfrm>
            <a:off x="6211963" y="1645921"/>
            <a:ext cx="4777774" cy="440031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0" t="-4" r="100" b="-8973"/>
            </a:stretch>
          </a:blipFill>
          <a:ln w="6350">
            <a:solidFill>
              <a:schemeClr val="tx1"/>
            </a:solidFill>
          </a:ln>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5C57D5A-EE81-4EB8-9DAF-ABC5A6DD5008}" type="datetime1">
              <a:rPr lang="en-US" smtClean="0"/>
              <a:t>10/6/2025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3" name="Group 2">
            <a:extLst>
              <a:ext uri="{FF2B5EF4-FFF2-40B4-BE49-F238E27FC236}">
                <a16:creationId xmlns:a16="http://schemas.microsoft.com/office/drawing/2014/main" id="{F81DBAD0-D07B-A74F-6666-CA41ADD20C7F}"/>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33FDF152-974F-A342-D2EF-E16DCAC7FECE}"/>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22D320-6A18-F2A0-9B5F-6D2CCFD3C85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0112F-DFB9-2DAB-0FC6-60936EBCA11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576E3A-B8F0-5B5D-66BC-71D6BDE8606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437402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09388" y="786385"/>
            <a:ext cx="7772400" cy="914400"/>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6072A0CE-6B73-A9EE-CD61-DA01E0E315AD}"/>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4673" y="393289"/>
            <a:ext cx="2084255" cy="6051054"/>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91" t="148" r="-487" b="-1"/>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3209388" y="1828800"/>
            <a:ext cx="777240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ADE48AFF-3397-202B-9BA6-6E2E52FB96B4}"/>
              </a:ext>
            </a:extLst>
          </p:cNvPr>
          <p:cNvSpPr>
            <a:spLocks noGrp="1"/>
          </p:cNvSpPr>
          <p:nvPr>
            <p:ph type="dt" sz="half" idx="15"/>
          </p:nvPr>
        </p:nvSpPr>
        <p:spPr/>
        <p:txBody>
          <a:bodyPr/>
          <a:lstStyle>
            <a:lvl1pPr>
              <a:defRPr>
                <a:solidFill>
                  <a:schemeClr val="tx1"/>
                </a:solidFill>
              </a:defRPr>
            </a:lvl1pPr>
          </a:lstStyle>
          <a:p>
            <a:fld id="{3CF1C996-E939-49D2-ACF0-1DAA697D4C26}" type="datetime1">
              <a:rPr lang="en-US" smtClean="0"/>
              <a:t>10/6/2025</a:t>
            </a:fld>
            <a:endParaRPr lang="en-US" dirty="0"/>
          </a:p>
        </p:txBody>
      </p:sp>
      <p:sp>
        <p:nvSpPr>
          <p:cNvPr id="6" name="Slide Number Placeholder 5">
            <a:extLst>
              <a:ext uri="{FF2B5EF4-FFF2-40B4-BE49-F238E27FC236}">
                <a16:creationId xmlns:a16="http://schemas.microsoft.com/office/drawing/2014/main" id="{D73641B0-A410-A060-9C4C-10246CEEB003}"/>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6" name="Straight Connector 15">
            <a:extLst>
              <a:ext uri="{FF2B5EF4-FFF2-40B4-BE49-F238E27FC236}">
                <a16:creationId xmlns:a16="http://schemas.microsoft.com/office/drawing/2014/main" id="{4F926A3E-707E-8CA6-DFD9-FDE70CA34896}"/>
              </a:ext>
            </a:extLst>
          </p:cNvPr>
          <p:cNvCxnSpPr>
            <a:cxnSpLocks/>
          </p:cNvCxnSpPr>
          <p:nvPr/>
        </p:nvCxnSpPr>
        <p:spPr>
          <a:xfrm>
            <a:off x="2899086"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5F551DA-7593-8CE8-512A-2CF19A5FEED9}"/>
              </a:ext>
            </a:extLst>
          </p:cNvPr>
          <p:cNvGrpSpPr/>
          <p:nvPr/>
        </p:nvGrpSpPr>
        <p:grpSpPr>
          <a:xfrm>
            <a:off x="803185" y="0"/>
            <a:ext cx="10585629" cy="6858000"/>
            <a:chOff x="803185" y="0"/>
            <a:chExt cx="10585629" cy="6858000"/>
          </a:xfrm>
        </p:grpSpPr>
        <p:cxnSp>
          <p:nvCxnSpPr>
            <p:cNvPr id="7" name="Straight Connector 6">
              <a:extLst>
                <a:ext uri="{FF2B5EF4-FFF2-40B4-BE49-F238E27FC236}">
                  <a16:creationId xmlns:a16="http://schemas.microsoft.com/office/drawing/2014/main" id="{DE1E5FA2-0258-F65F-0046-4F63C680164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C2681D-C958-88C3-4FE4-BD36D597EB7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6A1CB91-86F4-F718-46CE-4C26351E5D6F}"/>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B704D5-99FF-334E-D340-F640FC2846D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727527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7772400" cy="914400"/>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59510D14-6E1B-BEBD-9ECF-6FD664E6D6C0}"/>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1207008" y="1828800"/>
            <a:ext cx="777240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0">
            <a:extLst>
              <a:ext uri="{FF2B5EF4-FFF2-40B4-BE49-F238E27FC236}">
                <a16:creationId xmlns:a16="http://schemas.microsoft.com/office/drawing/2014/main" id="{B0662064-5DE4-D3A3-3200-46801CAA7B41}"/>
              </a:ext>
            </a:extLst>
          </p:cNvPr>
          <p:cNvSpPr>
            <a:spLocks noGrp="1"/>
          </p:cNvSpPr>
          <p:nvPr>
            <p:ph type="pic" sz="quarter" idx="13" hasCustomPrompt="1"/>
          </p:nvPr>
        </p:nvSpPr>
        <p:spPr>
          <a:xfrm>
            <a:off x="9287478" y="393289"/>
            <a:ext cx="2084255" cy="6051054"/>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92" t="148" r="-748" b="-1"/>
            </a:stretch>
          </a:blipFill>
        </p:spPr>
        <p:txBody>
          <a:bodyPr/>
          <a:lstStyle>
            <a:lvl1pPr marL="0" indent="0">
              <a:buNone/>
              <a:defRPr/>
            </a:lvl1pPr>
          </a:lstStyle>
          <a:p>
            <a:r>
              <a:rPr lang="en-US" dirty="0"/>
              <a:t> </a:t>
            </a:r>
          </a:p>
        </p:txBody>
      </p:sp>
      <p:sp>
        <p:nvSpPr>
          <p:cNvPr id="3" name="Date Placeholder 2">
            <a:extLst>
              <a:ext uri="{FF2B5EF4-FFF2-40B4-BE49-F238E27FC236}">
                <a16:creationId xmlns:a16="http://schemas.microsoft.com/office/drawing/2014/main" id="{872CB399-7148-CC45-1784-53BEB8322750}"/>
              </a:ext>
            </a:extLst>
          </p:cNvPr>
          <p:cNvSpPr>
            <a:spLocks noGrp="1"/>
          </p:cNvSpPr>
          <p:nvPr>
            <p:ph type="dt" sz="half" idx="15"/>
          </p:nvPr>
        </p:nvSpPr>
        <p:spPr/>
        <p:txBody>
          <a:bodyPr/>
          <a:lstStyle>
            <a:lvl1pPr>
              <a:defRPr>
                <a:solidFill>
                  <a:schemeClr val="tx1"/>
                </a:solidFill>
              </a:defRPr>
            </a:lvl1pPr>
          </a:lstStyle>
          <a:p>
            <a:fld id="{BC634302-EDB4-4C38-AE4F-99E11593A1F0}" type="datetime1">
              <a:rPr lang="en-US" smtClean="0"/>
              <a:t>10/6/2025</a:t>
            </a:fld>
            <a:endParaRPr lang="en-US" dirty="0"/>
          </a:p>
        </p:txBody>
      </p:sp>
      <p:sp>
        <p:nvSpPr>
          <p:cNvPr id="5" name="Slide Number Placeholder 4">
            <a:extLst>
              <a:ext uri="{FF2B5EF4-FFF2-40B4-BE49-F238E27FC236}">
                <a16:creationId xmlns:a16="http://schemas.microsoft.com/office/drawing/2014/main" id="{32103136-9022-B685-BD72-AA2F8D6F1DB3}"/>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7" name="Straight Connector 16">
            <a:extLst>
              <a:ext uri="{FF2B5EF4-FFF2-40B4-BE49-F238E27FC236}">
                <a16:creationId xmlns:a16="http://schemas.microsoft.com/office/drawing/2014/main" id="{E8D7FB67-CB66-8B73-E144-D9B0FD1BF4CC}"/>
              </a:ext>
            </a:extLst>
          </p:cNvPr>
          <p:cNvCxnSpPr/>
          <p:nvPr/>
        </p:nvCxnSpPr>
        <p:spPr>
          <a:xfrm>
            <a:off x="9250563"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C050196-5CDD-7D23-C735-405CCFDE0F53}"/>
              </a:ext>
            </a:extLst>
          </p:cNvPr>
          <p:cNvGrpSpPr/>
          <p:nvPr/>
        </p:nvGrpSpPr>
        <p:grpSpPr>
          <a:xfrm>
            <a:off x="803185" y="0"/>
            <a:ext cx="10585629" cy="6858000"/>
            <a:chOff x="803185" y="0"/>
            <a:chExt cx="10585629" cy="6858000"/>
          </a:xfrm>
        </p:grpSpPr>
        <p:cxnSp>
          <p:nvCxnSpPr>
            <p:cNvPr id="7" name="Straight Connector 6">
              <a:extLst>
                <a:ext uri="{FF2B5EF4-FFF2-40B4-BE49-F238E27FC236}">
                  <a16:creationId xmlns:a16="http://schemas.microsoft.com/office/drawing/2014/main" id="{7915F7F2-4F99-DBC2-59AE-D63FDE09B1F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37699A-63EB-A2E6-B9B8-E85B7B64F02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BE2E12-53E7-56D7-104B-F918B8D5372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CBDF578-3A17-02BF-93ED-AF5F8E7F4A5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868998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45108" y="786384"/>
            <a:ext cx="4023360" cy="1280160"/>
          </a:xfrm>
        </p:spPr>
        <p:txBody>
          <a:bodyPr>
            <a:normAutofit/>
          </a:bodyPr>
          <a:lstStyle>
            <a:lvl1pPr>
              <a:defRPr sz="320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20455" y="2396086"/>
            <a:ext cx="4070907" cy="3637825"/>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1" b="-11100"/>
            </a:stretch>
          </a:blipFill>
          <a:ln w="635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669280" y="786384"/>
            <a:ext cx="5303520" cy="530352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378A9400-0F8A-40AD-9C7D-D04C05A686BB}" type="datetime1">
              <a:rPr lang="en-US" smtClean="0"/>
              <a:t>10/6/2025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3" name="Group 2">
            <a:extLst>
              <a:ext uri="{FF2B5EF4-FFF2-40B4-BE49-F238E27FC236}">
                <a16:creationId xmlns:a16="http://schemas.microsoft.com/office/drawing/2014/main" id="{0349E27E-A638-3E50-4392-58116C1AACD3}"/>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522E0D86-7613-34C8-CDC4-C77532A2263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AB29EB0-E237-1D57-CA8E-EAD308E9C0C6}"/>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6316C5-C89C-53D5-EDF8-06B3752F88A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22B727D-16F7-192C-BDC7-987EE4A4BF9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57678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8D1A68-0FAC-B397-3F43-E7E6DB16F9D9}"/>
              </a:ext>
            </a:extLst>
          </p:cNvPr>
          <p:cNvSpPr>
            <a:spLocks noGrp="1"/>
          </p:cNvSpPr>
          <p:nvPr>
            <p:ph type="title"/>
          </p:nvPr>
        </p:nvSpPr>
        <p:spPr>
          <a:xfrm>
            <a:off x="6395598" y="1126010"/>
            <a:ext cx="4668639" cy="3478778"/>
          </a:xfrm>
        </p:spPr>
        <p:txBody>
          <a:bodyPr anchor="b">
            <a:normAutofit/>
          </a:bodyPr>
          <a:lstStyle>
            <a:lvl1pPr>
              <a:defRPr sz="4800"/>
            </a:lvl1pPr>
          </a:lstStyle>
          <a:p>
            <a:r>
              <a:rPr lang="en-US"/>
              <a:t>Click to edit Master title style</a:t>
            </a:r>
          </a:p>
        </p:txBody>
      </p:sp>
      <p:sp>
        <p:nvSpPr>
          <p:cNvPr id="8" name="Footer Placeholder 7">
            <a:extLst>
              <a:ext uri="{FF2B5EF4-FFF2-40B4-BE49-F238E27FC236}">
                <a16:creationId xmlns:a16="http://schemas.microsoft.com/office/drawing/2014/main" id="{94E97102-355A-91BC-FF97-2F2F544144E1}"/>
              </a:ext>
            </a:extLst>
          </p:cNvPr>
          <p:cNvSpPr>
            <a:spLocks noGrp="1"/>
          </p:cNvSpPr>
          <p:nvPr>
            <p:ph type="ftr" sz="quarter" idx="15"/>
          </p:nvPr>
        </p:nvSpPr>
        <p:spPr/>
        <p:txBody>
          <a:bodyPr/>
          <a:lstStyle>
            <a:lvl1pPr>
              <a:defRPr>
                <a:solidFill>
                  <a:schemeClr val="tx1"/>
                </a:solidFill>
              </a:defRPr>
            </a:lvl1pPr>
          </a:lstStyle>
          <a:p>
            <a:r>
              <a:rPr lang="en-US"/>
              <a:t>SAMPLE FOOTER TEXT</a:t>
            </a:r>
            <a:endParaRPr lang="en-US" dirty="0"/>
          </a:p>
        </p:txBody>
      </p:sp>
      <p:sp>
        <p:nvSpPr>
          <p:cNvPr id="11" name="Text Placeholder 12">
            <a:extLst>
              <a:ext uri="{FF2B5EF4-FFF2-40B4-BE49-F238E27FC236}">
                <a16:creationId xmlns:a16="http://schemas.microsoft.com/office/drawing/2014/main" id="{94891711-2302-9D63-B25E-AF7AF07C3A86}"/>
              </a:ext>
            </a:extLst>
          </p:cNvPr>
          <p:cNvSpPr>
            <a:spLocks noGrp="1"/>
          </p:cNvSpPr>
          <p:nvPr>
            <p:ph type="body" sz="quarter" idx="17"/>
          </p:nvPr>
        </p:nvSpPr>
        <p:spPr>
          <a:xfrm>
            <a:off x="6395598" y="4731335"/>
            <a:ext cx="4668642" cy="1193728"/>
          </a:xfrm>
        </p:spPr>
        <p:txBody>
          <a:bodyPr>
            <a:normAutofit/>
          </a:bodyPr>
          <a:lstStyle>
            <a:lvl1pPr marL="0" indent="0">
              <a:buNone/>
              <a:defRPr sz="2000"/>
            </a:lvl1pPr>
          </a:lstStyle>
          <a:p>
            <a:pPr lvl="0"/>
            <a:r>
              <a:rPr lang="en-US" dirty="0"/>
              <a:t>Click to edit Master text styles</a:t>
            </a:r>
          </a:p>
        </p:txBody>
      </p:sp>
      <p:sp>
        <p:nvSpPr>
          <p:cNvPr id="10" name="Picture Placeholder 10">
            <a:extLst>
              <a:ext uri="{FF2B5EF4-FFF2-40B4-BE49-F238E27FC236}">
                <a16:creationId xmlns:a16="http://schemas.microsoft.com/office/drawing/2014/main" id="{391879C3-FF15-5DBC-60E1-15862E523659}"/>
              </a:ext>
            </a:extLst>
          </p:cNvPr>
          <p:cNvSpPr>
            <a:spLocks noGrp="1"/>
          </p:cNvSpPr>
          <p:nvPr>
            <p:ph type="pic" sz="quarter" idx="13" hasCustomPrompt="1"/>
          </p:nvPr>
        </p:nvSpPr>
        <p:spPr>
          <a:xfrm>
            <a:off x="804672" y="397791"/>
            <a:ext cx="5289176"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52" t="75" r="1"/>
            </a:stretch>
          </a:blipFill>
        </p:spPr>
        <p:txBody>
          <a:bodyPr/>
          <a:lstStyle>
            <a:lvl1pPr marL="0" indent="0">
              <a:buNone/>
              <a:defRPr/>
            </a:lvl1pPr>
          </a:lstStyle>
          <a:p>
            <a:r>
              <a:rPr lang="en-US" dirty="0"/>
              <a:t> </a:t>
            </a:r>
          </a:p>
        </p:txBody>
      </p:sp>
      <p:sp>
        <p:nvSpPr>
          <p:cNvPr id="7" name="Date Placeholder 6">
            <a:extLst>
              <a:ext uri="{FF2B5EF4-FFF2-40B4-BE49-F238E27FC236}">
                <a16:creationId xmlns:a16="http://schemas.microsoft.com/office/drawing/2014/main" id="{EEF24230-5D44-0E0B-741C-23E5B8A5067D}"/>
              </a:ext>
            </a:extLst>
          </p:cNvPr>
          <p:cNvSpPr>
            <a:spLocks noGrp="1"/>
          </p:cNvSpPr>
          <p:nvPr>
            <p:ph type="dt" sz="half" idx="14"/>
          </p:nvPr>
        </p:nvSpPr>
        <p:spPr/>
        <p:txBody>
          <a:bodyPr/>
          <a:lstStyle>
            <a:lvl1pPr>
              <a:defRPr>
                <a:solidFill>
                  <a:schemeClr val="tx1"/>
                </a:solidFill>
              </a:defRPr>
            </a:lvl1pPr>
          </a:lstStyle>
          <a:p>
            <a:fld id="{0FDDB1F5-9155-4128-9946-6808FE896B8C}" type="datetime1">
              <a:rPr lang="en-US" smtClean="0"/>
              <a:t>10/6/2025</a:t>
            </a:fld>
            <a:endParaRPr lang="en-US" dirty="0"/>
          </a:p>
        </p:txBody>
      </p:sp>
      <p:sp>
        <p:nvSpPr>
          <p:cNvPr id="9" name="Slide Number Placeholder 8">
            <a:extLst>
              <a:ext uri="{FF2B5EF4-FFF2-40B4-BE49-F238E27FC236}">
                <a16:creationId xmlns:a16="http://schemas.microsoft.com/office/drawing/2014/main" id="{59DF417E-29EA-8AA4-1FB6-094EEC6C1C1D}"/>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6" name="Straight Connector 15">
            <a:extLst>
              <a:ext uri="{FF2B5EF4-FFF2-40B4-BE49-F238E27FC236}">
                <a16:creationId xmlns:a16="http://schemas.microsoft.com/office/drawing/2014/main" id="{58922217-2748-2314-B47E-D795069B2538}"/>
              </a:ext>
            </a:extLst>
          </p:cNvPr>
          <p:cNvCxnSpPr>
            <a:cxnSpLocks/>
          </p:cNvCxnSpPr>
          <p:nvPr/>
        </p:nvCxnSpPr>
        <p:spPr>
          <a:xfrm>
            <a:off x="60990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C0D6AF0-B6F6-A093-A469-888C617C34D0}"/>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D46E95A7-955E-FC5B-D104-EC6701D6FA6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5FC1A-7536-FA20-E5DC-2D810097554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B12FF6-F32F-DFCA-9885-6FE91F1A8A3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E863DC-51BC-8D1D-3164-799EBBDAD6F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71415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45108" y="786384"/>
            <a:ext cx="2834640" cy="1453896"/>
          </a:xfrm>
        </p:spPr>
        <p:txBody>
          <a:bodyPr anchor="t">
            <a:normAutofit/>
          </a:bodyPr>
          <a:lstStyle>
            <a:lvl1pPr>
              <a:defRPr sz="320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20457" y="2388928"/>
            <a:ext cx="2859291" cy="3644982"/>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1" b="-10882"/>
            </a:stretch>
          </a:blipFill>
          <a:ln w="635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80560" y="786384"/>
            <a:ext cx="6492240" cy="548640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F0AAA33B-7B4C-4CA5-AD3F-802C7D7897C7}" type="datetime1">
              <a:rPr lang="en-US" smtClean="0"/>
              <a:t>10/6/2025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3" name="Group 2">
            <a:extLst>
              <a:ext uri="{FF2B5EF4-FFF2-40B4-BE49-F238E27FC236}">
                <a16:creationId xmlns:a16="http://schemas.microsoft.com/office/drawing/2014/main" id="{07B351E8-DE44-EF78-C152-3A103EEBFEAE}"/>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E9CEF53B-E5B3-5228-FC6C-55411F158D8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08AC4D-0833-297F-6CBF-8A5D8729D99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E625D5-BBCB-B34F-682F-6A7EBBD42572}"/>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36439E-B9F9-BC55-6D36-2CBD97558C5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418579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199019" y="4634716"/>
            <a:ext cx="5897880" cy="1353312"/>
          </a:xfrm>
        </p:spPr>
        <p:txBody>
          <a:bodyPr>
            <a:normAutofit/>
          </a:bodyPr>
          <a:lstStyle>
            <a:lvl1pPr>
              <a:lnSpc>
                <a:spcPct val="120000"/>
              </a:lnSpc>
              <a:defRPr sz="2400" b="0" i="0" cap="none" baseline="0">
                <a:solidFill>
                  <a:schemeClr val="tx1"/>
                </a:solidFill>
                <a:latin typeface="+mj-lt"/>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207008" y="603503"/>
            <a:ext cx="9601200" cy="4334256"/>
          </a:xfrm>
        </p:spPr>
        <p:txBody>
          <a:bodyPr anchor="b">
            <a:normAutofit/>
          </a:bodyPr>
          <a:lstStyle>
            <a:lvl1pPr marL="0" indent="0">
              <a:lnSpc>
                <a:spcPct val="90000"/>
              </a:lnSpc>
              <a:spcBef>
                <a:spcPts val="0"/>
              </a:spcBef>
              <a:buNone/>
              <a:defRPr sz="30000" b="0" i="0">
                <a:solidFill>
                  <a:schemeClr val="tx1"/>
                </a:solidFill>
                <a:latin typeface="+mn-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23E33F43-D372-4092-9463-D8C0DAA92373}" type="datetime1">
              <a:rPr lang="en-US" smtClean="0"/>
              <a:t>10/6/2025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6" name="Group 5">
            <a:extLst>
              <a:ext uri="{FF2B5EF4-FFF2-40B4-BE49-F238E27FC236}">
                <a16:creationId xmlns:a16="http://schemas.microsoft.com/office/drawing/2014/main" id="{503498D5-7EC6-8C79-86BA-7C39A73A10D4}"/>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DFE65860-291D-DD0A-0AF6-EB6BDAF1124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542EDA-61BE-919A-EA3E-08EBB658FD72}"/>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E31BBA-19B1-9E32-10DC-6E50B5D242DB}"/>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0D6BDC-E9D3-BF86-AB1A-64748EAD4D44}"/>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404583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3352800" y="4193183"/>
            <a:ext cx="5486400" cy="1005840"/>
          </a:xfrm>
        </p:spPr>
        <p:txBody>
          <a:bodyPr>
            <a:normAutofit/>
          </a:bodyPr>
          <a:lstStyle>
            <a:lvl1pPr algn="ctr">
              <a:lnSpc>
                <a:spcPct val="110000"/>
              </a:lnSpc>
              <a:defRPr sz="2400" b="0" i="0" cap="none" baseline="0">
                <a:solidFill>
                  <a:schemeClr val="tx1"/>
                </a:solidFill>
                <a:latin typeface="+mj-lt"/>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2438400" y="1240974"/>
            <a:ext cx="7315200" cy="3065419"/>
          </a:xfrm>
        </p:spPr>
        <p:txBody>
          <a:bodyPr anchor="b">
            <a:noAutofit/>
          </a:bodyPr>
          <a:lstStyle>
            <a:lvl1pPr marL="0" indent="0" algn="ctr">
              <a:lnSpc>
                <a:spcPct val="90000"/>
              </a:lnSpc>
              <a:buNone/>
              <a:defRPr sz="20000" b="0" i="0">
                <a:solidFill>
                  <a:schemeClr val="tx1"/>
                </a:solidFill>
                <a:latin typeface="+mn-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35FAB39A-86A1-48B6-9153-E6011CB46040}" type="datetime1">
              <a:rPr lang="en-US" smtClean="0"/>
              <a:t>10/6/2025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6" name="Group 5">
            <a:extLst>
              <a:ext uri="{FF2B5EF4-FFF2-40B4-BE49-F238E27FC236}">
                <a16:creationId xmlns:a16="http://schemas.microsoft.com/office/drawing/2014/main" id="{F8D5DE95-288B-FAB7-3326-9E5BFCE5B746}"/>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484611E9-169A-4656-2416-A78901FFF7E6}"/>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14C6CB-F651-2912-3E36-09C365D55330}"/>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412A5-131A-058B-C206-D8CE2D23F5F4}"/>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FD5865-7471-0A98-E714-A522448C7F14}"/>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41C1E35-5D55-2FA3-7A17-EBD8530A4248}"/>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E383D922-3CCD-2925-A440-432366817A2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335464-04F4-7CE0-7F26-F8015820B233}"/>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A45CF0-48C0-1646-B20C-11D8E858590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A20515-3DFE-12B8-CD96-E3A75B4B7E2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66075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6D58EB7-9EC7-5A50-30A3-E2D9EDD0FF85}"/>
              </a:ext>
            </a:extLst>
          </p:cNvPr>
          <p:cNvSpPr>
            <a:spLocks noGrp="1"/>
          </p:cNvSpPr>
          <p:nvPr>
            <p:ph type="title"/>
          </p:nvPr>
        </p:nvSpPr>
        <p:spPr>
          <a:xfrm>
            <a:off x="6327018" y="1599060"/>
            <a:ext cx="5052018" cy="3658736"/>
          </a:xfrm>
        </p:spPr>
        <p:txBody>
          <a:bodyPr anchor="ctr">
            <a:normAutofit/>
          </a:bodyPr>
          <a:lstStyle>
            <a:lvl1pPr>
              <a:defRPr sz="2400" cap="none" baseline="0">
                <a:latin typeface="+mn-lt"/>
              </a:defRPr>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9" name="Content Placeholder 18">
            <a:extLst>
              <a:ext uri="{FF2B5EF4-FFF2-40B4-BE49-F238E27FC236}">
                <a16:creationId xmlns:a16="http://schemas.microsoft.com/office/drawing/2014/main" id="{DE2753DF-FB9B-AECE-E745-E846066B1745}"/>
              </a:ext>
            </a:extLst>
          </p:cNvPr>
          <p:cNvSpPr>
            <a:spLocks noGrp="1"/>
          </p:cNvSpPr>
          <p:nvPr>
            <p:ph sz="quarter" idx="14" hasCustomPrompt="1"/>
          </p:nvPr>
        </p:nvSpPr>
        <p:spPr>
          <a:xfrm>
            <a:off x="914400" y="1600200"/>
            <a:ext cx="5140325" cy="3657600"/>
          </a:xfrm>
        </p:spPr>
        <p:txBody>
          <a:bodyPr anchor="ctr">
            <a:normAutofit/>
          </a:bodyPr>
          <a:lstStyle>
            <a:lvl1pPr marL="0" indent="0">
              <a:lnSpc>
                <a:spcPct val="90000"/>
              </a:lnSpc>
              <a:buNone/>
              <a:defRPr sz="20000"/>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484550B5-6894-4BAB-BE29-52F47C1325C5}" type="datetime1">
              <a:rPr lang="en-US" smtClean="0"/>
              <a:t>10/6/2025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6" name="Group 5">
            <a:extLst>
              <a:ext uri="{FF2B5EF4-FFF2-40B4-BE49-F238E27FC236}">
                <a16:creationId xmlns:a16="http://schemas.microsoft.com/office/drawing/2014/main" id="{F8D5DE95-288B-FAB7-3326-9E5BFCE5B746}"/>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484611E9-169A-4656-2416-A78901FFF7E6}"/>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14C6CB-F651-2912-3E36-09C365D55330}"/>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412A5-131A-058B-C206-D8CE2D23F5F4}"/>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FD5865-7471-0A98-E714-A522448C7F14}"/>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41C1E35-5D55-2FA3-7A17-EBD8530A4248}"/>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E383D922-3CCD-2925-A440-432366817A2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335464-04F4-7CE0-7F26-F8015820B233}"/>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A45CF0-48C0-1646-B20C-11D8E858590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A20515-3DFE-12B8-CD96-E3A75B4B7E2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7697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umber Lar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4495800" y="4131153"/>
            <a:ext cx="3200400" cy="1545336"/>
          </a:xfrm>
          <a:noFill/>
        </p:spPr>
        <p:txBody>
          <a:bodyPr>
            <a:normAutofit/>
          </a:bodyPr>
          <a:lstStyle>
            <a:lvl1pPr algn="ctr">
              <a:lnSpc>
                <a:spcPct val="110000"/>
              </a:lnSpc>
              <a:defRPr sz="1600" b="0" i="0" cap="none" baseline="0">
                <a:solidFill>
                  <a:schemeClr val="tx1"/>
                </a:solidFill>
                <a:latin typeface="+mj-lt"/>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3810000" y="1832029"/>
            <a:ext cx="4572000" cy="2475441"/>
          </a:xfrm>
          <a:noFill/>
        </p:spPr>
        <p:txBody>
          <a:bodyPr anchor="b">
            <a:normAutofit/>
          </a:bodyPr>
          <a:lstStyle>
            <a:lvl1pPr marL="0" indent="0" algn="ctr">
              <a:lnSpc>
                <a:spcPct val="90000"/>
              </a:lnSpc>
              <a:buNone/>
              <a:defRPr sz="15000" b="0" i="0">
                <a:solidFill>
                  <a:schemeClr val="tx1"/>
                </a:solidFill>
                <a:latin typeface="+mn-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023644B3-B047-4BDA-A4C8-F5943698F924}" type="datetime1">
              <a:rPr lang="en-US" smtClean="0"/>
              <a:t>10/6/2025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6" name="Group 5">
            <a:extLst>
              <a:ext uri="{FF2B5EF4-FFF2-40B4-BE49-F238E27FC236}">
                <a16:creationId xmlns:a16="http://schemas.microsoft.com/office/drawing/2014/main" id="{9F377ED0-0CD0-101F-CACC-5C208B8095EB}"/>
              </a:ext>
            </a:extLst>
          </p:cNvPr>
          <p:cNvGrpSpPr/>
          <p:nvPr/>
        </p:nvGrpSpPr>
        <p:grpSpPr>
          <a:xfrm>
            <a:off x="801384" y="402336"/>
            <a:ext cx="10591869" cy="6053328"/>
            <a:chOff x="801384" y="402336"/>
            <a:chExt cx="10591869" cy="6053328"/>
          </a:xfrm>
        </p:grpSpPr>
        <p:sp>
          <p:nvSpPr>
            <p:cNvPr id="8" name="Oval 7">
              <a:extLst>
                <a:ext uri="{FF2B5EF4-FFF2-40B4-BE49-F238E27FC236}">
                  <a16:creationId xmlns:a16="http://schemas.microsoft.com/office/drawing/2014/main" id="{BB0FAE67-C3ED-90D8-482E-2E87FCA1F01F}"/>
                </a:ext>
              </a:extLst>
            </p:cNvPr>
            <p:cNvSpPr>
              <a:spLocks noChangeAspect="1"/>
            </p:cNvSpPr>
            <p:nvPr/>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83BE06F7-8D5F-567C-D53C-8F3CFA65C6D8}"/>
                </a:ext>
              </a:extLst>
            </p:cNvPr>
            <p:cNvCxnSpPr>
              <a:cxnSpLocks/>
            </p:cNvCxnSpPr>
            <p:nvPr/>
          </p:nvCxnSpPr>
          <p:spPr>
            <a:xfrm>
              <a:off x="801384" y="3421722"/>
              <a:ext cx="2270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1729EF-2962-C057-669D-86C7189119A0}"/>
                </a:ext>
              </a:extLst>
            </p:cNvPr>
            <p:cNvCxnSpPr>
              <a:cxnSpLocks/>
            </p:cNvCxnSpPr>
            <p:nvPr/>
          </p:nvCxnSpPr>
          <p:spPr>
            <a:xfrm>
              <a:off x="9122664" y="3421722"/>
              <a:ext cx="2270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2F37E54-885B-DD4C-C480-18762D2DF579}"/>
              </a:ext>
            </a:extLst>
          </p:cNvPr>
          <p:cNvGrpSpPr/>
          <p:nvPr/>
        </p:nvGrpSpPr>
        <p:grpSpPr>
          <a:xfrm>
            <a:off x="803185" y="0"/>
            <a:ext cx="10585629" cy="6858000"/>
            <a:chOff x="803185" y="0"/>
            <a:chExt cx="10585629" cy="6858000"/>
          </a:xfrm>
        </p:grpSpPr>
        <p:cxnSp>
          <p:nvCxnSpPr>
            <p:cNvPr id="12" name="Straight Connector 11">
              <a:extLst>
                <a:ext uri="{FF2B5EF4-FFF2-40B4-BE49-F238E27FC236}">
                  <a16:creationId xmlns:a16="http://schemas.microsoft.com/office/drawing/2014/main" id="{0CD173DE-2107-A0E3-872C-F0DE9ACA3DC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FAFD58-96FA-72FC-A387-4EA88A7A5D6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CF3863-040E-3592-1588-20A1771871E3}"/>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44D909-6FC8-C0DB-01C7-AFCF7B50FCD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092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769620" y="-1216560"/>
            <a:ext cx="10652760" cy="1133856"/>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6736" y="1508760"/>
            <a:ext cx="8266176" cy="3840480"/>
          </a:xfrm>
        </p:spPr>
        <p:txBody>
          <a:bodyPr anchor="ctr">
            <a:noAutofit/>
          </a:bodyPr>
          <a:lstStyle>
            <a:lvl1pPr marL="0" indent="0">
              <a:lnSpc>
                <a:spcPct val="100000"/>
              </a:lnSpc>
              <a:buNone/>
              <a:defRPr sz="4000" b="0" cap="all" baseline="0"/>
            </a:lvl1pPr>
            <a:lvl2pPr marL="228600" indent="0">
              <a:lnSpc>
                <a:spcPct val="100000"/>
              </a:lnSpc>
              <a:buNone/>
              <a:defRPr sz="3600" b="0" cap="all" baseline="0"/>
            </a:lvl2pPr>
            <a:lvl3pPr marL="457200" indent="0">
              <a:lnSpc>
                <a:spcPct val="100000"/>
              </a:lnSpc>
              <a:buNone/>
              <a:defRPr sz="3200" b="0" cap="all" baseline="0"/>
            </a:lvl3pPr>
            <a:lvl4pPr marL="685800" indent="0">
              <a:lnSpc>
                <a:spcPct val="100000"/>
              </a:lnSpc>
              <a:buNone/>
              <a:defRPr sz="2400" b="0" cap="all" baseline="0"/>
            </a:lvl4pPr>
            <a:lvl5pPr marL="914400" indent="0">
              <a:lnSpc>
                <a:spcPct val="100000"/>
              </a:lnSpc>
              <a:buNone/>
              <a:defRPr sz="2000" b="0"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FA3FFB9-0880-4740-B084-BC51532B8F27}" type="datetime1">
              <a:rPr lang="en-US" smtClean="0"/>
              <a:t>10/6/2025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grpSp>
        <p:nvGrpSpPr>
          <p:cNvPr id="6" name="Group 5">
            <a:extLst>
              <a:ext uri="{FF2B5EF4-FFF2-40B4-BE49-F238E27FC236}">
                <a16:creationId xmlns:a16="http://schemas.microsoft.com/office/drawing/2014/main" id="{E5E2C763-62D0-A1C5-864F-A9FF05C9F944}"/>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D321B696-8999-0658-38A2-748A73D0777A}"/>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1AECB6-597A-404C-79F2-BDE111DF3683}"/>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81CD60-7C40-DD6A-0B67-9125D3023EAA}"/>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77C411-359E-F413-4B4B-544B4258F8D6}"/>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6520E9D-E5D8-F168-5659-412DEA7EE638}"/>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735C892B-D62F-EE71-21EF-072002481B69}"/>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05C92F6-ED58-2722-DD71-BFD93A79C906}"/>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FD0132-5667-3403-4950-88D7515B12BA}"/>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EE9CF1-0848-BE96-4C3D-E4B7E1F4BBA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2258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769620" y="-1234492"/>
            <a:ext cx="10652760" cy="1133856"/>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6736" y="1508760"/>
            <a:ext cx="8266176" cy="3840480"/>
          </a:xfrm>
        </p:spPr>
        <p:txBody>
          <a:bodyPr anchor="t">
            <a:noAutofit/>
          </a:bodyPr>
          <a:lstStyle>
            <a:lvl1pPr marL="0" indent="0">
              <a:lnSpc>
                <a:spcPct val="100000"/>
              </a:lnSpc>
              <a:buNone/>
              <a:defRPr sz="4000" b="0" i="0" cap="all" baseline="0">
                <a:latin typeface="Bahnschrift Light" panose="020B0502040204020203" pitchFamily="34" charset="0"/>
              </a:defRPr>
            </a:lvl1pPr>
            <a:lvl2pPr marL="228600" indent="0">
              <a:lnSpc>
                <a:spcPct val="100000"/>
              </a:lnSpc>
              <a:buNone/>
              <a:defRPr sz="3200" b="0" i="0" cap="all" baseline="0">
                <a:latin typeface="Bahnschrift Light" panose="020B0502040204020203" pitchFamily="34" charset="0"/>
              </a:defRPr>
            </a:lvl2pPr>
            <a:lvl3pPr marL="457200" indent="0">
              <a:lnSpc>
                <a:spcPct val="100000"/>
              </a:lnSpc>
              <a:buNone/>
              <a:defRPr sz="2800" b="0" i="0" cap="all" baseline="0">
                <a:latin typeface="Bahnschrift Light" panose="020B0502040204020203" pitchFamily="34" charset="0"/>
              </a:defRPr>
            </a:lvl3pPr>
            <a:lvl4pPr marL="685800" indent="0">
              <a:lnSpc>
                <a:spcPct val="100000"/>
              </a:lnSpc>
              <a:buNone/>
              <a:defRPr sz="2400" b="0" cap="all" baseline="0"/>
            </a:lvl4pPr>
            <a:lvl5pPr marL="914400" indent="0">
              <a:lnSpc>
                <a:spcPct val="100000"/>
              </a:lnSpc>
              <a:buNone/>
              <a:defRPr sz="2000" b="0"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a:p>
            <a:pPr lvl="2"/>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0762D9A1-F997-4CCE-B007-8E1943F54374}" type="datetime1">
              <a:rPr lang="en-US" smtClean="0"/>
              <a:t>10/6/2025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grpSp>
        <p:nvGrpSpPr>
          <p:cNvPr id="6" name="Group 5">
            <a:extLst>
              <a:ext uri="{FF2B5EF4-FFF2-40B4-BE49-F238E27FC236}">
                <a16:creationId xmlns:a16="http://schemas.microsoft.com/office/drawing/2014/main" id="{244BA861-592C-64C8-21E6-E3A8D2A72C72}"/>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3D8A61F8-CE0C-8929-130C-4B75FB1F9373}"/>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850C77-4C55-0E7C-15E8-B80234EF3D0B}"/>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99978E-99DF-3206-11F9-122473F3CCB5}"/>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18D896-CC55-8FDC-7842-7EAC1DF7DF7E}"/>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30B27C8-C99B-CAB9-24EA-4222A75D3BFC}"/>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E09B5103-0315-C48A-F6CB-70023A60377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A373C0-8904-4E1A-AC77-DB8B14039D33}"/>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58731C-1E1F-4D5A-81CD-F79CD40172A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E29540-9512-0BC0-7BB2-3B7C57B4C11C}"/>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2916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768876" y="-1216560"/>
            <a:ext cx="10652760" cy="1133856"/>
          </a:xfrm>
        </p:spPr>
        <p:txBody>
          <a:bodyPr/>
          <a:lstStyle>
            <a:lvl1pPr>
              <a:defRPr>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6736" y="1508760"/>
            <a:ext cx="8266176" cy="3840480"/>
          </a:xfrm>
        </p:spPr>
        <p:txBody>
          <a:bodyPr anchor="b" anchorCtr="0">
            <a:noAutofit/>
          </a:bodyPr>
          <a:lstStyle>
            <a:lvl1pPr marL="0" indent="0">
              <a:lnSpc>
                <a:spcPct val="100000"/>
              </a:lnSpc>
              <a:buNone/>
              <a:defRPr sz="4000" b="0" i="0" cap="all" baseline="0">
                <a:latin typeface="Bahnschrift Light" panose="020B0502040204020203" pitchFamily="34" charset="0"/>
              </a:defRPr>
            </a:lvl1pPr>
            <a:lvl2pPr marL="228600" indent="0">
              <a:lnSpc>
                <a:spcPct val="100000"/>
              </a:lnSpc>
              <a:buNone/>
              <a:defRPr sz="3200" b="0" i="0" cap="all" baseline="0">
                <a:latin typeface="Bahnschrift Light" panose="020B0502040204020203" pitchFamily="34" charset="0"/>
              </a:defRPr>
            </a:lvl2pPr>
            <a:lvl3pPr marL="457200" indent="0">
              <a:lnSpc>
                <a:spcPct val="100000"/>
              </a:lnSpc>
              <a:buNone/>
              <a:defRPr sz="2800" b="0" i="0" cap="all" baseline="0">
                <a:latin typeface="Bahnschrift Light" panose="020B0502040204020203" pitchFamily="34" charset="0"/>
              </a:defRPr>
            </a:lvl3pPr>
            <a:lvl4pPr marL="685800" indent="0">
              <a:lnSpc>
                <a:spcPct val="100000"/>
              </a:lnSpc>
              <a:buNone/>
              <a:defRPr sz="2400" b="0" cap="all" baseline="0">
                <a:latin typeface="+mn-lt"/>
              </a:defRPr>
            </a:lvl4pPr>
            <a:lvl5pPr marL="914400" indent="0">
              <a:lnSpc>
                <a:spcPct val="100000"/>
              </a:lnSpc>
              <a:buNone/>
              <a:defRPr sz="2000" b="0" cap="all" baseline="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0756DE8C-2121-49BB-AB8E-C1253271C3F5}" type="datetime1">
              <a:rPr lang="en-US" smtClean="0"/>
              <a:t>10/6/2025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grpSp>
        <p:nvGrpSpPr>
          <p:cNvPr id="6" name="Group 5">
            <a:extLst>
              <a:ext uri="{FF2B5EF4-FFF2-40B4-BE49-F238E27FC236}">
                <a16:creationId xmlns:a16="http://schemas.microsoft.com/office/drawing/2014/main" id="{244BA861-592C-64C8-21E6-E3A8D2A72C72}"/>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3D8A61F8-CE0C-8929-130C-4B75FB1F9373}"/>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850C77-4C55-0E7C-15E8-B80234EF3D0B}"/>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99978E-99DF-3206-11F9-122473F3CCB5}"/>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18D896-CC55-8FDC-7842-7EAC1DF7DF7E}"/>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9E57D8C-399F-3BB4-D3B3-9395E8D16134}"/>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67E0EF0C-412A-ADAE-8DDB-3A86E36BA367}"/>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6CD944-3487-D02F-D76E-6C8CB5BC62E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FB68B7-02B4-42EE-A7A2-E1DD0D7EF7A3}"/>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5998EB-9F08-520A-8AE0-AC842E25266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4255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020C093-E585-447D-B145-C13F5660ED16}"/>
              </a:ext>
            </a:extLst>
          </p:cNvPr>
          <p:cNvSpPr>
            <a:spLocks noGrp="1"/>
          </p:cNvSpPr>
          <p:nvPr>
            <p:ph type="title" hasCustomPrompt="1"/>
          </p:nvPr>
        </p:nvSpPr>
        <p:spPr>
          <a:xfrm>
            <a:off x="1524000" y="4965193"/>
            <a:ext cx="9144000" cy="1105229"/>
          </a:xfrm>
        </p:spPr>
        <p:txBody>
          <a:bodyPr anchor="ctr">
            <a:normAutofit/>
          </a:bodyPr>
          <a:lstStyle>
            <a:lvl1pPr>
              <a:defRPr sz="1600" cap="none" baseline="0">
                <a:solidFill>
                  <a:schemeClr val="bg1"/>
                </a:solidFill>
                <a:latin typeface="+mn-lt"/>
              </a:defRPr>
            </a:lvl1pPr>
          </a:lstStyle>
          <a:p>
            <a:r>
              <a:rPr lang="en-US" dirty="0"/>
              <a:t>Quote Author</a:t>
            </a:r>
          </a:p>
        </p:txBody>
      </p:sp>
      <p:sp>
        <p:nvSpPr>
          <p:cNvPr id="9" name="Footer Placeholder 8">
            <a:extLst>
              <a:ext uri="{FF2B5EF4-FFF2-40B4-BE49-F238E27FC236}">
                <a16:creationId xmlns:a16="http://schemas.microsoft.com/office/drawing/2014/main" id="{6AD2DEB7-F276-E60E-F5A1-0F02C54BDF9C}"/>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5" name="Content Placeholder 4">
            <a:extLst>
              <a:ext uri="{FF2B5EF4-FFF2-40B4-BE49-F238E27FC236}">
                <a16:creationId xmlns:a16="http://schemas.microsoft.com/office/drawing/2014/main" id="{CFF91B2D-44E4-C3B1-BD5E-A10AC8543D25}"/>
              </a:ext>
            </a:extLst>
          </p:cNvPr>
          <p:cNvSpPr>
            <a:spLocks noGrp="1"/>
          </p:cNvSpPr>
          <p:nvPr>
            <p:ph sz="quarter" idx="17" hasCustomPrompt="1"/>
          </p:nvPr>
        </p:nvSpPr>
        <p:spPr>
          <a:xfrm>
            <a:off x="1524000" y="1006475"/>
            <a:ext cx="9144000" cy="2925763"/>
          </a:xfrm>
        </p:spPr>
        <p:txBody>
          <a:bodyPr anchor="ctr">
            <a:normAutofit/>
          </a:bodyPr>
          <a:lstStyle>
            <a:lvl1pPr marL="0" indent="0">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Quote</a:t>
            </a:r>
          </a:p>
        </p:txBody>
      </p:sp>
      <p:cxnSp>
        <p:nvCxnSpPr>
          <p:cNvPr id="6" name="Straight Connector 5">
            <a:extLst>
              <a:ext uri="{FF2B5EF4-FFF2-40B4-BE49-F238E27FC236}">
                <a16:creationId xmlns:a16="http://schemas.microsoft.com/office/drawing/2014/main" id="{B94927EC-ED75-B33D-1D89-85EE4258FB86}"/>
              </a:ext>
            </a:extLst>
          </p:cNvPr>
          <p:cNvCxnSpPr>
            <a:cxnSpLocks/>
          </p:cNvCxnSpPr>
          <p:nvPr/>
        </p:nvCxnSpPr>
        <p:spPr>
          <a:xfrm>
            <a:off x="799908" y="4572000"/>
            <a:ext cx="10601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17816284-1868-D968-9C16-5FE2038BC6D8}"/>
              </a:ext>
            </a:extLst>
          </p:cNvPr>
          <p:cNvSpPr>
            <a:spLocks noGrp="1"/>
          </p:cNvSpPr>
          <p:nvPr>
            <p:ph type="dt" sz="half" idx="14"/>
          </p:nvPr>
        </p:nvSpPr>
        <p:spPr/>
        <p:txBody>
          <a:bodyPr/>
          <a:lstStyle>
            <a:lvl1pPr>
              <a:defRPr>
                <a:solidFill>
                  <a:schemeClr val="bg1"/>
                </a:solidFill>
              </a:defRPr>
            </a:lvl1pPr>
          </a:lstStyle>
          <a:p>
            <a:fld id="{92342CCE-AAE1-4428-AAFD-18D6AED5F8E7}" type="datetime1">
              <a:rPr lang="en-US" smtClean="0"/>
              <a:t>10/6/2025</a:t>
            </a:fld>
            <a:endParaRPr lang="en-US" dirty="0"/>
          </a:p>
        </p:txBody>
      </p:sp>
      <p:sp>
        <p:nvSpPr>
          <p:cNvPr id="10" name="Slide Number Placeholder 9">
            <a:extLst>
              <a:ext uri="{FF2B5EF4-FFF2-40B4-BE49-F238E27FC236}">
                <a16:creationId xmlns:a16="http://schemas.microsoft.com/office/drawing/2014/main" id="{764E6AE7-6445-C0E9-7714-3905800EE346}"/>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grpSp>
        <p:nvGrpSpPr>
          <p:cNvPr id="11" name="Group 10">
            <a:extLst>
              <a:ext uri="{FF2B5EF4-FFF2-40B4-BE49-F238E27FC236}">
                <a16:creationId xmlns:a16="http://schemas.microsoft.com/office/drawing/2014/main" id="{DB64FFC6-B9C5-5A14-BCDE-0FACA9EED39A}"/>
              </a:ext>
            </a:extLst>
          </p:cNvPr>
          <p:cNvGrpSpPr/>
          <p:nvPr/>
        </p:nvGrpSpPr>
        <p:grpSpPr>
          <a:xfrm>
            <a:off x="803185" y="0"/>
            <a:ext cx="10585629" cy="6858000"/>
            <a:chOff x="803185" y="0"/>
            <a:chExt cx="10585629" cy="6858000"/>
          </a:xfrm>
        </p:grpSpPr>
        <p:cxnSp>
          <p:nvCxnSpPr>
            <p:cNvPr id="12" name="Straight Connector 11">
              <a:extLst>
                <a:ext uri="{FF2B5EF4-FFF2-40B4-BE49-F238E27FC236}">
                  <a16:creationId xmlns:a16="http://schemas.microsoft.com/office/drawing/2014/main" id="{A45BAA9C-294C-90CA-EE5A-ED75E616517F}"/>
                </a:ext>
              </a:extLst>
            </p:cNvPr>
            <p:cNvCxnSpPr/>
            <p:nvPr/>
          </p:nvCxnSpPr>
          <p:spPr>
            <a:xfrm>
              <a:off x="804672"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127FFD-0227-7A04-CAE1-B0476A186E27}"/>
                </a:ext>
              </a:extLst>
            </p:cNvPr>
            <p:cNvCxnSpPr>
              <a:cxnSpLocks/>
            </p:cNvCxnSpPr>
            <p:nvPr/>
          </p:nvCxnSpPr>
          <p:spPr>
            <a:xfrm>
              <a:off x="803185" y="393192"/>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BB871B-1B46-69D5-1EA9-A5D3125C1745}"/>
                </a:ext>
              </a:extLst>
            </p:cNvPr>
            <p:cNvCxnSpPr>
              <a:cxnSpLocks/>
            </p:cNvCxnSpPr>
            <p:nvPr/>
          </p:nvCxnSpPr>
          <p:spPr>
            <a:xfrm>
              <a:off x="11388814"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9C52E0-6299-124E-DEAC-88A5054BB45E}"/>
                </a:ext>
              </a:extLst>
            </p:cNvPr>
            <p:cNvCxnSpPr>
              <a:cxnSpLocks/>
            </p:cNvCxnSpPr>
            <p:nvPr/>
          </p:nvCxnSpPr>
          <p:spPr>
            <a:xfrm>
              <a:off x="803185" y="6452119"/>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877055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207008" y="5947574"/>
            <a:ext cx="8805672" cy="466344"/>
          </a:xfrm>
        </p:spPr>
        <p:txBody>
          <a:bodyPr anchor="ctr">
            <a:normAutofit/>
          </a:bodyPr>
          <a:lstStyle>
            <a:lvl1pPr>
              <a:lnSpc>
                <a:spcPct val="120000"/>
              </a:lnSpc>
              <a:defRPr sz="1600" b="0" i="0" cap="none" baseline="0">
                <a:solidFill>
                  <a:schemeClr val="bg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07008" y="822960"/>
            <a:ext cx="8961120" cy="3474720"/>
          </a:xfrm>
        </p:spPr>
        <p:txBody>
          <a:bodyPr anchor="t" anchorCtr="0">
            <a:normAutofit/>
          </a:bodyPr>
          <a:lstStyle>
            <a:lvl1pPr marL="164592" indent="-164592">
              <a:lnSpc>
                <a:spcPct val="100000"/>
              </a:lnSpc>
              <a:spcBef>
                <a:spcPts val="0"/>
              </a:spcBef>
              <a:buNone/>
              <a:defRPr sz="4200" b="0" i="0">
                <a:solidFill>
                  <a:schemeClr val="bg1"/>
                </a:solidFill>
                <a:latin typeface="Bahnschrift Light" panose="020B0502040204020203" pitchFamily="34" charset="0"/>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1051D386-7935-4182-861C-A013C161AEB1}" type="datetime1">
              <a:rPr lang="en-US" smtClean="0"/>
              <a:t>10/6/2025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5F3E5CAD-77F4-3496-0EBB-8BDE29A00533}"/>
              </a:ext>
            </a:extLst>
          </p:cNvPr>
          <p:cNvCxnSpPr>
            <a:cxnSpLocks/>
          </p:cNvCxnSpPr>
          <p:nvPr/>
        </p:nvCxnSpPr>
        <p:spPr>
          <a:xfrm>
            <a:off x="795290" y="5893973"/>
            <a:ext cx="10601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932EDD7-F82C-CAA5-81E3-4DA459BD7BE7}"/>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B23CB67B-9D91-D31D-5E6F-1AFDE722A71A}"/>
                </a:ext>
              </a:extLst>
            </p:cNvPr>
            <p:cNvCxnSpPr/>
            <p:nvPr/>
          </p:nvCxnSpPr>
          <p:spPr>
            <a:xfrm>
              <a:off x="804672"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0B71C7-A49A-A194-9371-8105319095C1}"/>
                </a:ext>
              </a:extLst>
            </p:cNvPr>
            <p:cNvCxnSpPr>
              <a:cxnSpLocks/>
            </p:cNvCxnSpPr>
            <p:nvPr/>
          </p:nvCxnSpPr>
          <p:spPr>
            <a:xfrm>
              <a:off x="803185" y="393192"/>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D85FF8-8A01-4471-2129-9F815C543EB4}"/>
                </a:ext>
              </a:extLst>
            </p:cNvPr>
            <p:cNvCxnSpPr>
              <a:cxnSpLocks/>
            </p:cNvCxnSpPr>
            <p:nvPr/>
          </p:nvCxnSpPr>
          <p:spPr>
            <a:xfrm>
              <a:off x="11388814"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7B839C-7467-0312-FCA6-E719E5B3035E}"/>
                </a:ext>
              </a:extLst>
            </p:cNvPr>
            <p:cNvCxnSpPr>
              <a:cxnSpLocks/>
            </p:cNvCxnSpPr>
            <p:nvPr/>
          </p:nvCxnSpPr>
          <p:spPr>
            <a:xfrm>
              <a:off x="803185" y="6452119"/>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137316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3"/>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E3D082D-5D35-2F9F-90C3-021CD2158B79}"/>
              </a:ext>
            </a:extLst>
          </p:cNvPr>
          <p:cNvSpPr>
            <a:spLocks noGrp="1"/>
          </p:cNvSpPr>
          <p:nvPr>
            <p:ph type="title"/>
          </p:nvPr>
        </p:nvSpPr>
        <p:spPr>
          <a:xfrm>
            <a:off x="1206418" y="782840"/>
            <a:ext cx="4572587" cy="3661142"/>
          </a:xfrm>
        </p:spPr>
        <p:txBody>
          <a:bodyPr>
            <a:normAutofit/>
          </a:bodyPr>
          <a:lstStyle>
            <a:lvl1pPr>
              <a:defRPr sz="4800"/>
            </a:lvl1pPr>
          </a:lstStyle>
          <a:p>
            <a:r>
              <a:rPr lang="en-US"/>
              <a:t>Click to edit Master title style</a:t>
            </a:r>
          </a:p>
        </p:txBody>
      </p:sp>
      <p:sp>
        <p:nvSpPr>
          <p:cNvPr id="5" name="Footer Placeholder 4">
            <a:extLst>
              <a:ext uri="{FF2B5EF4-FFF2-40B4-BE49-F238E27FC236}">
                <a16:creationId xmlns:a16="http://schemas.microsoft.com/office/drawing/2014/main" id="{D68AA1BC-11EF-D28B-C0E1-F2D685AF722E}"/>
              </a:ext>
            </a:extLst>
          </p:cNvPr>
          <p:cNvSpPr>
            <a:spLocks noGrp="1"/>
          </p:cNvSpPr>
          <p:nvPr>
            <p:ph type="ftr" sz="quarter" idx="15"/>
          </p:nvPr>
        </p:nvSpPr>
        <p:spPr/>
        <p:txBody>
          <a:bodyPr/>
          <a:lstStyle>
            <a:lvl1pPr>
              <a:defRPr>
                <a:solidFill>
                  <a:schemeClr val="tx1"/>
                </a:solidFill>
              </a:defRPr>
            </a:lvl1pPr>
          </a:lstStyle>
          <a:p>
            <a:r>
              <a:rPr lang="en-US"/>
              <a:t>SAMPLE FOOTER TEXT</a:t>
            </a:r>
            <a:endParaRPr lang="en-US" dirty="0"/>
          </a:p>
        </p:txBody>
      </p:sp>
      <p:sp>
        <p:nvSpPr>
          <p:cNvPr id="16" name="Text Placeholder 12">
            <a:extLst>
              <a:ext uri="{FF2B5EF4-FFF2-40B4-BE49-F238E27FC236}">
                <a16:creationId xmlns:a16="http://schemas.microsoft.com/office/drawing/2014/main" id="{5B07658D-2C15-0859-FC14-231204836C51}"/>
              </a:ext>
            </a:extLst>
          </p:cNvPr>
          <p:cNvSpPr>
            <a:spLocks noGrp="1"/>
          </p:cNvSpPr>
          <p:nvPr>
            <p:ph type="body" sz="quarter" idx="17"/>
          </p:nvPr>
        </p:nvSpPr>
        <p:spPr>
          <a:xfrm>
            <a:off x="1207008" y="4663439"/>
            <a:ext cx="4571996" cy="1380739"/>
          </a:xfrm>
        </p:spPr>
        <p:txBody>
          <a:bodyPr anchor="b">
            <a:normAutofit/>
          </a:bodyPr>
          <a:lstStyle>
            <a:lvl1pPr marL="0" indent="0">
              <a:buNone/>
              <a:defRPr sz="2000"/>
            </a:lvl1pPr>
          </a:lstStyle>
          <a:p>
            <a:pPr lvl="0"/>
            <a:r>
              <a:rPr lang="en-US" dirty="0"/>
              <a:t>Click to edit Master text styles</a:t>
            </a:r>
          </a:p>
        </p:txBody>
      </p:sp>
      <p:sp>
        <p:nvSpPr>
          <p:cNvPr id="10" name="Picture Placeholder 10">
            <a:extLst>
              <a:ext uri="{FF2B5EF4-FFF2-40B4-BE49-F238E27FC236}">
                <a16:creationId xmlns:a16="http://schemas.microsoft.com/office/drawing/2014/main" id="{3565B300-A92A-F114-82AF-D815794F430F}"/>
              </a:ext>
            </a:extLst>
          </p:cNvPr>
          <p:cNvSpPr>
            <a:spLocks noGrp="1"/>
          </p:cNvSpPr>
          <p:nvPr>
            <p:ph type="pic" sz="quarter" idx="13" hasCustomPrompt="1"/>
          </p:nvPr>
        </p:nvSpPr>
        <p:spPr>
          <a:xfrm>
            <a:off x="6099048" y="402336"/>
            <a:ext cx="5289176"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b="1"/>
            </a:stretch>
          </a:blipFill>
        </p:spPr>
        <p:txBody>
          <a:bodyPr/>
          <a:lstStyle>
            <a:lvl1pPr marL="0" indent="0">
              <a:buNone/>
              <a:defRPr/>
            </a:lvl1pPr>
          </a:lstStyle>
          <a:p>
            <a:r>
              <a:rPr lang="en-US" dirty="0"/>
              <a:t> </a:t>
            </a:r>
          </a:p>
        </p:txBody>
      </p:sp>
      <p:sp>
        <p:nvSpPr>
          <p:cNvPr id="4" name="Date Placeholder 3">
            <a:extLst>
              <a:ext uri="{FF2B5EF4-FFF2-40B4-BE49-F238E27FC236}">
                <a16:creationId xmlns:a16="http://schemas.microsoft.com/office/drawing/2014/main" id="{3697B55B-A218-74B5-0BEE-22235E9B8B72}"/>
              </a:ext>
            </a:extLst>
          </p:cNvPr>
          <p:cNvSpPr>
            <a:spLocks noGrp="1"/>
          </p:cNvSpPr>
          <p:nvPr>
            <p:ph type="dt" sz="half" idx="14"/>
          </p:nvPr>
        </p:nvSpPr>
        <p:spPr/>
        <p:txBody>
          <a:bodyPr/>
          <a:lstStyle>
            <a:lvl1pPr>
              <a:defRPr>
                <a:solidFill>
                  <a:schemeClr val="tx1"/>
                </a:solidFill>
              </a:defRPr>
            </a:lvl1pPr>
          </a:lstStyle>
          <a:p>
            <a:fld id="{76332D4F-69DA-447D-8D71-58933F8FE745}" type="datetime1">
              <a:rPr lang="en-US" smtClean="0"/>
              <a:t>10/6/2025</a:t>
            </a:fld>
            <a:endParaRPr lang="en-US" dirty="0"/>
          </a:p>
        </p:txBody>
      </p:sp>
      <p:sp>
        <p:nvSpPr>
          <p:cNvPr id="6" name="Slide Number Placeholder 5">
            <a:extLst>
              <a:ext uri="{FF2B5EF4-FFF2-40B4-BE49-F238E27FC236}">
                <a16:creationId xmlns:a16="http://schemas.microsoft.com/office/drawing/2014/main" id="{90210BF7-333F-24FE-D2DF-7331FF965889}"/>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7" name="Straight Connector 16">
            <a:extLst>
              <a:ext uri="{FF2B5EF4-FFF2-40B4-BE49-F238E27FC236}">
                <a16:creationId xmlns:a16="http://schemas.microsoft.com/office/drawing/2014/main" id="{BCC99E2D-452C-18BB-7BBF-6B7623C54B61}"/>
              </a:ext>
            </a:extLst>
          </p:cNvPr>
          <p:cNvCxnSpPr/>
          <p:nvPr/>
        </p:nvCxnSpPr>
        <p:spPr>
          <a:xfrm>
            <a:off x="60990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EF9994A-73A8-CE11-7B98-7EA7C4CD1EA5}"/>
              </a:ext>
            </a:extLst>
          </p:cNvPr>
          <p:cNvGrpSpPr/>
          <p:nvPr userDrawn="1"/>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C7A9A682-C17C-6F60-46E3-F77E33DAF30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5C5B78E-1DDD-2C3B-5815-0AA0E821DFC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1B8608-E98C-230E-455F-2EB092A04E7E}"/>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D2C4CF-5F74-8957-6184-413A56C8EDF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36882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93164" y="5891704"/>
            <a:ext cx="8805672" cy="557222"/>
          </a:xfrm>
        </p:spPr>
        <p:txBody>
          <a:bodyPr anchor="ctr">
            <a:normAutofit/>
          </a:bodyPr>
          <a:lstStyle>
            <a:lvl1pPr algn="ctr">
              <a:lnSpc>
                <a:spcPct val="120000"/>
              </a:lnSpc>
              <a:defRPr sz="1600" b="0" i="0" cap="none" baseline="0">
                <a:solidFill>
                  <a:schemeClr val="bg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615440" y="1358007"/>
            <a:ext cx="8961120" cy="3474720"/>
          </a:xfrm>
        </p:spPr>
        <p:txBody>
          <a:bodyPr anchor="ctr">
            <a:normAutofit/>
          </a:bodyPr>
          <a:lstStyle>
            <a:lvl1pPr marL="164592" indent="-164592" algn="ctr">
              <a:lnSpc>
                <a:spcPct val="100000"/>
              </a:lnSpc>
              <a:spcBef>
                <a:spcPts val="0"/>
              </a:spcBef>
              <a:buNone/>
              <a:defRPr sz="4000" b="0" i="0">
                <a:solidFill>
                  <a:schemeClr val="bg1"/>
                </a:solidFill>
                <a:latin typeface="+mn-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4F612C1C-64C5-4B50-8744-8314E722E95D}" type="datetime1">
              <a:rPr lang="en-US" smtClean="0"/>
              <a:t>10/6/2025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8" name="Straight Connector 7">
            <a:extLst>
              <a:ext uri="{FF2B5EF4-FFF2-40B4-BE49-F238E27FC236}">
                <a16:creationId xmlns:a16="http://schemas.microsoft.com/office/drawing/2014/main" id="{A8BAF90A-B341-890C-B376-6A16FD3D4D66}"/>
              </a:ext>
            </a:extLst>
          </p:cNvPr>
          <p:cNvCxnSpPr>
            <a:cxnSpLocks/>
          </p:cNvCxnSpPr>
          <p:nvPr/>
        </p:nvCxnSpPr>
        <p:spPr>
          <a:xfrm>
            <a:off x="795290" y="5893973"/>
            <a:ext cx="10601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673DA07-CC58-742F-47C7-DF6C3FC1BB23}"/>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EC520D2A-19A3-39C2-02F5-969FC02F7835}"/>
                </a:ext>
              </a:extLst>
            </p:cNvPr>
            <p:cNvCxnSpPr/>
            <p:nvPr/>
          </p:nvCxnSpPr>
          <p:spPr>
            <a:xfrm>
              <a:off x="804672"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9DADCD-00F5-6714-A61F-195B94550628}"/>
                </a:ext>
              </a:extLst>
            </p:cNvPr>
            <p:cNvCxnSpPr>
              <a:cxnSpLocks/>
            </p:cNvCxnSpPr>
            <p:nvPr/>
          </p:nvCxnSpPr>
          <p:spPr>
            <a:xfrm>
              <a:off x="803185" y="393192"/>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D759BD-ADDA-3040-A5CB-DAC10D9A2D39}"/>
                </a:ext>
              </a:extLst>
            </p:cNvPr>
            <p:cNvCxnSpPr>
              <a:cxnSpLocks/>
            </p:cNvCxnSpPr>
            <p:nvPr/>
          </p:nvCxnSpPr>
          <p:spPr>
            <a:xfrm>
              <a:off x="11388814"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8BFB7B-8327-08C6-5F9E-BACB47A2C3D2}"/>
                </a:ext>
              </a:extLst>
            </p:cNvPr>
            <p:cNvCxnSpPr>
              <a:cxnSpLocks/>
            </p:cNvCxnSpPr>
            <p:nvPr/>
          </p:nvCxnSpPr>
          <p:spPr>
            <a:xfrm>
              <a:off x="803185" y="6452119"/>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32953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60704" y="603504"/>
            <a:ext cx="10058400" cy="1132258"/>
          </a:xfrm>
        </p:spPr>
        <p:txBody>
          <a:bodyPr/>
          <a:lstStyle>
            <a:lvl1pPr>
              <a:defRPr>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Content Placeholder 3">
            <a:extLst>
              <a:ext uri="{FF2B5EF4-FFF2-40B4-BE49-F238E27FC236}">
                <a16:creationId xmlns:a16="http://schemas.microsoft.com/office/drawing/2014/main" id="{F6F508F0-4C97-9A80-2546-BC6EE3D2732B}"/>
              </a:ext>
            </a:extLst>
          </p:cNvPr>
          <p:cNvSpPr>
            <a:spLocks noGrp="1"/>
          </p:cNvSpPr>
          <p:nvPr>
            <p:ph sz="quarter" idx="15"/>
          </p:nvPr>
        </p:nvSpPr>
        <p:spPr>
          <a:xfrm>
            <a:off x="1060450" y="1828800"/>
            <a:ext cx="4768850"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9AB0DFB-3813-8899-8844-3F65C902B800}"/>
              </a:ext>
            </a:extLst>
          </p:cNvPr>
          <p:cNvSpPr>
            <a:spLocks noGrp="1"/>
          </p:cNvSpPr>
          <p:nvPr>
            <p:ph sz="quarter" idx="16"/>
          </p:nvPr>
        </p:nvSpPr>
        <p:spPr>
          <a:xfrm>
            <a:off x="6363391" y="1828800"/>
            <a:ext cx="4755712"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514802D6-419C-4270-A699-E7031986556C}" type="datetime1">
              <a:rPr lang="en-US" smtClean="0"/>
              <a:t>10/6/2025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3" name="Group 12">
            <a:extLst>
              <a:ext uri="{FF2B5EF4-FFF2-40B4-BE49-F238E27FC236}">
                <a16:creationId xmlns:a16="http://schemas.microsoft.com/office/drawing/2014/main" id="{CB83DEFD-C76A-E192-4470-7F7DCE92CBCE}"/>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0EBF15C6-51A3-0039-7C8E-9F5BC53301C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2827DB-A570-B094-5067-79A4F7DA7F3C}"/>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DF52F4-C942-A75F-0F4B-911959D2F30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44BFA9-C671-8332-EC4C-A56CAAB34AEF}"/>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704049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1058011" y="600148"/>
            <a:ext cx="10058400" cy="1133856"/>
          </a:xfrm>
        </p:spPr>
        <p:txBody>
          <a:bodyPr/>
          <a:lstStyle>
            <a:lvl1pPr>
              <a:defRPr>
                <a:solidFill>
                  <a:schemeClr val="tx1"/>
                </a:solidFill>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1058011" y="1828800"/>
            <a:ext cx="4754880" cy="559834"/>
          </a:xfrm>
        </p:spPr>
        <p:txBody>
          <a:bodyPr anchor="b">
            <a:normAutofit/>
          </a:bodyPr>
          <a:lstStyle>
            <a:lvl1pPr marL="0" indent="0">
              <a:lnSpc>
                <a:spcPct val="90000"/>
              </a:lnSpc>
              <a:buNone/>
              <a:defRPr sz="20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35B8AB-C546-6624-5613-679F649D8004}"/>
              </a:ext>
            </a:extLst>
          </p:cNvPr>
          <p:cNvSpPr>
            <a:spLocks noGrp="1"/>
          </p:cNvSpPr>
          <p:nvPr>
            <p:ph sz="quarter" idx="15"/>
          </p:nvPr>
        </p:nvSpPr>
        <p:spPr>
          <a:xfrm>
            <a:off x="1058011" y="2465752"/>
            <a:ext cx="4754880" cy="37639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53436" y="1828800"/>
            <a:ext cx="4754880" cy="559834"/>
          </a:xfrm>
        </p:spPr>
        <p:txBody>
          <a:bodyPr anchor="b">
            <a:normAutofit/>
          </a:bodyPr>
          <a:lstStyle>
            <a:lvl1pPr marL="0" indent="0">
              <a:lnSpc>
                <a:spcPct val="90000"/>
              </a:lnSpc>
              <a:buNone/>
              <a:defRPr sz="20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689131D8-B072-15AB-4C0D-39F0B943B0A9}"/>
              </a:ext>
            </a:extLst>
          </p:cNvPr>
          <p:cNvSpPr>
            <a:spLocks noGrp="1"/>
          </p:cNvSpPr>
          <p:nvPr>
            <p:ph sz="quarter" idx="16"/>
          </p:nvPr>
        </p:nvSpPr>
        <p:spPr>
          <a:xfrm>
            <a:off x="6353436" y="2465752"/>
            <a:ext cx="4754880" cy="37639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lvl1pPr>
              <a:defRPr>
                <a:solidFill>
                  <a:schemeClr val="tx1"/>
                </a:solidFill>
              </a:defRPr>
            </a:lvl1pPr>
          </a:lstStyle>
          <a:p>
            <a:fld id="{B7C0F1DD-38C1-462C-A697-E8DF52FBE341}" type="datetime1">
              <a:rPr lang="en-US" smtClean="0"/>
              <a:t>10/6/2025</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5" name="Group 14">
            <a:extLst>
              <a:ext uri="{FF2B5EF4-FFF2-40B4-BE49-F238E27FC236}">
                <a16:creationId xmlns:a16="http://schemas.microsoft.com/office/drawing/2014/main" id="{2E70A967-D43A-531B-AB77-B7D2DE7E4B0F}"/>
              </a:ext>
            </a:extLst>
          </p:cNvPr>
          <p:cNvGrpSpPr/>
          <p:nvPr/>
        </p:nvGrpSpPr>
        <p:grpSpPr>
          <a:xfrm>
            <a:off x="803185" y="0"/>
            <a:ext cx="10585629" cy="6858000"/>
            <a:chOff x="803185" y="0"/>
            <a:chExt cx="10585629" cy="6858000"/>
          </a:xfrm>
        </p:grpSpPr>
        <p:cxnSp>
          <p:nvCxnSpPr>
            <p:cNvPr id="16" name="Straight Connector 15">
              <a:extLst>
                <a:ext uri="{FF2B5EF4-FFF2-40B4-BE49-F238E27FC236}">
                  <a16:creationId xmlns:a16="http://schemas.microsoft.com/office/drawing/2014/main" id="{61B1175E-A767-B7AB-D265-9256ECCA8E8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29F5B2-C13B-2102-792E-E51F1738D2A8}"/>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C2A7D0-2242-BB3D-AC3F-126E076FC3A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0BEB2B-F33C-CFC6-3060-70CD260293D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522492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1060704" y="603504"/>
            <a:ext cx="10058400" cy="1132258"/>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B15132D0-A4B5-4DFA-9485-CB2E482EE77C}" type="datetime1">
              <a:rPr lang="en-US" smtClean="0"/>
              <a:t>10/6/2025</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1" name="Group 10">
            <a:extLst>
              <a:ext uri="{FF2B5EF4-FFF2-40B4-BE49-F238E27FC236}">
                <a16:creationId xmlns:a16="http://schemas.microsoft.com/office/drawing/2014/main" id="{570C8D4F-961C-9DE3-2BE6-ABBC18355BC3}"/>
              </a:ext>
            </a:extLst>
          </p:cNvPr>
          <p:cNvGrpSpPr/>
          <p:nvPr/>
        </p:nvGrpSpPr>
        <p:grpSpPr>
          <a:xfrm>
            <a:off x="803185" y="0"/>
            <a:ext cx="10585629" cy="6858000"/>
            <a:chOff x="803185" y="0"/>
            <a:chExt cx="10585629" cy="6858000"/>
          </a:xfrm>
        </p:grpSpPr>
        <p:cxnSp>
          <p:nvCxnSpPr>
            <p:cNvPr id="12" name="Straight Connector 11">
              <a:extLst>
                <a:ext uri="{FF2B5EF4-FFF2-40B4-BE49-F238E27FC236}">
                  <a16:creationId xmlns:a16="http://schemas.microsoft.com/office/drawing/2014/main" id="{E145383D-28A9-C0D3-8E3D-AA7533D29252}"/>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B585A5-22BA-F43D-07BD-3BB57145B24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437C88-1694-66DE-88F2-5F80E4367732}"/>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75A774-D186-6B8B-F966-423BE24E466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626805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2EC83663-489C-4B0C-BB79-FC178A8643C9}" type="datetime1">
              <a:rPr lang="en-US" smtClean="0"/>
              <a:t>10/6/2025</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0" name="Group 9">
            <a:extLst>
              <a:ext uri="{FF2B5EF4-FFF2-40B4-BE49-F238E27FC236}">
                <a16:creationId xmlns:a16="http://schemas.microsoft.com/office/drawing/2014/main" id="{A5ECB350-6B4D-5D25-5FB0-D995BE7D095F}"/>
              </a:ext>
            </a:extLst>
          </p:cNvPr>
          <p:cNvGrpSpPr/>
          <p:nvPr/>
        </p:nvGrpSpPr>
        <p:grpSpPr>
          <a:xfrm>
            <a:off x="803185" y="0"/>
            <a:ext cx="10585629" cy="6858000"/>
            <a:chOff x="803185" y="0"/>
            <a:chExt cx="10585629" cy="6858000"/>
          </a:xfrm>
        </p:grpSpPr>
        <p:cxnSp>
          <p:nvCxnSpPr>
            <p:cNvPr id="11" name="Straight Connector 10">
              <a:extLst>
                <a:ext uri="{FF2B5EF4-FFF2-40B4-BE49-F238E27FC236}">
                  <a16:creationId xmlns:a16="http://schemas.microsoft.com/office/drawing/2014/main" id="{614889B8-EF0E-CC96-E345-4814F56ED6D9}"/>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0EF97A-5CED-BE43-C066-ED89AE049BD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CB1FB5-CA0E-AFAB-5607-844D9592A24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AA5556-E509-ED49-F4BE-6F664377F5B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35831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1207008" y="786384"/>
            <a:ext cx="2926080" cy="1737360"/>
          </a:xfrm>
        </p:spPr>
        <p:txBody>
          <a:bodyPr anchor="t">
            <a:normAutofit/>
          </a:bodyPr>
          <a:lstStyle>
            <a:lvl1pPr>
              <a:defRPr sz="3200">
                <a:solidFill>
                  <a:schemeClr val="tx1"/>
                </a:solidFill>
              </a:defRPr>
            </a:lvl1pPr>
          </a:lstStyle>
          <a:p>
            <a:r>
              <a:rPr lang="en-US"/>
              <a:t>Click to edit Master title style</a:t>
            </a:r>
            <a:endParaRPr lang="en-US" dirty="0"/>
          </a:p>
        </p:txBody>
      </p:sp>
      <p:sp>
        <p:nvSpPr>
          <p:cNvPr id="14" name="Footer Placeholder 13">
            <a:extLst>
              <a:ext uri="{FF2B5EF4-FFF2-40B4-BE49-F238E27FC236}">
                <a16:creationId xmlns:a16="http://schemas.microsoft.com/office/drawing/2014/main" id="{06EDF8B4-9629-39C1-DDBF-A5485B241DB4}"/>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1207008" y="2651760"/>
            <a:ext cx="2926080" cy="3383280"/>
          </a:xfrm>
        </p:spPr>
        <p:txBody>
          <a:bodyPr anchor="t">
            <a:norm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297680" y="786382"/>
            <a:ext cx="6766560" cy="548640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b="0">
                <a:solidFill>
                  <a:schemeClr val="tx1"/>
                </a:solidFill>
              </a:defRPr>
            </a:lvl4pPr>
            <a:lvl5pPr marL="1200150" indent="-285750">
              <a:buFont typeface="Arial" panose="020B0604020202020204" pitchFamily="34" charset="0"/>
              <a:buChar char="•"/>
              <a:defRPr sz="1400" b="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a:extLst>
              <a:ext uri="{FF2B5EF4-FFF2-40B4-BE49-F238E27FC236}">
                <a16:creationId xmlns:a16="http://schemas.microsoft.com/office/drawing/2014/main" id="{2EAB326A-0996-8BBC-BFAF-29A228B198CC}"/>
              </a:ext>
            </a:extLst>
          </p:cNvPr>
          <p:cNvSpPr>
            <a:spLocks noGrp="1"/>
          </p:cNvSpPr>
          <p:nvPr>
            <p:ph type="dt" sz="half" idx="10"/>
          </p:nvPr>
        </p:nvSpPr>
        <p:spPr/>
        <p:txBody>
          <a:bodyPr/>
          <a:lstStyle>
            <a:lvl1pPr>
              <a:defRPr>
                <a:solidFill>
                  <a:schemeClr val="tx1"/>
                </a:solidFill>
              </a:defRPr>
            </a:lvl1pPr>
          </a:lstStyle>
          <a:p>
            <a:fld id="{C41BEF89-672A-4E25-926B-58E382525C3F}" type="datetime1">
              <a:rPr lang="en-US" smtClean="0"/>
              <a:t>10/6/2025</a:t>
            </a:fld>
            <a:endParaRPr lang="en-US" dirty="0"/>
          </a:p>
        </p:txBody>
      </p:sp>
      <p:sp>
        <p:nvSpPr>
          <p:cNvPr id="15" name="Slide Number Placeholder 14">
            <a:extLst>
              <a:ext uri="{FF2B5EF4-FFF2-40B4-BE49-F238E27FC236}">
                <a16:creationId xmlns:a16="http://schemas.microsoft.com/office/drawing/2014/main" id="{3AE9EB23-C42E-AFD9-410F-5D3A9B4737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8" name="Group 7">
            <a:extLst>
              <a:ext uri="{FF2B5EF4-FFF2-40B4-BE49-F238E27FC236}">
                <a16:creationId xmlns:a16="http://schemas.microsoft.com/office/drawing/2014/main" id="{8179AB9D-F8E4-DA67-2113-2CB4FAAA3FE3}"/>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4D1AF63C-58A3-D664-0F8A-2F866DE99229}"/>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353FA6-146A-25CD-A52A-50A0DBA7C44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D17F74-4821-8F53-7E3E-BD10714CA13A}"/>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BD083B-641D-8442-0510-78BC3BDFF82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645178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1207008" y="786384"/>
            <a:ext cx="3595634" cy="1920240"/>
          </a:xfrm>
        </p:spPr>
        <p:txBody>
          <a:bodyPr anchor="t">
            <a:normAutofit/>
          </a:bodyPr>
          <a:lstStyle>
            <a:lvl1pPr>
              <a:defRPr sz="320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1207008" y="2752344"/>
            <a:ext cx="3585586" cy="3291840"/>
          </a:xfrm>
        </p:spPr>
        <p:txBody>
          <a:bodyPr anchor="b"/>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8" y="402336"/>
            <a:ext cx="6328768"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lvl1pPr>
              <a:defRPr>
                <a:solidFill>
                  <a:schemeClr val="tx1"/>
                </a:solidFill>
              </a:defRPr>
            </a:lvl1pPr>
          </a:lstStyle>
          <a:p>
            <a:fld id="{9931E9BD-2556-46EE-BDF5-EE03A42C0687}" type="datetime1">
              <a:rPr lang="en-US" smtClean="0"/>
              <a:t>10/6/2025</a:t>
            </a:fld>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8" name="Straight Connector 7">
            <a:extLst>
              <a:ext uri="{FF2B5EF4-FFF2-40B4-BE49-F238E27FC236}">
                <a16:creationId xmlns:a16="http://schemas.microsoft.com/office/drawing/2014/main" id="{DF475923-C72A-59CC-2F27-3B42DE9E23C1}"/>
              </a:ext>
            </a:extLst>
          </p:cNvPr>
          <p:cNvCxnSpPr/>
          <p:nvPr/>
        </p:nvCxnSpPr>
        <p:spPr>
          <a:xfrm>
            <a:off x="5044948" y="402336"/>
            <a:ext cx="0" cy="60533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44E6E6F-31C5-280B-B965-1DCA584FB10B}"/>
              </a:ext>
            </a:extLst>
          </p:cNvPr>
          <p:cNvGrpSpPr/>
          <p:nvPr/>
        </p:nvGrpSpPr>
        <p:grpSpPr>
          <a:xfrm>
            <a:off x="803185" y="0"/>
            <a:ext cx="10585629" cy="6858000"/>
            <a:chOff x="803185" y="0"/>
            <a:chExt cx="10585629" cy="6858000"/>
          </a:xfrm>
        </p:grpSpPr>
        <p:cxnSp>
          <p:nvCxnSpPr>
            <p:cNvPr id="10" name="Straight Connector 9">
              <a:extLst>
                <a:ext uri="{FF2B5EF4-FFF2-40B4-BE49-F238E27FC236}">
                  <a16:creationId xmlns:a16="http://schemas.microsoft.com/office/drawing/2014/main" id="{E46DD8FB-C3C8-02D7-0EEC-1FA8A0E72EE2}"/>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87276-FB86-B497-EB85-08D57647FCBA}"/>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AFABFB-CCBD-F586-5A5B-F739C98FEB06}"/>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33A7C7-3944-5EFF-0F5A-CD13C776DD13}"/>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740000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07008" y="786384"/>
            <a:ext cx="7342307" cy="2085339"/>
          </a:xfrm>
        </p:spPr>
        <p:txBody>
          <a:bodyPr anchor="b">
            <a:noAutofit/>
          </a:bodyPr>
          <a:lstStyle>
            <a:lvl1pPr>
              <a:defRPr sz="60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207008" y="3594099"/>
            <a:ext cx="9601200" cy="237744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C89BE370-40DD-429A-ADED-41858713F7D9}" type="datetime1">
              <a:rPr lang="en-US" smtClean="0"/>
              <a:t>10/6/2025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3" name="Group 2">
            <a:extLst>
              <a:ext uri="{FF2B5EF4-FFF2-40B4-BE49-F238E27FC236}">
                <a16:creationId xmlns:a16="http://schemas.microsoft.com/office/drawing/2014/main" id="{CFF997AB-1CB0-F155-5BD6-8AD0DF5F9C8C}"/>
              </a:ext>
            </a:extLst>
          </p:cNvPr>
          <p:cNvGrpSpPr/>
          <p:nvPr/>
        </p:nvGrpSpPr>
        <p:grpSpPr>
          <a:xfrm>
            <a:off x="803185" y="0"/>
            <a:ext cx="10585629" cy="6858000"/>
            <a:chOff x="803185" y="0"/>
            <a:chExt cx="10585629" cy="6858000"/>
          </a:xfrm>
        </p:grpSpPr>
        <p:cxnSp>
          <p:nvCxnSpPr>
            <p:cNvPr id="7" name="Straight Connector 6">
              <a:extLst>
                <a:ext uri="{FF2B5EF4-FFF2-40B4-BE49-F238E27FC236}">
                  <a16:creationId xmlns:a16="http://schemas.microsoft.com/office/drawing/2014/main" id="{5CD1A663-8D32-81FC-CF0E-3943276FC5B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8FB5FE-FF71-6B7B-03A4-B78EA9E50FE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4967FC-68C7-FF99-F0D4-F11F22519D8E}"/>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437DFC-E04A-54B1-CFEA-8D9349D6EB7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111387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07008" y="786384"/>
            <a:ext cx="8430767" cy="2520011"/>
          </a:xfrm>
        </p:spPr>
        <p:txBody>
          <a:bodyPr anchor="b">
            <a:noAutofit/>
          </a:bodyPr>
          <a:lstStyle>
            <a:lvl1pPr>
              <a:defRPr sz="60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1207008" y="3622673"/>
            <a:ext cx="8430639" cy="1609344"/>
          </a:xfrm>
        </p:spPr>
        <p:txBody>
          <a:bodyPr>
            <a:no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B744B83-DEC6-42A9-90ED-B3D6C76A8643}" type="datetime1">
              <a:rPr lang="en-US" smtClean="0"/>
              <a:t>10/6/2025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3" name="Group 2">
            <a:extLst>
              <a:ext uri="{FF2B5EF4-FFF2-40B4-BE49-F238E27FC236}">
                <a16:creationId xmlns:a16="http://schemas.microsoft.com/office/drawing/2014/main" id="{F4604B72-3E24-1723-74C9-C1E295269A19}"/>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2CEF3A60-0DC4-008A-49C8-C3FD46FA3B85}"/>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618110-A634-DE8C-5B6D-35477E47ED2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8E21D7-A780-C513-5EB6-4A6C625665C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2C4757-1CA9-394F-33BF-C5A9D77182F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3737423"/>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Úvodní snímek">
    <p:bg>
      <p:bgPr>
        <a:solidFill>
          <a:srgbClr val="004B8D"/>
        </a:solidFill>
        <a:effectLst/>
      </p:bgPr>
    </p:bg>
    <p:spTree>
      <p:nvGrpSpPr>
        <p:cNvPr id="1" name=""/>
        <p:cNvGrpSpPr/>
        <p:nvPr/>
      </p:nvGrpSpPr>
      <p:grpSpPr>
        <a:xfrm>
          <a:off x="0" y="0"/>
          <a:ext cx="0" cy="0"/>
          <a:chOff x="0" y="0"/>
          <a:chExt cx="0" cy="0"/>
        </a:xfrm>
      </p:grpSpPr>
      <p:pic>
        <p:nvPicPr>
          <p:cNvPr id="183" name="Google Shape;10;p1" descr="Google Shape;10;p1"/>
          <p:cNvPicPr>
            <a:picLocks noChangeAspect="1"/>
          </p:cNvPicPr>
          <p:nvPr/>
        </p:nvPicPr>
        <p:blipFill>
          <a:blip r:embed="rId2"/>
          <a:stretch>
            <a:fillRect/>
          </a:stretch>
        </p:blipFill>
        <p:spPr>
          <a:xfrm>
            <a:off x="6811432" y="2575999"/>
            <a:ext cx="5380567" cy="4282005"/>
          </a:xfrm>
          <a:prstGeom prst="rect">
            <a:avLst/>
          </a:prstGeom>
          <a:ln w="12700">
            <a:miter lim="400000"/>
          </a:ln>
        </p:spPr>
      </p:pic>
      <p:sp>
        <p:nvSpPr>
          <p:cNvPr id="184" name="Google Shape;11;p1"/>
          <p:cNvSpPr/>
          <p:nvPr/>
        </p:nvSpPr>
        <p:spPr>
          <a:xfrm>
            <a:off x="1" y="1"/>
            <a:ext cx="12192000" cy="6047317"/>
          </a:xfrm>
          <a:prstGeom prst="rect">
            <a:avLst/>
          </a:prstGeom>
          <a:solidFill>
            <a:srgbClr val="FFFFFF"/>
          </a:solidFill>
          <a:ln w="12700">
            <a:miter lim="400000"/>
          </a:ln>
        </p:spPr>
        <p:txBody>
          <a:bodyPr lIns="60960" tIns="60960" rIns="60960" bIns="60960" anchor="ctr"/>
          <a:lstStyle/>
          <a:p>
            <a:pPr algn="ctr" defTabSz="1219200">
              <a:spcBef>
                <a:spcPts val="0"/>
              </a:spcBef>
              <a:defRPr sz="4800">
                <a:solidFill>
                  <a:srgbClr val="FFFFFF"/>
                </a:solidFill>
                <a:latin typeface="Calibri"/>
                <a:ea typeface="Calibri"/>
                <a:cs typeface="Calibri"/>
                <a:sym typeface="Calibri"/>
              </a:defRPr>
            </a:pPr>
            <a:endParaRPr sz="2400"/>
          </a:p>
        </p:txBody>
      </p:sp>
      <p:sp>
        <p:nvSpPr>
          <p:cNvPr id="185" name="Google Shape;14;p1"/>
          <p:cNvSpPr txBox="1"/>
          <p:nvPr/>
        </p:nvSpPr>
        <p:spPr>
          <a:xfrm>
            <a:off x="2910152" y="6487319"/>
            <a:ext cx="3022569"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defTabSz="2438400">
              <a:spcBef>
                <a:spcPts val="0"/>
              </a:spcBef>
              <a:defRPr sz="2400">
                <a:solidFill>
                  <a:srgbClr val="FFFFFF"/>
                </a:solidFill>
                <a:latin typeface="Calibri"/>
                <a:ea typeface="Calibri"/>
                <a:cs typeface="Calibri"/>
                <a:sym typeface="Calibri"/>
              </a:defRPr>
            </a:lvl1pPr>
          </a:lstStyle>
          <a:p>
            <a:r>
              <a:rPr sz="1200"/>
              <a:t>Odbor digitální ekonomiky a chytré specializace</a:t>
            </a:r>
          </a:p>
        </p:txBody>
      </p:sp>
      <p:sp>
        <p:nvSpPr>
          <p:cNvPr id="186" name="Google Shape;15;p1"/>
          <p:cNvSpPr txBox="1"/>
          <p:nvPr/>
        </p:nvSpPr>
        <p:spPr>
          <a:xfrm>
            <a:off x="484717" y="6267994"/>
            <a:ext cx="268393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defTabSz="2438400">
              <a:spcBef>
                <a:spcPts val="0"/>
              </a:spcBef>
              <a:defRPr sz="2400">
                <a:solidFill>
                  <a:srgbClr val="FFFFFF"/>
                </a:solidFill>
                <a:latin typeface="Calibri"/>
                <a:ea typeface="Calibri"/>
                <a:cs typeface="Calibri"/>
                <a:sym typeface="Calibri"/>
              </a:defRPr>
            </a:lvl1pPr>
          </a:lstStyle>
          <a:p>
            <a:br>
              <a:rPr sz="1200"/>
            </a:br>
            <a:endParaRPr sz="1200"/>
          </a:p>
        </p:txBody>
      </p:sp>
      <p:pic>
        <p:nvPicPr>
          <p:cNvPr id="187" name="Google Shape;16;p1" descr="Google Shape;16;p1"/>
          <p:cNvPicPr>
            <a:picLocks noChangeAspect="1"/>
          </p:cNvPicPr>
          <p:nvPr/>
        </p:nvPicPr>
        <p:blipFill>
          <a:blip r:embed="rId3"/>
          <a:stretch>
            <a:fillRect/>
          </a:stretch>
        </p:blipFill>
        <p:spPr>
          <a:xfrm>
            <a:off x="484717" y="6072447"/>
            <a:ext cx="1617601" cy="760425"/>
          </a:xfrm>
          <a:prstGeom prst="rect">
            <a:avLst/>
          </a:prstGeom>
          <a:ln w="12700">
            <a:miter lim="400000"/>
          </a:ln>
        </p:spPr>
      </p:pic>
      <p:sp>
        <p:nvSpPr>
          <p:cNvPr id="188" name="Google Shape;18;p2"/>
          <p:cNvSpPr/>
          <p:nvPr/>
        </p:nvSpPr>
        <p:spPr>
          <a:xfrm>
            <a:off x="952" y="-1"/>
            <a:ext cx="12192000" cy="6206004"/>
          </a:xfrm>
          <a:prstGeom prst="rect">
            <a:avLst/>
          </a:prstGeom>
          <a:solidFill>
            <a:srgbClr val="004B8D"/>
          </a:solidFill>
          <a:ln w="12700">
            <a:miter lim="400000"/>
          </a:ln>
        </p:spPr>
        <p:txBody>
          <a:bodyPr lIns="60960" tIns="60960" rIns="60960" bIns="60960" anchor="ctr"/>
          <a:lstStyle/>
          <a:p>
            <a:pPr algn="ctr" defTabSz="1219200">
              <a:spcBef>
                <a:spcPts val="0"/>
              </a:spcBef>
              <a:defRPr sz="4800">
                <a:solidFill>
                  <a:srgbClr val="FFFFFF"/>
                </a:solidFill>
                <a:latin typeface="Calibri"/>
                <a:ea typeface="Calibri"/>
                <a:cs typeface="Calibri"/>
                <a:sym typeface="Calibri"/>
              </a:defRPr>
            </a:pPr>
            <a:endParaRPr sz="2400"/>
          </a:p>
        </p:txBody>
      </p:sp>
      <p:sp>
        <p:nvSpPr>
          <p:cNvPr id="189" name="Google Shape;19;p2"/>
          <p:cNvSpPr/>
          <p:nvPr/>
        </p:nvSpPr>
        <p:spPr>
          <a:xfrm>
            <a:off x="6468535" y="2844801"/>
            <a:ext cx="5724418" cy="4013200"/>
          </a:xfrm>
          <a:prstGeom prst="rect">
            <a:avLst/>
          </a:prstGeom>
          <a:solidFill>
            <a:srgbClr val="004B8D"/>
          </a:solidFill>
          <a:ln w="12700">
            <a:miter lim="400000"/>
          </a:ln>
        </p:spPr>
        <p:txBody>
          <a:bodyPr lIns="60960" tIns="60960" rIns="60960" bIns="60960" anchor="ctr"/>
          <a:lstStyle/>
          <a:p>
            <a:pPr algn="ctr" defTabSz="1219200">
              <a:spcBef>
                <a:spcPts val="0"/>
              </a:spcBef>
              <a:defRPr sz="4800">
                <a:solidFill>
                  <a:srgbClr val="FFFFFF"/>
                </a:solidFill>
                <a:latin typeface="Calibri"/>
                <a:ea typeface="Calibri"/>
                <a:cs typeface="Calibri"/>
                <a:sym typeface="Calibri"/>
              </a:defRPr>
            </a:pPr>
            <a:endParaRPr sz="2400"/>
          </a:p>
        </p:txBody>
      </p:sp>
      <p:sp>
        <p:nvSpPr>
          <p:cNvPr id="190" name="Google Shape;20;p2"/>
          <p:cNvSpPr/>
          <p:nvPr/>
        </p:nvSpPr>
        <p:spPr>
          <a:xfrm>
            <a:off x="0" y="5654676"/>
            <a:ext cx="3094568" cy="1203326"/>
          </a:xfrm>
          <a:prstGeom prst="rect">
            <a:avLst/>
          </a:prstGeom>
          <a:solidFill>
            <a:srgbClr val="004B8D"/>
          </a:solidFill>
          <a:ln w="12700">
            <a:miter lim="400000"/>
          </a:ln>
        </p:spPr>
        <p:txBody>
          <a:bodyPr lIns="60960" tIns="60960" rIns="60960" bIns="60960" anchor="ctr"/>
          <a:lstStyle/>
          <a:p>
            <a:pPr algn="ctr" defTabSz="1219200">
              <a:spcBef>
                <a:spcPts val="0"/>
              </a:spcBef>
              <a:defRPr sz="4800">
                <a:solidFill>
                  <a:srgbClr val="FFFFFF"/>
                </a:solidFill>
                <a:latin typeface="Calibri"/>
                <a:ea typeface="Calibri"/>
                <a:cs typeface="Calibri"/>
                <a:sym typeface="Calibri"/>
              </a:defRPr>
            </a:pPr>
            <a:endParaRPr sz="2400"/>
          </a:p>
        </p:txBody>
      </p:sp>
      <p:sp>
        <p:nvSpPr>
          <p:cNvPr id="191" name="Text názvu"/>
          <p:cNvSpPr txBox="1">
            <a:spLocks noGrp="1"/>
          </p:cNvSpPr>
          <p:nvPr>
            <p:ph type="title"/>
          </p:nvPr>
        </p:nvSpPr>
        <p:spPr>
          <a:xfrm>
            <a:off x="484717" y="475519"/>
            <a:ext cx="11224683" cy="820738"/>
          </a:xfrm>
          <a:prstGeom prst="rect">
            <a:avLst/>
          </a:prstGeom>
        </p:spPr>
        <p:txBody>
          <a:bodyPr lIns="0" tIns="0" rIns="0" bIns="0"/>
          <a:lstStyle>
            <a:lvl1pPr>
              <a:lnSpc>
                <a:spcPct val="100000"/>
              </a:lnSpc>
              <a:defRPr sz="5300" spc="0">
                <a:solidFill>
                  <a:srgbClr val="FFFFFF"/>
                </a:solidFill>
                <a:latin typeface="Calibri"/>
                <a:ea typeface="Calibri"/>
                <a:cs typeface="Calibri"/>
                <a:sym typeface="Calibri"/>
              </a:defRPr>
            </a:lvl1pPr>
          </a:lstStyle>
          <a:p>
            <a:r>
              <a:t>Text názvu</a:t>
            </a:r>
          </a:p>
        </p:txBody>
      </p:sp>
      <p:pic>
        <p:nvPicPr>
          <p:cNvPr id="192" name="Google Shape;23;p2" descr="Google Shape;23;p2"/>
          <p:cNvPicPr>
            <a:picLocks noChangeAspect="1"/>
          </p:cNvPicPr>
          <p:nvPr/>
        </p:nvPicPr>
        <p:blipFill>
          <a:blip r:embed="rId4"/>
          <a:stretch>
            <a:fillRect/>
          </a:stretch>
        </p:blipFill>
        <p:spPr>
          <a:xfrm>
            <a:off x="6811432" y="2575997"/>
            <a:ext cx="5380569" cy="4282005"/>
          </a:xfrm>
          <a:prstGeom prst="rect">
            <a:avLst/>
          </a:prstGeom>
          <a:ln w="12700">
            <a:miter lim="400000"/>
          </a:ln>
        </p:spPr>
      </p:pic>
      <p:sp>
        <p:nvSpPr>
          <p:cNvPr id="193" name="Text úrovně 1…"/>
          <p:cNvSpPr txBox="1">
            <a:spLocks noGrp="1"/>
          </p:cNvSpPr>
          <p:nvPr>
            <p:ph type="body" sz="half" idx="1"/>
          </p:nvPr>
        </p:nvSpPr>
        <p:spPr>
          <a:xfrm>
            <a:off x="484717" y="1303001"/>
            <a:ext cx="11224683" cy="1800001"/>
          </a:xfrm>
          <a:prstGeom prst="rect">
            <a:avLst/>
          </a:prstGeom>
        </p:spPr>
        <p:txBody>
          <a:bodyPr lIns="0" tIns="0" rIns="0" bIns="0"/>
          <a:lstStyle>
            <a:lvl1pPr marL="508000" indent="-469900" defTabSz="1219200">
              <a:spcBef>
                <a:spcPts val="650"/>
              </a:spcBef>
              <a:buSzTx/>
              <a:buNone/>
              <a:defRPr sz="3700">
                <a:solidFill>
                  <a:srgbClr val="FFFFFF"/>
                </a:solidFill>
                <a:latin typeface="Calibri"/>
                <a:ea typeface="Calibri"/>
                <a:cs typeface="Calibri"/>
                <a:sym typeface="Calibri"/>
              </a:defRPr>
            </a:lvl1pPr>
            <a:lvl2pPr marL="508000" indent="-241300" defTabSz="1219200">
              <a:spcBef>
                <a:spcPts val="650"/>
              </a:spcBef>
              <a:buSzTx/>
              <a:buNone/>
              <a:defRPr sz="3700">
                <a:solidFill>
                  <a:srgbClr val="FFFFFF"/>
                </a:solidFill>
                <a:latin typeface="Calibri"/>
                <a:ea typeface="Calibri"/>
                <a:cs typeface="Calibri"/>
                <a:sym typeface="Calibri"/>
              </a:defRPr>
            </a:lvl2pPr>
            <a:lvl3pPr marL="508000" indent="-12700" defTabSz="1219200">
              <a:spcBef>
                <a:spcPts val="650"/>
              </a:spcBef>
              <a:buSzTx/>
              <a:buNone/>
              <a:defRPr sz="3700">
                <a:solidFill>
                  <a:srgbClr val="FFFFFF"/>
                </a:solidFill>
                <a:latin typeface="Calibri"/>
                <a:ea typeface="Calibri"/>
                <a:cs typeface="Calibri"/>
                <a:sym typeface="Calibri"/>
              </a:defRPr>
            </a:lvl3pPr>
            <a:lvl4pPr marL="508000" indent="215900" defTabSz="1219200">
              <a:spcBef>
                <a:spcPts val="650"/>
              </a:spcBef>
              <a:buSzTx/>
              <a:buNone/>
              <a:defRPr sz="3700">
                <a:solidFill>
                  <a:srgbClr val="FFFFFF"/>
                </a:solidFill>
                <a:latin typeface="Calibri"/>
                <a:ea typeface="Calibri"/>
                <a:cs typeface="Calibri"/>
                <a:sym typeface="Calibri"/>
              </a:defRPr>
            </a:lvl4pPr>
            <a:lvl5pPr marL="508000" indent="444500" defTabSz="1219200">
              <a:spcBef>
                <a:spcPts val="650"/>
              </a:spcBef>
              <a:buSzTx/>
              <a:buNone/>
              <a:defRPr sz="3700">
                <a:solidFill>
                  <a:srgbClr val="FFFFFF"/>
                </a:solidFill>
                <a:latin typeface="Calibri"/>
                <a:ea typeface="Calibri"/>
                <a:cs typeface="Calibri"/>
                <a:sym typeface="Calibri"/>
              </a:defRPr>
            </a:lvl5pPr>
          </a:lstStyle>
          <a:p>
            <a:r>
              <a:t>Text úrovně 1</a:t>
            </a:r>
          </a:p>
          <a:p>
            <a:pPr lvl="1"/>
            <a:r>
              <a:t>Text úrovně 2</a:t>
            </a:r>
          </a:p>
          <a:p>
            <a:pPr lvl="2"/>
            <a:r>
              <a:t>Text úrovně 3</a:t>
            </a:r>
          </a:p>
          <a:p>
            <a:pPr lvl="3"/>
            <a:r>
              <a:t>Text úrovně 4</a:t>
            </a:r>
          </a:p>
          <a:p>
            <a:pPr lvl="4"/>
            <a:r>
              <a:t>Text úrovně 5</a:t>
            </a:r>
          </a:p>
        </p:txBody>
      </p:sp>
      <p:pic>
        <p:nvPicPr>
          <p:cNvPr id="194" name="Picture 4" descr="Picture 4"/>
          <p:cNvPicPr>
            <a:picLocks noChangeAspect="1"/>
          </p:cNvPicPr>
          <p:nvPr/>
        </p:nvPicPr>
        <p:blipFill>
          <a:blip r:embed="rId5"/>
          <a:stretch>
            <a:fillRect/>
          </a:stretch>
        </p:blipFill>
        <p:spPr>
          <a:xfrm>
            <a:off x="609009" y="5811896"/>
            <a:ext cx="1617601" cy="760425"/>
          </a:xfrm>
          <a:prstGeom prst="rect">
            <a:avLst/>
          </a:prstGeom>
          <a:ln w="12700">
            <a:miter lim="400000"/>
          </a:ln>
        </p:spPr>
      </p:pic>
      <p:sp>
        <p:nvSpPr>
          <p:cNvPr id="195" name="Číslo snímku"/>
          <p:cNvSpPr txBox="1">
            <a:spLocks noGrp="1"/>
          </p:cNvSpPr>
          <p:nvPr>
            <p:ph type="sldNum" sz="quarter" idx="2"/>
          </p:nvPr>
        </p:nvSpPr>
        <p:spPr>
          <a:xfrm>
            <a:off x="5892800" y="6172200"/>
            <a:ext cx="2844801" cy="368301"/>
          </a:xfrm>
          <a:prstGeom prst="rect">
            <a:avLst/>
          </a:prstGeom>
        </p:spPr>
        <p:txBody>
          <a:bodyPr lIns="121919" tIns="121919" rIns="121919" bIns="121919" anchor="ctr"/>
          <a:lstStyle>
            <a:lvl1pPr defTabSz="1219200">
              <a:defRPr sz="1600">
                <a:solidFill>
                  <a:srgbClr val="00000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24145899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C0D6AF0-B6F6-A093-A469-888C617C34D0}"/>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D46E95A7-955E-FC5B-D104-EC6701D6FA6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5FC1A-7536-FA20-E5DC-2D810097554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B12FF6-F32F-DFCA-9885-6FE91F1A8A3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E863DC-51BC-8D1D-3164-799EBBDAD6F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58922217-2748-2314-B47E-D795069B2538}"/>
              </a:ext>
            </a:extLst>
          </p:cNvPr>
          <p:cNvCxnSpPr>
            <a:cxnSpLocks/>
          </p:cNvCxnSpPr>
          <p:nvPr/>
        </p:nvCxnSpPr>
        <p:spPr>
          <a:xfrm>
            <a:off x="60990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DB7B0F2-3D52-79E2-8444-B82E34B568BA}"/>
              </a:ext>
            </a:extLst>
          </p:cNvPr>
          <p:cNvSpPr>
            <a:spLocks noGrp="1"/>
          </p:cNvSpPr>
          <p:nvPr>
            <p:ph type="title"/>
          </p:nvPr>
        </p:nvSpPr>
        <p:spPr>
          <a:xfrm>
            <a:off x="6400800" y="786384"/>
            <a:ext cx="4668637" cy="3460492"/>
          </a:xfrm>
        </p:spPr>
        <p:txBody>
          <a:bodyPr>
            <a:normAutofit/>
          </a:bodyPr>
          <a:lstStyle>
            <a:lvl1pPr>
              <a:defRPr sz="4800"/>
            </a:lvl1pPr>
          </a:lstStyle>
          <a:p>
            <a:r>
              <a:rPr lang="en-US" dirty="0"/>
              <a:t>Click to edit Master title style</a:t>
            </a:r>
          </a:p>
        </p:txBody>
      </p:sp>
      <p:sp>
        <p:nvSpPr>
          <p:cNvPr id="8" name="Footer Placeholder 7">
            <a:extLst>
              <a:ext uri="{FF2B5EF4-FFF2-40B4-BE49-F238E27FC236}">
                <a16:creationId xmlns:a16="http://schemas.microsoft.com/office/drawing/2014/main" id="{94E97102-355A-91BC-FF97-2F2F544144E1}"/>
              </a:ext>
            </a:extLst>
          </p:cNvPr>
          <p:cNvSpPr>
            <a:spLocks noGrp="1"/>
          </p:cNvSpPr>
          <p:nvPr>
            <p:ph type="ftr" sz="quarter" idx="15"/>
          </p:nvPr>
        </p:nvSpPr>
        <p:spPr/>
        <p:txBody>
          <a:bodyPr/>
          <a:lstStyle>
            <a:lvl1pPr>
              <a:defRPr>
                <a:solidFill>
                  <a:schemeClr val="tx1"/>
                </a:solidFill>
              </a:defRPr>
            </a:lvl1pPr>
          </a:lstStyle>
          <a:p>
            <a:r>
              <a:rPr lang="en-US"/>
              <a:t>SAMPLE FOOTER TEXT</a:t>
            </a:r>
            <a:endParaRPr lang="en-US" dirty="0"/>
          </a:p>
        </p:txBody>
      </p:sp>
      <p:sp>
        <p:nvSpPr>
          <p:cNvPr id="10" name="Picture Placeholder 10">
            <a:extLst>
              <a:ext uri="{FF2B5EF4-FFF2-40B4-BE49-F238E27FC236}">
                <a16:creationId xmlns:a16="http://schemas.microsoft.com/office/drawing/2014/main" id="{391879C3-FF15-5DBC-60E1-15862E523659}"/>
              </a:ext>
            </a:extLst>
          </p:cNvPr>
          <p:cNvSpPr>
            <a:spLocks noGrp="1"/>
          </p:cNvSpPr>
          <p:nvPr>
            <p:ph type="pic" sz="quarter" idx="13" hasCustomPrompt="1"/>
          </p:nvPr>
        </p:nvSpPr>
        <p:spPr>
          <a:xfrm>
            <a:off x="804672" y="397791"/>
            <a:ext cx="5289176"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52" t="75" r="1"/>
            </a:stretch>
          </a:blipFill>
        </p:spPr>
        <p:txBody>
          <a:bodyPr/>
          <a:lstStyle>
            <a:lvl1pPr marL="0" indent="0">
              <a:buNone/>
              <a:defRPr/>
            </a:lvl1pPr>
          </a:lstStyle>
          <a:p>
            <a:r>
              <a:rPr lang="en-US" dirty="0"/>
              <a:t>   </a:t>
            </a:r>
          </a:p>
        </p:txBody>
      </p:sp>
      <p:sp>
        <p:nvSpPr>
          <p:cNvPr id="6" name="Text Placeholder 12">
            <a:extLst>
              <a:ext uri="{FF2B5EF4-FFF2-40B4-BE49-F238E27FC236}">
                <a16:creationId xmlns:a16="http://schemas.microsoft.com/office/drawing/2014/main" id="{944F125D-7632-1E4B-E35B-4A1B552FC872}"/>
              </a:ext>
            </a:extLst>
          </p:cNvPr>
          <p:cNvSpPr>
            <a:spLocks noGrp="1"/>
          </p:cNvSpPr>
          <p:nvPr>
            <p:ph type="body" sz="quarter" idx="17"/>
          </p:nvPr>
        </p:nvSpPr>
        <p:spPr>
          <a:xfrm>
            <a:off x="6395599" y="4663439"/>
            <a:ext cx="4668641" cy="1380744"/>
          </a:xfrm>
        </p:spPr>
        <p:txBody>
          <a:bodyPr anchor="b">
            <a:normAutofit/>
          </a:bodyPr>
          <a:lstStyle>
            <a:lvl1pPr marL="0" indent="0">
              <a:buNone/>
              <a:defRPr sz="2000"/>
            </a:lvl1pPr>
          </a:lstStyle>
          <a:p>
            <a:pPr lvl="0"/>
            <a:r>
              <a:rPr lang="en-US" dirty="0"/>
              <a:t>Click to edit Master text styles</a:t>
            </a:r>
          </a:p>
        </p:txBody>
      </p:sp>
      <p:sp>
        <p:nvSpPr>
          <p:cNvPr id="7" name="Date Placeholder 6">
            <a:extLst>
              <a:ext uri="{FF2B5EF4-FFF2-40B4-BE49-F238E27FC236}">
                <a16:creationId xmlns:a16="http://schemas.microsoft.com/office/drawing/2014/main" id="{EEF24230-5D44-0E0B-741C-23E5B8A5067D}"/>
              </a:ext>
            </a:extLst>
          </p:cNvPr>
          <p:cNvSpPr>
            <a:spLocks noGrp="1"/>
          </p:cNvSpPr>
          <p:nvPr>
            <p:ph type="dt" sz="half" idx="14"/>
          </p:nvPr>
        </p:nvSpPr>
        <p:spPr/>
        <p:txBody>
          <a:bodyPr/>
          <a:lstStyle>
            <a:lvl1pPr>
              <a:defRPr>
                <a:solidFill>
                  <a:schemeClr val="tx1"/>
                </a:solidFill>
              </a:defRPr>
            </a:lvl1pPr>
          </a:lstStyle>
          <a:p>
            <a:fld id="{2F8211FF-1EED-4E40-908A-D3076C331B06}" type="datetime1">
              <a:rPr lang="en-US" smtClean="0"/>
              <a:t>10/6/2025</a:t>
            </a:fld>
            <a:endParaRPr lang="en-US" dirty="0"/>
          </a:p>
        </p:txBody>
      </p:sp>
      <p:sp>
        <p:nvSpPr>
          <p:cNvPr id="9" name="Slide Number Placeholder 8">
            <a:extLst>
              <a:ext uri="{FF2B5EF4-FFF2-40B4-BE49-F238E27FC236}">
                <a16:creationId xmlns:a16="http://schemas.microsoft.com/office/drawing/2014/main" id="{59DF417E-29EA-8AA4-1FB6-094EEC6C1C1D}"/>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803573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EC014E-32E8-BC91-190E-85B3C74C9203}"/>
              </a:ext>
            </a:extLst>
          </p:cNvPr>
          <p:cNvSpPr>
            <a:spLocks noGrp="1"/>
          </p:cNvSpPr>
          <p:nvPr>
            <p:ph type="title"/>
          </p:nvPr>
        </p:nvSpPr>
        <p:spPr>
          <a:xfrm>
            <a:off x="6857998" y="964075"/>
            <a:ext cx="4654297" cy="3739896"/>
          </a:xfrm>
        </p:spPr>
        <p:txBody>
          <a:body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58000" y="4822842"/>
            <a:ext cx="4206240" cy="1380744"/>
          </a:xfrm>
        </p:spPr>
        <p:txBody>
          <a:bodyPr anchor="t" anchorCtr="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12">
            <a:extLst>
              <a:ext uri="{FF2B5EF4-FFF2-40B4-BE49-F238E27FC236}">
                <a16:creationId xmlns:a16="http://schemas.microsoft.com/office/drawing/2014/main" id="{B2603722-CE80-C718-39E9-BB79F1F68C31}"/>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0" name="Picture Placeholder 9">
            <a:extLst>
              <a:ext uri="{FF2B5EF4-FFF2-40B4-BE49-F238E27FC236}">
                <a16:creationId xmlns:a16="http://schemas.microsoft.com/office/drawing/2014/main" id="{884C280F-E753-FE97-A722-F86168AC97B1}"/>
              </a:ext>
            </a:extLst>
          </p:cNvPr>
          <p:cNvSpPr>
            <a:spLocks noGrp="1"/>
          </p:cNvSpPr>
          <p:nvPr>
            <p:ph type="pic" sz="quarter" idx="13" hasCustomPrompt="1"/>
          </p:nvPr>
        </p:nvSpPr>
        <p:spPr>
          <a:xfrm>
            <a:off x="841248" y="964074"/>
            <a:ext cx="5403280" cy="5258929"/>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noFill/>
          </a:ln>
        </p:spPr>
        <p:txBody>
          <a:bodyPr wrap="square">
            <a:noAutofit/>
          </a:bodyPr>
          <a:lstStyle>
            <a:lvl1pPr>
              <a:defRPr>
                <a:solidFill>
                  <a:schemeClr val="tx1"/>
                </a:solidFill>
              </a:defRPr>
            </a:lvl1pPr>
          </a:lstStyle>
          <a:p>
            <a:r>
              <a:rPr lang="en-US"/>
              <a:t> </a:t>
            </a:r>
          </a:p>
        </p:txBody>
      </p:sp>
      <p:sp>
        <p:nvSpPr>
          <p:cNvPr id="4" name="Date Placeholder 3">
            <a:extLst>
              <a:ext uri="{FF2B5EF4-FFF2-40B4-BE49-F238E27FC236}">
                <a16:creationId xmlns:a16="http://schemas.microsoft.com/office/drawing/2014/main" id="{EE117A08-C834-F239-A3DF-2D1295F0AE4C}"/>
              </a:ext>
            </a:extLst>
          </p:cNvPr>
          <p:cNvSpPr>
            <a:spLocks noGrp="1"/>
          </p:cNvSpPr>
          <p:nvPr>
            <p:ph type="dt" sz="half" idx="10"/>
          </p:nvPr>
        </p:nvSpPr>
        <p:spPr>
          <a:xfrm rot="5400000">
            <a:off x="10425981" y="4687095"/>
            <a:ext cx="2706690" cy="365125"/>
          </a:xfrm>
        </p:spPr>
        <p:txBody>
          <a:bodyPr/>
          <a:lstStyle/>
          <a:p>
            <a:fld id="{7FA43F5B-065E-43CE-B3FD-98C48A6F94D7}" type="datetime1">
              <a:rPr lang="en-US" smtClean="0"/>
              <a:t>10/6/2025</a:t>
            </a:fld>
            <a:endParaRPr lang="en-US"/>
          </a:p>
        </p:txBody>
      </p:sp>
      <p:sp>
        <p:nvSpPr>
          <p:cNvPr id="14" name="Slide Number Placeholder 13">
            <a:extLst>
              <a:ext uri="{FF2B5EF4-FFF2-40B4-BE49-F238E27FC236}">
                <a16:creationId xmlns:a16="http://schemas.microsoft.com/office/drawing/2014/main" id="{7E80C6A5-61FE-078D-49D9-31BD1294014C}"/>
              </a:ext>
            </a:extLst>
          </p:cNvPr>
          <p:cNvSpPr>
            <a:spLocks noGrp="1"/>
          </p:cNvSpPr>
          <p:nvPr>
            <p:ph type="sldNum" sz="quarter" idx="16"/>
          </p:nvPr>
        </p:nvSpPr>
        <p:spPr/>
        <p:txBody>
          <a:bodyPr/>
          <a:lstStyle>
            <a:lvl1pPr>
              <a:defRPr>
                <a:solidFill>
                  <a:schemeClr val="tx1"/>
                </a:solidFill>
              </a:defRPr>
            </a:lvl1pPr>
          </a:lstStyle>
          <a:p>
            <a:fld id="{2DE90F28-AFBB-4AB2-AA79-6D3F72ED131B}" type="slidenum">
              <a:rPr lang="en-US" smtClean="0"/>
              <a:pPr/>
              <a:t>‹#›</a:t>
            </a:fld>
            <a:endParaRPr lang="en-US"/>
          </a:p>
        </p:txBody>
      </p:sp>
    </p:spTree>
    <p:extLst>
      <p:ext uri="{BB962C8B-B14F-4D97-AF65-F5344CB8AC3E}">
        <p14:creationId xmlns:p14="http://schemas.microsoft.com/office/powerpoint/2010/main" val="378577145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6C4595-90D4-94E6-CEBA-82807457D2BE}"/>
              </a:ext>
            </a:extLst>
          </p:cNvPr>
          <p:cNvSpPr>
            <a:spLocks noGrp="1"/>
          </p:cNvSpPr>
          <p:nvPr>
            <p:ph type="title"/>
          </p:nvPr>
        </p:nvSpPr>
        <p:spPr>
          <a:xfrm>
            <a:off x="731520" y="365760"/>
            <a:ext cx="10741152" cy="1132258"/>
          </a:xfrm>
        </p:spPr>
        <p:txBody>
          <a:bodyPr/>
          <a:lstStyle/>
          <a:p>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31520" y="1658679"/>
            <a:ext cx="10780776" cy="49250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EEE6A364-A39C-470E-B89A-9BD899585684}" type="datetime1">
              <a:rPr lang="en-US" smtClean="0"/>
              <a:pPr/>
              <a:t>10/6/2025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88115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5218032"/>
            <a:ext cx="10972800" cy="786384"/>
          </a:xfrm>
        </p:spPr>
        <p:txBody>
          <a:bodyPr anchor="b">
            <a:normAutofit/>
          </a:bodyPr>
          <a:lstStyle>
            <a:lvl1pPr algn="ctr">
              <a:defRPr sz="4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972629"/>
            <a:ext cx="10972800" cy="480373"/>
          </a:xfrm>
        </p:spPr>
        <p:txBody>
          <a:bodyPr anchor="t">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6" name="Footer Placeholder 5">
            <a:extLst>
              <a:ext uri="{FF2B5EF4-FFF2-40B4-BE49-F238E27FC236}">
                <a16:creationId xmlns:a16="http://schemas.microsoft.com/office/drawing/2014/main" id="{8C88BD73-E6AB-68A9-F41B-313E0C44777C}"/>
              </a:ext>
            </a:extLst>
          </p:cNvPr>
          <p:cNvSpPr>
            <a:spLocks noGrp="1"/>
          </p:cNvSpPr>
          <p:nvPr>
            <p:ph type="ftr" sz="quarter" idx="15"/>
          </p:nvPr>
        </p:nvSpPr>
        <p:spPr>
          <a:xfrm rot="16200000">
            <a:off x="-396119" y="5787191"/>
            <a:ext cx="1503444" cy="365125"/>
          </a:xfrm>
        </p:spPr>
        <p:txBody>
          <a:bodyPr/>
          <a:lstStyle/>
          <a:p>
            <a:r>
              <a:rPr lang="en-US"/>
              <a:t>Sample Footer Text</a:t>
            </a:r>
          </a:p>
        </p:txBody>
      </p:sp>
      <p:sp>
        <p:nvSpPr>
          <p:cNvPr id="5" name="Date Placeholder 4">
            <a:extLst>
              <a:ext uri="{FF2B5EF4-FFF2-40B4-BE49-F238E27FC236}">
                <a16:creationId xmlns:a16="http://schemas.microsoft.com/office/drawing/2014/main" id="{BEAA6162-61A3-2C41-311C-F407FC4B4DA9}"/>
              </a:ext>
            </a:extLst>
          </p:cNvPr>
          <p:cNvSpPr>
            <a:spLocks noGrp="1"/>
          </p:cNvSpPr>
          <p:nvPr>
            <p:ph type="dt" sz="half" idx="14"/>
          </p:nvPr>
        </p:nvSpPr>
        <p:spPr/>
        <p:txBody>
          <a:bodyPr/>
          <a:lstStyle/>
          <a:p>
            <a:fld id="{7FA43F5B-065E-43CE-B3FD-98C48A6F94D7}" type="datetime1">
              <a:rPr lang="en-US" smtClean="0"/>
              <a:t>10/6/2025</a:t>
            </a:fld>
            <a:endParaRPr lang="en-US"/>
          </a:p>
        </p:txBody>
      </p:sp>
      <p:cxnSp>
        <p:nvCxnSpPr>
          <p:cNvPr id="4" name="Straight Connector 3">
            <a:extLst>
              <a:ext uri="{FF2B5EF4-FFF2-40B4-BE49-F238E27FC236}">
                <a16:creationId xmlns:a16="http://schemas.microsoft.com/office/drawing/2014/main" id="{1DABF624-39B6-C7A2-98E7-26593626B429}"/>
              </a:ext>
              <a:ext uri="{C183D7F6-B498-43B3-948B-1728B52AA6E4}">
                <adec:decorative xmlns:adec="http://schemas.microsoft.com/office/drawing/2017/decorative" val="1"/>
              </a:ext>
            </a:extLst>
          </p:cNvPr>
          <p:cNvCxnSpPr>
            <a:cxnSpLocks/>
          </p:cNvCxnSpPr>
          <p:nvPr userDrawn="1"/>
        </p:nvCxnSpPr>
        <p:spPr>
          <a:xfrm flipH="1">
            <a:off x="4" y="498994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E6B102F-64E7-9387-1F8F-DB4AC825773A}"/>
              </a:ext>
            </a:extLst>
          </p:cNvPr>
          <p:cNvSpPr>
            <a:spLocks noGrp="1"/>
          </p:cNvSpPr>
          <p:nvPr>
            <p:ph type="sldNum" sz="quarter" idx="16"/>
          </p:nvPr>
        </p:nvSpPr>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3240455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C3D1438-E7DE-BCF4-D0DD-97184D8B7208}"/>
              </a:ext>
            </a:extLst>
          </p:cNvPr>
          <p:cNvSpPr>
            <a:spLocks noGrp="1"/>
          </p:cNvSpPr>
          <p:nvPr>
            <p:ph type="title"/>
          </p:nvPr>
        </p:nvSpPr>
        <p:spPr>
          <a:xfrm>
            <a:off x="5909930" y="640097"/>
            <a:ext cx="4362148" cy="3474720"/>
          </a:xfrm>
        </p:spPr>
        <p:txBody>
          <a:bodyPr/>
          <a:lstStyle/>
          <a:p>
            <a:r>
              <a:rPr lang="en-US"/>
              <a:t>Click to edit Master title style</a:t>
            </a:r>
          </a:p>
        </p:txBody>
      </p:sp>
      <p:sp>
        <p:nvSpPr>
          <p:cNvPr id="14" name="Text Placeholder 15">
            <a:extLst>
              <a:ext uri="{FF2B5EF4-FFF2-40B4-BE49-F238E27FC236}">
                <a16:creationId xmlns:a16="http://schemas.microsoft.com/office/drawing/2014/main" id="{E9EB830E-59F9-793F-E2E7-110D033D7F86}"/>
              </a:ext>
            </a:extLst>
          </p:cNvPr>
          <p:cNvSpPr>
            <a:spLocks noGrp="1"/>
          </p:cNvSpPr>
          <p:nvPr>
            <p:ph type="body" sz="quarter" idx="17"/>
          </p:nvPr>
        </p:nvSpPr>
        <p:spPr>
          <a:xfrm>
            <a:off x="5909929" y="4818889"/>
            <a:ext cx="4206701" cy="1188720"/>
          </a:xfrm>
        </p:spPr>
        <p:txBody>
          <a:bodyPr anchor="t">
            <a:normAutofit/>
          </a:bodyPr>
          <a:lstStyle>
            <a:lvl1pPr algn="l">
              <a:defRPr sz="2000"/>
            </a:lvl1pPr>
          </a:lstStyle>
          <a:p>
            <a:pPr lvl="0"/>
            <a:r>
              <a:rPr lang="en-US"/>
              <a:t>Click to edit Master text styles</a:t>
            </a:r>
          </a:p>
        </p:txBody>
      </p:sp>
      <p:sp>
        <p:nvSpPr>
          <p:cNvPr id="9" name="Picture Placeholder 8">
            <a:extLst>
              <a:ext uri="{FF2B5EF4-FFF2-40B4-BE49-F238E27FC236}">
                <a16:creationId xmlns:a16="http://schemas.microsoft.com/office/drawing/2014/main" id="{2C9C23E6-AA65-EED1-FC7F-E4138D9D0DF7}"/>
              </a:ext>
            </a:extLst>
          </p:cNvPr>
          <p:cNvSpPr>
            <a:spLocks noGrp="1"/>
          </p:cNvSpPr>
          <p:nvPr>
            <p:ph type="pic" sz="quarter" idx="13" hasCustomPrompt="1"/>
          </p:nvPr>
        </p:nvSpPr>
        <p:spPr>
          <a:xfrm>
            <a:off x="0" y="0"/>
            <a:ext cx="5060950" cy="6858000"/>
          </a:xfrm>
          <a:blipFill dpi="0" rotWithShape="1">
            <a:blip r:embed="rId2">
              <a:alphaModFix amt="70000"/>
              <a:extLst>
                <a:ext uri="{28A0092B-C50C-407E-A947-70E740481C1C}">
                  <a14:useLocalDpi xmlns:a14="http://schemas.microsoft.com/office/drawing/2010/main" val="0"/>
                </a:ext>
              </a:extLst>
            </a:blip>
            <a:srcRect/>
            <a:stretch>
              <a:fillRect/>
            </a:stretch>
          </a:blipFill>
        </p:spPr>
        <p:txBody>
          <a:bodyPr/>
          <a:lstStyle/>
          <a:p>
            <a:r>
              <a:rPr lang="en-US"/>
              <a:t> </a:t>
            </a:r>
          </a:p>
        </p:txBody>
      </p:sp>
      <p:cxnSp>
        <p:nvCxnSpPr>
          <p:cNvPr id="7" name="Straight Connector 6">
            <a:extLst>
              <a:ext uri="{FF2B5EF4-FFF2-40B4-BE49-F238E27FC236}">
                <a16:creationId xmlns:a16="http://schemas.microsoft.com/office/drawing/2014/main" id="{63DCC7EC-EB64-3FA5-9B9F-4B65F8B35369}"/>
              </a:ext>
              <a:ext uri="{C183D7F6-B498-43B3-948B-1728B52AA6E4}">
                <adec:decorative xmlns:adec="http://schemas.microsoft.com/office/drawing/2017/decorative" val="1"/>
              </a:ext>
            </a:extLst>
          </p:cNvPr>
          <p:cNvCxnSpPr>
            <a:cxnSpLocks/>
          </p:cNvCxnSpPr>
          <p:nvPr userDrawn="1"/>
        </p:nvCxnSpPr>
        <p:spPr>
          <a:xfrm>
            <a:off x="506048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B5721EA9-D34D-C406-42C9-D1C3DC0550EB}"/>
              </a:ext>
            </a:extLst>
          </p:cNvPr>
          <p:cNvSpPr>
            <a:spLocks noGrp="1"/>
          </p:cNvSpPr>
          <p:nvPr>
            <p:ph type="dt" sz="half" idx="14"/>
          </p:nvPr>
        </p:nvSpPr>
        <p:spPr>
          <a:xfrm rot="5400000">
            <a:off x="10425981" y="4687095"/>
            <a:ext cx="2706690" cy="365125"/>
          </a:xfrm>
        </p:spPr>
        <p:txBody>
          <a:bodyPr/>
          <a:lstStyle/>
          <a:p>
            <a:fld id="{7FA43F5B-065E-43CE-B3FD-98C48A6F94D7}" type="datetime1">
              <a:rPr lang="en-US" smtClean="0"/>
              <a:pPr/>
              <a:t>10/6/2025</a:t>
            </a:fld>
            <a:endParaRPr lang="en-US"/>
          </a:p>
        </p:txBody>
      </p:sp>
      <p:sp>
        <p:nvSpPr>
          <p:cNvPr id="10" name="Footer Placeholder 9">
            <a:extLst>
              <a:ext uri="{FF2B5EF4-FFF2-40B4-BE49-F238E27FC236}">
                <a16:creationId xmlns:a16="http://schemas.microsoft.com/office/drawing/2014/main" id="{B8A451BA-6597-98CC-3A5A-099DB053853F}"/>
              </a:ext>
            </a:extLst>
          </p:cNvPr>
          <p:cNvSpPr>
            <a:spLocks noGrp="1"/>
          </p:cNvSpPr>
          <p:nvPr>
            <p:ph type="ftr" sz="quarter" idx="15"/>
          </p:nvPr>
        </p:nvSpPr>
        <p:spPr>
          <a:xfrm rot="16200000" flipH="1">
            <a:off x="10292565" y="1592957"/>
            <a:ext cx="2973522" cy="365125"/>
          </a:xfrm>
        </p:spPr>
        <p:txBody>
          <a:bodyPr/>
          <a:lstStyle/>
          <a:p>
            <a:r>
              <a:rPr lang="en-US"/>
              <a:t>Sample Footer Text</a:t>
            </a:r>
          </a:p>
        </p:txBody>
      </p:sp>
      <p:sp>
        <p:nvSpPr>
          <p:cNvPr id="11" name="Slide Number Placeholder 10">
            <a:extLst>
              <a:ext uri="{FF2B5EF4-FFF2-40B4-BE49-F238E27FC236}">
                <a16:creationId xmlns:a16="http://schemas.microsoft.com/office/drawing/2014/main" id="{ED98AED2-58CC-D8F4-37CF-06D4C6AE089B}"/>
              </a:ext>
            </a:extLst>
          </p:cNvPr>
          <p:cNvSpPr>
            <a:spLocks noGrp="1"/>
          </p:cNvSpPr>
          <p:nvPr>
            <p:ph type="sldNum" sz="quarter" idx="16"/>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15449512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4">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3BF3C-9B75-66EF-8F1A-8B97381705BC}"/>
              </a:ext>
            </a:extLst>
          </p:cNvPr>
          <p:cNvSpPr>
            <a:spLocks noGrp="1"/>
          </p:cNvSpPr>
          <p:nvPr>
            <p:ph type="title"/>
          </p:nvPr>
        </p:nvSpPr>
        <p:spPr>
          <a:xfrm>
            <a:off x="838200" y="873764"/>
            <a:ext cx="4654296" cy="3739896"/>
          </a:xfrm>
        </p:spPr>
        <p:txBody>
          <a:bodyPr/>
          <a:lstStyle/>
          <a:p>
            <a:r>
              <a:rPr lang="en-US"/>
              <a:t>Click to edit Master title style</a:t>
            </a:r>
          </a:p>
        </p:txBody>
      </p:sp>
      <p:sp>
        <p:nvSpPr>
          <p:cNvPr id="7" name="Text Placeholder 15">
            <a:extLst>
              <a:ext uri="{FF2B5EF4-FFF2-40B4-BE49-F238E27FC236}">
                <a16:creationId xmlns:a16="http://schemas.microsoft.com/office/drawing/2014/main" id="{1B44AFE9-43F1-4797-1ECE-FD5190E5805A}"/>
              </a:ext>
            </a:extLst>
          </p:cNvPr>
          <p:cNvSpPr>
            <a:spLocks noGrp="1"/>
          </p:cNvSpPr>
          <p:nvPr>
            <p:ph type="body" sz="quarter" idx="17"/>
          </p:nvPr>
        </p:nvSpPr>
        <p:spPr>
          <a:xfrm>
            <a:off x="838201" y="4732531"/>
            <a:ext cx="4206240" cy="1380743"/>
          </a:xfrm>
        </p:spPr>
        <p:txBody>
          <a:bodyPr anchor="t">
            <a:normAutofit/>
          </a:bodyPr>
          <a:lstStyle>
            <a:lvl1pPr algn="l">
              <a:defRPr sz="2000"/>
            </a:lvl1pPr>
          </a:lstStyle>
          <a:p>
            <a:pPr lvl="0"/>
            <a:r>
              <a:rPr lang="en-US"/>
              <a:t>Click to edit Master text styles</a:t>
            </a:r>
          </a:p>
        </p:txBody>
      </p:sp>
      <p:sp>
        <p:nvSpPr>
          <p:cNvPr id="13" name="Footer Placeholder 12">
            <a:extLst>
              <a:ext uri="{FF2B5EF4-FFF2-40B4-BE49-F238E27FC236}">
                <a16:creationId xmlns:a16="http://schemas.microsoft.com/office/drawing/2014/main" id="{B2603722-CE80-C718-39E9-BB79F1F68C31}"/>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0" name="Picture Placeholder 9">
            <a:extLst>
              <a:ext uri="{FF2B5EF4-FFF2-40B4-BE49-F238E27FC236}">
                <a16:creationId xmlns:a16="http://schemas.microsoft.com/office/drawing/2014/main" id="{884C280F-E753-FE97-A722-F86168AC97B1}"/>
              </a:ext>
            </a:extLst>
          </p:cNvPr>
          <p:cNvSpPr>
            <a:spLocks noGrp="1"/>
          </p:cNvSpPr>
          <p:nvPr>
            <p:ph type="pic" sz="quarter" idx="13" hasCustomPrompt="1"/>
          </p:nvPr>
        </p:nvSpPr>
        <p:spPr>
          <a:xfrm>
            <a:off x="5947472" y="854346"/>
            <a:ext cx="5403280" cy="5258929"/>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4" name="Date Placeholder 3">
            <a:extLst>
              <a:ext uri="{FF2B5EF4-FFF2-40B4-BE49-F238E27FC236}">
                <a16:creationId xmlns:a16="http://schemas.microsoft.com/office/drawing/2014/main" id="{223A58B4-E2D1-FBC8-004D-0E9EEBBE13DB}"/>
              </a:ext>
            </a:extLst>
          </p:cNvPr>
          <p:cNvSpPr>
            <a:spLocks noGrp="1"/>
          </p:cNvSpPr>
          <p:nvPr>
            <p:ph type="dt" sz="half" idx="10"/>
          </p:nvPr>
        </p:nvSpPr>
        <p:spPr>
          <a:xfrm rot="5400000">
            <a:off x="10425981" y="4687095"/>
            <a:ext cx="2706690" cy="365125"/>
          </a:xfrm>
        </p:spPr>
        <p:txBody>
          <a:bodyPr/>
          <a:lstStyle/>
          <a:p>
            <a:fld id="{7FA43F5B-065E-43CE-B3FD-98C48A6F94D7}" type="datetime1">
              <a:rPr lang="en-US" smtClean="0"/>
              <a:t>10/6/2025</a:t>
            </a:fld>
            <a:endParaRPr lang="en-US"/>
          </a:p>
        </p:txBody>
      </p:sp>
      <p:sp>
        <p:nvSpPr>
          <p:cNvPr id="14" name="Slide Number Placeholder 13">
            <a:extLst>
              <a:ext uri="{FF2B5EF4-FFF2-40B4-BE49-F238E27FC236}">
                <a16:creationId xmlns:a16="http://schemas.microsoft.com/office/drawing/2014/main" id="{7E80C6A5-61FE-078D-49D9-31BD1294014C}"/>
              </a:ext>
            </a:extLst>
          </p:cNvPr>
          <p:cNvSpPr>
            <a:spLocks noGrp="1"/>
          </p:cNvSpPr>
          <p:nvPr>
            <p:ph type="sldNum" sz="quarter" idx="16"/>
          </p:nvPr>
        </p:nvSpPr>
        <p:spPr/>
        <p:txBody>
          <a:bodyPr/>
          <a:lstStyle>
            <a:lvl1pPr>
              <a:defRPr>
                <a:solidFill>
                  <a:schemeClr val="tx1"/>
                </a:solidFill>
              </a:defRPr>
            </a:lvl1pPr>
          </a:lstStyle>
          <a:p>
            <a:fld id="{2DE90F28-AFBB-4AB2-AA79-6D3F72ED131B}" type="slidenum">
              <a:rPr lang="en-US" smtClean="0"/>
              <a:pPr/>
              <a:t>‹#›</a:t>
            </a:fld>
            <a:endParaRPr lang="en-US"/>
          </a:p>
        </p:txBody>
      </p:sp>
    </p:spTree>
    <p:extLst>
      <p:ext uri="{BB962C8B-B14F-4D97-AF65-F5344CB8AC3E}">
        <p14:creationId xmlns:p14="http://schemas.microsoft.com/office/powerpoint/2010/main" val="30371342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1CC58D-28EC-93AD-7E10-1DA3DC6322E1}"/>
              </a:ext>
            </a:extLst>
          </p:cNvPr>
          <p:cNvSpPr>
            <a:spLocks noGrp="1"/>
          </p:cNvSpPr>
          <p:nvPr>
            <p:ph type="title"/>
          </p:nvPr>
        </p:nvSpPr>
        <p:spPr>
          <a:xfrm>
            <a:off x="838200" y="859536"/>
            <a:ext cx="7478991" cy="3635797"/>
          </a:xfrm>
        </p:spPr>
        <p:txBody>
          <a:bodyPr anchor="t">
            <a:normAutofit/>
          </a:bodyPr>
          <a:lstStyle>
            <a:lvl1pPr>
              <a:defRPr sz="6000"/>
            </a:lvl1pPr>
          </a:lstStyle>
          <a:p>
            <a:r>
              <a:rPr lang="en-US"/>
              <a:t>Click to edit Master title style</a:t>
            </a:r>
          </a:p>
        </p:txBody>
      </p:sp>
      <p:cxnSp>
        <p:nvCxnSpPr>
          <p:cNvPr id="7" name="Straight Connector 6">
            <a:extLst>
              <a:ext uri="{FF2B5EF4-FFF2-40B4-BE49-F238E27FC236}">
                <a16:creationId xmlns:a16="http://schemas.microsoft.com/office/drawing/2014/main" id="{0E0B119D-A456-DE33-9525-49696D3FEE6E}"/>
              </a:ext>
              <a:ext uri="{C183D7F6-B498-43B3-948B-1728B52AA6E4}">
                <adec:decorative xmlns:adec="http://schemas.microsoft.com/office/drawing/2017/decorative" val="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15">
            <a:extLst>
              <a:ext uri="{FF2B5EF4-FFF2-40B4-BE49-F238E27FC236}">
                <a16:creationId xmlns:a16="http://schemas.microsoft.com/office/drawing/2014/main" id="{BFFB480A-CB2C-F6F3-1181-7B482DE48A11}"/>
              </a:ext>
            </a:extLst>
          </p:cNvPr>
          <p:cNvSpPr>
            <a:spLocks noGrp="1"/>
          </p:cNvSpPr>
          <p:nvPr>
            <p:ph type="body" sz="quarter" idx="15"/>
          </p:nvPr>
        </p:nvSpPr>
        <p:spPr>
          <a:xfrm>
            <a:off x="4693339" y="5225354"/>
            <a:ext cx="6669986" cy="1545336"/>
          </a:xfrm>
        </p:spPr>
        <p:txBody>
          <a:bodyPr anchor="ctr">
            <a:normAutofit/>
          </a:bodyPr>
          <a:lstStyle>
            <a:lvl1pPr algn="r">
              <a:defRPr sz="2000"/>
            </a:lvl1pPr>
          </a:lstStyle>
          <a:p>
            <a:pPr lvl="0"/>
            <a:r>
              <a:rPr lang="en-US"/>
              <a:t>Click to edit Master text styles</a:t>
            </a:r>
          </a:p>
        </p:txBody>
      </p:sp>
      <p:sp>
        <p:nvSpPr>
          <p:cNvPr id="5" name="Footer Placeholder 4">
            <a:extLst>
              <a:ext uri="{FF2B5EF4-FFF2-40B4-BE49-F238E27FC236}">
                <a16:creationId xmlns:a16="http://schemas.microsoft.com/office/drawing/2014/main" id="{87416322-573D-C8CC-7277-1611B4285D78}"/>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29C7DE3-77E6-7F1C-2D66-87946BDD6322}"/>
              </a:ext>
            </a:extLst>
          </p:cNvPr>
          <p:cNvSpPr>
            <a:spLocks noGrp="1"/>
          </p:cNvSpPr>
          <p:nvPr>
            <p:ph type="dt" sz="half" idx="10"/>
          </p:nvPr>
        </p:nvSpPr>
        <p:spPr/>
        <p:txBody>
          <a:bodyPr/>
          <a:lstStyle/>
          <a:p>
            <a:fld id="{7FA43F5B-065E-43CE-B3FD-98C48A6F94D7}" type="datetime1">
              <a:rPr lang="en-US" smtClean="0"/>
              <a:t>10/6/2025</a:t>
            </a:fld>
            <a:endParaRPr lang="en-US"/>
          </a:p>
        </p:txBody>
      </p:sp>
      <p:sp>
        <p:nvSpPr>
          <p:cNvPr id="6" name="Slide Number Placeholder 5">
            <a:extLst>
              <a:ext uri="{FF2B5EF4-FFF2-40B4-BE49-F238E27FC236}">
                <a16:creationId xmlns:a16="http://schemas.microsoft.com/office/drawing/2014/main" id="{A939072A-E9FB-537C-7C31-2FB111D3C65A}"/>
              </a:ext>
            </a:extLst>
          </p:cNvPr>
          <p:cNvSpPr>
            <a:spLocks noGrp="1"/>
          </p:cNvSpPr>
          <p:nvPr>
            <p:ph type="sldNum" sz="quarter" idx="12"/>
          </p:nvPr>
        </p:nvSpPr>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266260329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84C31D-CC85-27E5-FD9F-627C926D5A22}"/>
              </a:ext>
            </a:extLst>
          </p:cNvPr>
          <p:cNvSpPr>
            <a:spLocks noGrp="1"/>
          </p:cNvSpPr>
          <p:nvPr>
            <p:ph type="title"/>
          </p:nvPr>
        </p:nvSpPr>
        <p:spPr>
          <a:xfrm>
            <a:off x="838200" y="2578608"/>
            <a:ext cx="7879335" cy="3592629"/>
          </a:xfrm>
        </p:spPr>
        <p:txBody>
          <a:bodyPr>
            <a:normAutofit/>
          </a:bodyPr>
          <a:lstStyle>
            <a:lvl1pPr>
              <a:defRPr sz="6000"/>
            </a:lvl1pPr>
          </a:lstStyle>
          <a:p>
            <a:r>
              <a:rPr lang="en-US"/>
              <a:t>Click to edit Master title style</a:t>
            </a:r>
          </a:p>
        </p:txBody>
      </p:sp>
      <p:cxnSp>
        <p:nvCxnSpPr>
          <p:cNvPr id="7" name="Straight Connector 6">
            <a:extLst>
              <a:ext uri="{FF2B5EF4-FFF2-40B4-BE49-F238E27FC236}">
                <a16:creationId xmlns:a16="http://schemas.microsoft.com/office/drawing/2014/main" id="{A10B934F-7AD0-6CA4-BC4D-9CC30854BF9C}"/>
              </a:ext>
              <a:ext uri="{C183D7F6-B498-43B3-948B-1728B52AA6E4}">
                <adec:decorative xmlns:adec="http://schemas.microsoft.com/office/drawing/2017/decorative" val="1"/>
              </a:ext>
            </a:extLst>
          </p:cNvPr>
          <p:cNvCxnSpPr>
            <a:cxnSpLocks/>
          </p:cNvCxnSpPr>
          <p:nvPr userDrawn="1"/>
        </p:nvCxnSpPr>
        <p:spPr>
          <a:xfrm flipH="1">
            <a:off x="4" y="1714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7FF6486-38AE-54F6-E2F3-8B944C3F1B94}"/>
              </a:ext>
            </a:extLst>
          </p:cNvPr>
          <p:cNvSpPr>
            <a:spLocks noGrp="1"/>
          </p:cNvSpPr>
          <p:nvPr>
            <p:ph type="ftr" sz="quarter" idx="11"/>
          </p:nvPr>
        </p:nvSpPr>
        <p:spPr/>
        <p:txBody>
          <a:bodyPr/>
          <a:lstStyle/>
          <a:p>
            <a:r>
              <a:rPr lang="en-US"/>
              <a:t>Sample Footer Text</a:t>
            </a:r>
          </a:p>
        </p:txBody>
      </p:sp>
      <p:sp>
        <p:nvSpPr>
          <p:cNvPr id="16" name="Text Placeholder 15">
            <a:extLst>
              <a:ext uri="{FF2B5EF4-FFF2-40B4-BE49-F238E27FC236}">
                <a16:creationId xmlns:a16="http://schemas.microsoft.com/office/drawing/2014/main" id="{341BD916-71AE-106E-105D-01655950FC48}"/>
              </a:ext>
            </a:extLst>
          </p:cNvPr>
          <p:cNvSpPr>
            <a:spLocks noGrp="1"/>
          </p:cNvSpPr>
          <p:nvPr>
            <p:ph type="body" sz="quarter" idx="15"/>
          </p:nvPr>
        </p:nvSpPr>
        <p:spPr>
          <a:xfrm>
            <a:off x="3987800" y="368300"/>
            <a:ext cx="7375525" cy="1014413"/>
          </a:xfrm>
        </p:spPr>
        <p:txBody>
          <a:bodyPr anchor="ctr">
            <a:normAutofit/>
          </a:bodyPr>
          <a:lstStyle>
            <a:lvl1pPr algn="r">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68FD0054-227E-4953-9BB1-7141F90243F6}"/>
              </a:ext>
            </a:extLst>
          </p:cNvPr>
          <p:cNvSpPr>
            <a:spLocks noGrp="1"/>
          </p:cNvSpPr>
          <p:nvPr>
            <p:ph type="dt" sz="half" idx="10"/>
          </p:nvPr>
        </p:nvSpPr>
        <p:spPr/>
        <p:txBody>
          <a:bodyPr/>
          <a:lstStyle/>
          <a:p>
            <a:fld id="{7FA43F5B-065E-43CE-B3FD-98C48A6F94D7}" type="datetime1">
              <a:rPr lang="en-US" smtClean="0"/>
              <a:t>10/6/2025</a:t>
            </a:fld>
            <a:endParaRPr lang="en-US"/>
          </a:p>
        </p:txBody>
      </p:sp>
      <p:sp>
        <p:nvSpPr>
          <p:cNvPr id="6" name="Slide Number Placeholder 5">
            <a:extLst>
              <a:ext uri="{FF2B5EF4-FFF2-40B4-BE49-F238E27FC236}">
                <a16:creationId xmlns:a16="http://schemas.microsoft.com/office/drawing/2014/main" id="{8542E0F1-15E9-E241-9959-A6D46B69EE92}"/>
              </a:ext>
            </a:extLst>
          </p:cNvPr>
          <p:cNvSpPr>
            <a:spLocks noGrp="1"/>
          </p:cNvSpPr>
          <p:nvPr>
            <p:ph type="sldNum" sz="quarter" idx="12"/>
          </p:nvPr>
        </p:nvSpPr>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195503696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13" name="Freeform: Shape 15">
            <a:extLst>
              <a:ext uri="{FF2B5EF4-FFF2-40B4-BE49-F238E27FC236}">
                <a16:creationId xmlns:a16="http://schemas.microsoft.com/office/drawing/2014/main" id="{373F4DFA-EB1C-0802-6DB6-F680367799D7}"/>
              </a:ext>
              <a:ext uri="{C183D7F6-B498-43B3-948B-1728B52AA6E4}">
                <adec:decorative xmlns:adec="http://schemas.microsoft.com/office/drawing/2017/decorative" val="1"/>
              </a:ext>
            </a:extLst>
          </p:cNvPr>
          <p:cNvSpPr/>
          <p:nvPr/>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2787213"/>
            <a:ext cx="8229600" cy="2621154"/>
          </a:xfrm>
        </p:spPr>
        <p:txBody>
          <a:bodyPr anchor="b">
            <a:normAutofit/>
          </a:bodyPr>
          <a:lstStyle>
            <a:lvl1pPr algn="ctr">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5443909"/>
            <a:ext cx="7588155" cy="1414091"/>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9659C8A-FEAD-0E21-E6D3-D37128750DE3}"/>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CDF62FB-03E9-93F2-7A34-F233AFA3AC36}"/>
              </a:ext>
            </a:extLst>
          </p:cNvPr>
          <p:cNvSpPr>
            <a:spLocks noGrp="1"/>
          </p:cNvSpPr>
          <p:nvPr>
            <p:ph type="dt" sz="half" idx="10"/>
          </p:nvPr>
        </p:nvSpPr>
        <p:spPr/>
        <p:txBody>
          <a:bodyPr/>
          <a:lstStyle/>
          <a:p>
            <a:fld id="{7FA43F5B-065E-43CE-B3FD-98C48A6F94D7}" type="datetime1">
              <a:rPr lang="en-US" smtClean="0"/>
              <a:t>10/6/2025</a:t>
            </a:fld>
            <a:endParaRPr lang="en-US"/>
          </a:p>
        </p:txBody>
      </p:sp>
      <p:sp>
        <p:nvSpPr>
          <p:cNvPr id="6" name="Slide Number Placeholder 5">
            <a:extLst>
              <a:ext uri="{FF2B5EF4-FFF2-40B4-BE49-F238E27FC236}">
                <a16:creationId xmlns:a16="http://schemas.microsoft.com/office/drawing/2014/main" id="{F6CE9323-6CD7-F266-CF02-4659EBD32BA3}"/>
              </a:ext>
            </a:extLst>
          </p:cNvPr>
          <p:cNvSpPr>
            <a:spLocks noGrp="1"/>
          </p:cNvSpPr>
          <p:nvPr>
            <p:ph type="sldNum" sz="quarter" idx="12"/>
          </p:nvPr>
        </p:nvSpPr>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237474728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842852-3CDE-22AD-D5F0-AAF8279A0910}"/>
              </a:ext>
            </a:extLst>
          </p:cNvPr>
          <p:cNvSpPr>
            <a:spLocks noGrp="1"/>
          </p:cNvSpPr>
          <p:nvPr>
            <p:ph type="title"/>
          </p:nvPr>
        </p:nvSpPr>
        <p:spPr>
          <a:xfrm>
            <a:off x="838200" y="859536"/>
            <a:ext cx="9546336" cy="3675885"/>
          </a:xfrm>
        </p:spPr>
        <p:txBody>
          <a:bodyPr anchor="t">
            <a:normAutofit/>
          </a:bodyPr>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EE2A7A0-B9EE-41A8-8016-28E5803F20B2}" type="datetime1">
              <a:rPr lang="en-US" smtClean="0"/>
              <a:pPr/>
              <a:t>10/6/2025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C4D523C5-E38D-F0DE-48C0-B6B8404B63BF}"/>
              </a:ext>
              <a:ext uri="{C183D7F6-B498-43B3-948B-1728B52AA6E4}">
                <adec:decorative xmlns:adec="http://schemas.microsoft.com/office/drawing/2017/decorative" val="1"/>
              </a:ext>
            </a:extLst>
          </p:cNvPr>
          <p:cNvCxnSpPr>
            <a:cxnSpLocks/>
          </p:cNvCxnSpPr>
          <p:nvPr userDrawn="1"/>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79619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EF7E11-76D4-64FA-465B-165405450121}"/>
              </a:ext>
            </a:extLst>
          </p:cNvPr>
          <p:cNvSpPr>
            <a:spLocks noGrp="1"/>
          </p:cNvSpPr>
          <p:nvPr>
            <p:ph type="title"/>
          </p:nvPr>
        </p:nvSpPr>
        <p:spPr>
          <a:xfrm>
            <a:off x="1285947" y="1296083"/>
            <a:ext cx="4353325" cy="4265835"/>
          </a:xfrm>
          <a:custGeom>
            <a:avLst/>
            <a:gdLst>
              <a:gd name="connsiteX0" fmla="*/ 2176663 w 4353325"/>
              <a:gd name="connsiteY0" fmla="*/ 0 h 4265835"/>
              <a:gd name="connsiteX1" fmla="*/ 4353325 w 4353325"/>
              <a:gd name="connsiteY1" fmla="*/ 2176662 h 4265835"/>
              <a:gd name="connsiteX2" fmla="*/ 4353325 w 4353325"/>
              <a:gd name="connsiteY2" fmla="*/ 2712923 h 4265835"/>
              <a:gd name="connsiteX3" fmla="*/ 4353325 w 4353325"/>
              <a:gd name="connsiteY3" fmla="*/ 3733873 h 4265835"/>
              <a:gd name="connsiteX4" fmla="*/ 4353325 w 4353325"/>
              <a:gd name="connsiteY4" fmla="*/ 4265835 h 4265835"/>
              <a:gd name="connsiteX5" fmla="*/ 0 w 4353325"/>
              <a:gd name="connsiteY5" fmla="*/ 4265835 h 4265835"/>
              <a:gd name="connsiteX6" fmla="*/ 0 w 4353325"/>
              <a:gd name="connsiteY6" fmla="*/ 3733873 h 4265835"/>
              <a:gd name="connsiteX7" fmla="*/ 0 w 4353325"/>
              <a:gd name="connsiteY7" fmla="*/ 2712923 h 4265835"/>
              <a:gd name="connsiteX8" fmla="*/ 0 w 4353325"/>
              <a:gd name="connsiteY8" fmla="*/ 2176662 h 4265835"/>
              <a:gd name="connsiteX9" fmla="*/ 2176663 w 4353325"/>
              <a:gd name="connsiteY9" fmla="*/ 0 h 4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3325" h="4265835">
                <a:moveTo>
                  <a:pt x="2176663" y="0"/>
                </a:moveTo>
                <a:cubicBezTo>
                  <a:pt x="3378800" y="0"/>
                  <a:pt x="4353325" y="974525"/>
                  <a:pt x="4353325" y="2176662"/>
                </a:cubicBezTo>
                <a:lnTo>
                  <a:pt x="4353325" y="2712923"/>
                </a:lnTo>
                <a:lnTo>
                  <a:pt x="4353325" y="3733873"/>
                </a:lnTo>
                <a:lnTo>
                  <a:pt x="4353325" y="4265835"/>
                </a:lnTo>
                <a:lnTo>
                  <a:pt x="0" y="4265835"/>
                </a:lnTo>
                <a:lnTo>
                  <a:pt x="0" y="3733873"/>
                </a:lnTo>
                <a:lnTo>
                  <a:pt x="0" y="2712923"/>
                </a:lnTo>
                <a:lnTo>
                  <a:pt x="0" y="2176662"/>
                </a:lnTo>
                <a:cubicBezTo>
                  <a:pt x="0" y="974525"/>
                  <a:pt x="974525" y="0"/>
                  <a:pt x="2176663" y="0"/>
                </a:cubicBezTo>
                <a:close/>
              </a:path>
            </a:pathLst>
          </a:custGeom>
          <a:ln w="6350">
            <a:solidFill>
              <a:schemeClr val="tx1"/>
            </a:solidFill>
          </a:ln>
        </p:spPr>
        <p:txBody>
          <a:bodyPr wrap="square" lIns="182880" tIns="914400" rIns="182880" anchor="ctr" anchorCtr="0">
            <a:noAutofit/>
          </a:bodyPr>
          <a:lstStyle>
            <a:lvl1pPr algn="ct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35056" y="1296083"/>
            <a:ext cx="4325112" cy="4265835"/>
          </a:xfrm>
        </p:spPr>
        <p:txBody>
          <a:bodyPr anchor="b" anchorCtr="0"/>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53D6F41-6645-4089-A6BB-7B692A44A4CC}" type="datetime1">
              <a:rPr lang="en-US" smtClean="0"/>
              <a:pPr/>
              <a:t>10/6/2025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9628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E949C-4552-505B-2374-1AD98378AB98}"/>
              </a:ext>
            </a:extLst>
          </p:cNvPr>
          <p:cNvSpPr>
            <a:spLocks noGrp="1"/>
          </p:cNvSpPr>
          <p:nvPr>
            <p:ph type="title"/>
          </p:nvPr>
        </p:nvSpPr>
        <p:spPr>
          <a:xfrm>
            <a:off x="1207007" y="786382"/>
            <a:ext cx="7589520" cy="3474721"/>
          </a:xfrm>
        </p:spPr>
        <p:txBody>
          <a:bodyPr>
            <a:noAutofit/>
          </a:bodyPr>
          <a:lstStyle>
            <a:lvl1pPr>
              <a:defRPr sz="70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0" name="Text Placeholder 12">
            <a:extLst>
              <a:ext uri="{FF2B5EF4-FFF2-40B4-BE49-F238E27FC236}">
                <a16:creationId xmlns:a16="http://schemas.microsoft.com/office/drawing/2014/main" id="{96AD6200-A62D-83E5-67FF-7C9D21BC40D3}"/>
              </a:ext>
            </a:extLst>
          </p:cNvPr>
          <p:cNvSpPr>
            <a:spLocks noGrp="1"/>
          </p:cNvSpPr>
          <p:nvPr>
            <p:ph type="body" sz="quarter" idx="17"/>
          </p:nvPr>
        </p:nvSpPr>
        <p:spPr>
          <a:xfrm>
            <a:off x="1207007" y="4480561"/>
            <a:ext cx="6655519" cy="1563618"/>
          </a:xfrm>
        </p:spPr>
        <p:txBody>
          <a:bodyPr anchor="b">
            <a:normAutofit/>
          </a:bodyPr>
          <a:lstStyle>
            <a:lvl1pPr marL="0" indent="0">
              <a:buNone/>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D804AD26-BCB3-4DA6-A1C8-F71900B8E385}" type="datetime1">
              <a:rPr lang="en-US" smtClean="0"/>
              <a:t>10/6/2025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2" name="Group 11">
            <a:extLst>
              <a:ext uri="{FF2B5EF4-FFF2-40B4-BE49-F238E27FC236}">
                <a16:creationId xmlns:a16="http://schemas.microsoft.com/office/drawing/2014/main" id="{FFF68E49-FB2F-EE46-BBC5-687EFFAC5B44}"/>
              </a:ext>
            </a:extLst>
          </p:cNvPr>
          <p:cNvGrpSpPr/>
          <p:nvPr userDrawn="1"/>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3A684535-D8D6-3C5C-2F48-CF561A535894}"/>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53CEFA-651F-E217-0B0C-E52881B35E2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1F9794-829E-FFF3-35B9-FBE57045076F}"/>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C86891-1380-AD13-7BB7-52F437FF17F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9315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23192" y="921782"/>
            <a:ext cx="8012703" cy="1463040"/>
          </a:xfrm>
        </p:spPr>
        <p:txBody>
          <a:bodyPr anchor="b">
            <a:noAutofit/>
          </a:bodyPr>
          <a:lstStyle>
            <a:lvl1pPr algn="l">
              <a:defRPr sz="60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23192" y="2533094"/>
            <a:ext cx="8012694" cy="3689909"/>
          </a:xfrm>
        </p:spPr>
        <p:txBody>
          <a:bodyPr anchor="t" anchorCtr="0">
            <a:normAutofit/>
          </a:bodyPr>
          <a:lstStyle>
            <a:lvl1pPr marL="0" indent="0" algn="l">
              <a:buFont typeface="Arial" panose="020B0604020202020204" pitchFamily="34" charset="0"/>
              <a:buNone/>
              <a:defRPr sz="18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A60B404-9532-4DA8-8A40-EC339A5BE635}" type="datetime1">
              <a:rPr lang="en-US" smtClean="0"/>
              <a:pPr/>
              <a:t>10/6/2025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B899D92D-13BB-E0E1-DD69-482838D5372B}"/>
              </a:ext>
              <a:ext uri="{C183D7F6-B498-43B3-948B-1728B52AA6E4}">
                <adec:decorative xmlns:adec="http://schemas.microsoft.com/office/drawing/2017/decorative" val="1"/>
              </a:ext>
            </a:extLst>
          </p:cNvPr>
          <p:cNvCxnSpPr>
            <a:cxnSpLocks/>
          </p:cNvCxnSpPr>
          <p:nvPr userDrawn="1"/>
        </p:nvCxnSpPr>
        <p:spPr>
          <a:xfrm>
            <a:off x="1066880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2226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4E9710-FA87-30E3-20CB-80AEB3E8C2A9}"/>
              </a:ext>
            </a:extLst>
          </p:cNvPr>
          <p:cNvSpPr>
            <a:spLocks noGrp="1"/>
          </p:cNvSpPr>
          <p:nvPr>
            <p:ph type="title"/>
          </p:nvPr>
        </p:nvSpPr>
        <p:spPr>
          <a:xfrm>
            <a:off x="2060880" y="365760"/>
            <a:ext cx="9292920" cy="1116811"/>
          </a:xfrm>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Content Placeholder 7">
            <a:extLst>
              <a:ext uri="{FF2B5EF4-FFF2-40B4-BE49-F238E27FC236}">
                <a16:creationId xmlns:a16="http://schemas.microsoft.com/office/drawing/2014/main" id="{D0E17293-F2D5-8A51-CB65-CFF771731061}"/>
              </a:ext>
            </a:extLst>
          </p:cNvPr>
          <p:cNvSpPr>
            <a:spLocks noGrp="1"/>
          </p:cNvSpPr>
          <p:nvPr>
            <p:ph sz="quarter" idx="14"/>
          </p:nvPr>
        </p:nvSpPr>
        <p:spPr>
          <a:xfrm>
            <a:off x="2066409" y="1986161"/>
            <a:ext cx="9284368" cy="4236841"/>
          </a:xfr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29247CA6-BC1D-429A-A289-4E939E49554A}" type="datetime1">
              <a:rPr lang="en-US" smtClean="0"/>
              <a:pPr/>
              <a:t>10/6/2025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AC7AD265-7A5D-626D-3F70-B7BA0D0172D9}"/>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22549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a:xfrm>
            <a:off x="1060704" y="4608576"/>
            <a:ext cx="4169664" cy="1609344"/>
          </a:xfrm>
        </p:spPr>
        <p:txBody>
          <a:bodyPr anchor="t" anchorCtr="0">
            <a:noAutofit/>
          </a:bodyPr>
          <a:lstStyle>
            <a:lvl1pPr algn="ctr">
              <a:defRPr sz="44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Picture Placeholder 7">
            <a:extLst>
              <a:ext uri="{FF2B5EF4-FFF2-40B4-BE49-F238E27FC236}">
                <a16:creationId xmlns:a16="http://schemas.microsoft.com/office/drawing/2014/main" id="{4E5AAB3D-814D-597A-6ADE-F522A8116DCD}"/>
              </a:ext>
            </a:extLst>
          </p:cNvPr>
          <p:cNvSpPr>
            <a:spLocks noGrp="1"/>
          </p:cNvSpPr>
          <p:nvPr>
            <p:ph type="pic" idx="13" hasCustomPrompt="1"/>
          </p:nvPr>
        </p:nvSpPr>
        <p:spPr>
          <a:xfrm>
            <a:off x="1257301" y="1097280"/>
            <a:ext cx="3776470" cy="3168100"/>
          </a:xfrm>
          <a:custGeom>
            <a:avLst/>
            <a:gdLst>
              <a:gd name="connsiteX0" fmla="*/ 1888235 w 3776470"/>
              <a:gd name="connsiteY0" fmla="*/ 0 h 3168100"/>
              <a:gd name="connsiteX1" fmla="*/ 3776470 w 3776470"/>
              <a:gd name="connsiteY1" fmla="*/ 1888235 h 3168100"/>
              <a:gd name="connsiteX2" fmla="*/ 3776470 w 3776470"/>
              <a:gd name="connsiteY2" fmla="*/ 3168100 h 3168100"/>
              <a:gd name="connsiteX3" fmla="*/ 0 w 3776470"/>
              <a:gd name="connsiteY3" fmla="*/ 3168100 h 3168100"/>
              <a:gd name="connsiteX4" fmla="*/ 0 w 3776470"/>
              <a:gd name="connsiteY4" fmla="*/ 1888235 h 3168100"/>
              <a:gd name="connsiteX5" fmla="*/ 1888235 w 3776470"/>
              <a:gd name="connsiteY5" fmla="*/ 0 h 31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6470" h="3168100">
                <a:moveTo>
                  <a:pt x="1888235" y="0"/>
                </a:moveTo>
                <a:cubicBezTo>
                  <a:pt x="2931078" y="0"/>
                  <a:pt x="3776470" y="845392"/>
                  <a:pt x="3776470" y="1888235"/>
                </a:cubicBezTo>
                <a:lnTo>
                  <a:pt x="3776470" y="3168100"/>
                </a:lnTo>
                <a:lnTo>
                  <a:pt x="0" y="3168100"/>
                </a:lnTo>
                <a:lnTo>
                  <a:pt x="0" y="1888235"/>
                </a:lnTo>
                <a:cubicBezTo>
                  <a:pt x="0" y="845392"/>
                  <a:pt x="845392" y="0"/>
                  <a:pt x="1888235"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marL="0" indent="0">
              <a:buFont typeface="Arial" panose="020B0604020202020204" pitchFamily="34" charse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a:xfrm>
            <a:off x="7141464" y="841248"/>
            <a:ext cx="4215384" cy="5330952"/>
          </a:xfrm>
        </p:spPr>
        <p:txBody>
          <a:bodyPr anchor="ct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lvl1pPr>
              <a:defRPr>
                <a:solidFill>
                  <a:schemeClr val="tx1"/>
                </a:solidFill>
              </a:defRPr>
            </a:lvl1pPr>
          </a:lstStyle>
          <a:p>
            <a:fld id="{75E16723-2C2F-40DB-89B2-A94AAE77E75C}" type="datetime1">
              <a:rPr lang="en-US" smtClean="0"/>
              <a:pPr/>
              <a:t>10/6/2025</a:t>
            </a:fld>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lvl1pPr>
              <a:defRPr>
                <a:solidFill>
                  <a:schemeClr val="tx1"/>
                </a:solidFill>
              </a:defRPr>
            </a:lvl1pPr>
          </a:lstStyle>
          <a:p>
            <a:fld id="{2DE90F28-AFBB-4AB2-AA79-6D3F72ED131B}" type="slidenum">
              <a:rPr lang="en-US" smtClean="0"/>
              <a:pPr/>
              <a:t>‹#›</a:t>
            </a:fld>
            <a:endParaRPr lang="en-US"/>
          </a:p>
        </p:txBody>
      </p:sp>
      <p:cxnSp>
        <p:nvCxnSpPr>
          <p:cNvPr id="7" name="Straight Connector 6">
            <a:extLst>
              <a:ext uri="{FF2B5EF4-FFF2-40B4-BE49-F238E27FC236}">
                <a16:creationId xmlns:a16="http://schemas.microsoft.com/office/drawing/2014/main" id="{ECD2C868-CE73-A5B1-1389-62A23B14E008}"/>
              </a:ext>
              <a:ext uri="{C183D7F6-B498-43B3-948B-1728B52AA6E4}">
                <adec:decorative xmlns:adec="http://schemas.microsoft.com/office/drawing/2017/decorative" val="1"/>
              </a:ext>
            </a:extLst>
          </p:cNvPr>
          <p:cNvCxnSpPr>
            <a:cxnSpLocks/>
          </p:cNvCxnSpPr>
          <p:nvPr/>
        </p:nvCxnSpPr>
        <p:spPr>
          <a:xfrm>
            <a:off x="629708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8258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8200" y="365760"/>
            <a:ext cx="10515600" cy="1116811"/>
          </a:xfrm>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D3196D68-1BE9-332F-CE83-CA191A09639C}"/>
              </a:ext>
            </a:extLst>
          </p:cNvPr>
          <p:cNvSpPr>
            <a:spLocks noGrp="1"/>
          </p:cNvSpPr>
          <p:nvPr>
            <p:ph sz="quarter" idx="13"/>
          </p:nvPr>
        </p:nvSpPr>
        <p:spPr>
          <a:xfrm>
            <a:off x="838200" y="2395538"/>
            <a:ext cx="10515600" cy="4097337"/>
          </a:xfr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90E4242-8CA0-457D-B3B1-7D78B4164321}" type="datetime1">
              <a:rPr lang="en-US" smtClean="0"/>
              <a:pPr/>
              <a:t>10/6/2025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2797580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Conten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EF7E11-76D4-64FA-465B-165405450121}"/>
              </a:ext>
            </a:extLst>
          </p:cNvPr>
          <p:cNvSpPr>
            <a:spLocks noGrp="1"/>
          </p:cNvSpPr>
          <p:nvPr>
            <p:ph type="title"/>
          </p:nvPr>
        </p:nvSpPr>
        <p:spPr>
          <a:xfrm>
            <a:off x="1285947" y="1296083"/>
            <a:ext cx="4353325" cy="4265835"/>
          </a:xfrm>
          <a:custGeom>
            <a:avLst/>
            <a:gdLst>
              <a:gd name="connsiteX0" fmla="*/ 2176663 w 4353325"/>
              <a:gd name="connsiteY0" fmla="*/ 0 h 4265835"/>
              <a:gd name="connsiteX1" fmla="*/ 4353325 w 4353325"/>
              <a:gd name="connsiteY1" fmla="*/ 2176662 h 4265835"/>
              <a:gd name="connsiteX2" fmla="*/ 4353325 w 4353325"/>
              <a:gd name="connsiteY2" fmla="*/ 2712923 h 4265835"/>
              <a:gd name="connsiteX3" fmla="*/ 4353325 w 4353325"/>
              <a:gd name="connsiteY3" fmla="*/ 3733873 h 4265835"/>
              <a:gd name="connsiteX4" fmla="*/ 4353325 w 4353325"/>
              <a:gd name="connsiteY4" fmla="*/ 4265835 h 4265835"/>
              <a:gd name="connsiteX5" fmla="*/ 0 w 4353325"/>
              <a:gd name="connsiteY5" fmla="*/ 4265835 h 4265835"/>
              <a:gd name="connsiteX6" fmla="*/ 0 w 4353325"/>
              <a:gd name="connsiteY6" fmla="*/ 3733873 h 4265835"/>
              <a:gd name="connsiteX7" fmla="*/ 0 w 4353325"/>
              <a:gd name="connsiteY7" fmla="*/ 2712923 h 4265835"/>
              <a:gd name="connsiteX8" fmla="*/ 0 w 4353325"/>
              <a:gd name="connsiteY8" fmla="*/ 2176662 h 4265835"/>
              <a:gd name="connsiteX9" fmla="*/ 2176663 w 4353325"/>
              <a:gd name="connsiteY9" fmla="*/ 0 h 4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3325" h="4265835">
                <a:moveTo>
                  <a:pt x="2176663" y="0"/>
                </a:moveTo>
                <a:cubicBezTo>
                  <a:pt x="3378800" y="0"/>
                  <a:pt x="4353325" y="974525"/>
                  <a:pt x="4353325" y="2176662"/>
                </a:cubicBezTo>
                <a:lnTo>
                  <a:pt x="4353325" y="2712923"/>
                </a:lnTo>
                <a:lnTo>
                  <a:pt x="4353325" y="3733873"/>
                </a:lnTo>
                <a:lnTo>
                  <a:pt x="4353325" y="4265835"/>
                </a:lnTo>
                <a:lnTo>
                  <a:pt x="0" y="4265835"/>
                </a:lnTo>
                <a:lnTo>
                  <a:pt x="0" y="3733873"/>
                </a:lnTo>
                <a:lnTo>
                  <a:pt x="0" y="2712923"/>
                </a:lnTo>
                <a:lnTo>
                  <a:pt x="0" y="2176662"/>
                </a:lnTo>
                <a:cubicBezTo>
                  <a:pt x="0" y="974525"/>
                  <a:pt x="974525" y="0"/>
                  <a:pt x="2176663" y="0"/>
                </a:cubicBezTo>
                <a:close/>
              </a:path>
            </a:pathLst>
          </a:custGeom>
          <a:ln w="6350">
            <a:solidFill>
              <a:schemeClr val="tx1"/>
            </a:solidFill>
          </a:ln>
        </p:spPr>
        <p:txBody>
          <a:bodyPr wrap="square" lIns="182880" tIns="914400" rIns="182880" anchor="ctr" anchorCtr="0">
            <a:noAutofit/>
          </a:bodyPr>
          <a:lstStyle>
            <a:lvl1pPr algn="ct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35056" y="3102182"/>
            <a:ext cx="4325112" cy="2459736"/>
          </a:xfrm>
        </p:spPr>
        <p:txBody>
          <a:bodyPr anchor="b" anchorCtr="0"/>
          <a:lstStyle>
            <a:lvl1pPr marL="0" indent="0">
              <a:buNone/>
              <a:defRPr>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53D6F41-6645-4089-A6BB-7B692A44A4CC}" type="datetime1">
              <a:rPr lang="en-US" smtClean="0"/>
              <a:pPr/>
              <a:t>10/6/2025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819911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86384" y="2615184"/>
            <a:ext cx="3813048" cy="3557016"/>
          </a:xfrm>
        </p:spPr>
        <p:txBody>
          <a:bodyPr>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841248"/>
            <a:ext cx="4956175" cy="3556000"/>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258B73AF-3955-4569-8B4F-B329360A9CBD}" type="datetime1">
              <a:rPr lang="en-US" smtClean="0"/>
              <a:pPr/>
              <a:t>10/6/2025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EF4378AB-83E7-8777-F6CD-8F19BA4FEE73}"/>
              </a:ext>
              <a:ext uri="{C183D7F6-B498-43B3-948B-1728B52AA6E4}">
                <adec:decorative xmlns:adec="http://schemas.microsoft.com/office/drawing/2017/decorative" val="1"/>
              </a:ext>
            </a:extLst>
          </p:cNvPr>
          <p:cNvCxnSpPr>
            <a:cxnSpLocks/>
          </p:cNvCxnSpPr>
          <p:nvPr/>
        </p:nvCxnSpPr>
        <p:spPr>
          <a:xfrm flipV="1">
            <a:off x="5016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21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358617"/>
            <a:ext cx="4145582" cy="4818062"/>
          </a:xfrm>
        </p:spPr>
        <p:txBody>
          <a:bodyPr>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723954" y="841248"/>
            <a:ext cx="5681662" cy="4818062"/>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8695276D-BBED-48BC-B459-1E9A16CF46CD}" type="datetime1">
              <a:rPr lang="en-US" smtClean="0"/>
              <a:pPr/>
              <a:t>10/6/2025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7E04C821-A160-CE80-AFE2-D2549F9F2A41}"/>
              </a:ext>
              <a:ext uri="{C183D7F6-B498-43B3-948B-1728B52AA6E4}">
                <adec:decorative xmlns:adec="http://schemas.microsoft.com/office/drawing/2017/decorative" val="1"/>
              </a:ext>
            </a:extLst>
          </p:cNvPr>
          <p:cNvCxnSpPr>
            <a:cxnSpLocks/>
          </p:cNvCxnSpPr>
          <p:nvPr userDrawn="1"/>
        </p:nvCxnSpPr>
        <p:spPr>
          <a:xfrm flipV="1">
            <a:off x="5250118"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9045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841248"/>
            <a:ext cx="2999232" cy="5184648"/>
          </a:xfrm>
        </p:spPr>
        <p:txBody>
          <a:bodyPr anchor="t" anchorCtr="0">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66926" y="841248"/>
            <a:ext cx="6260154" cy="5184648"/>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B0ADC593-EA98-4C39-A75F-3F3A9C691019}" type="datetime1">
              <a:rPr lang="en-US" smtClean="0"/>
              <a:pPr/>
              <a:t>10/6/2025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C8293A07-68F2-BD10-B738-E87F3F3D8CF3}"/>
              </a:ext>
              <a:ext uri="{C183D7F6-B498-43B3-948B-1728B52AA6E4}">
                <adec:decorative xmlns:adec="http://schemas.microsoft.com/office/drawing/2017/decorative" val="1"/>
              </a:ext>
            </a:extLst>
          </p:cNvPr>
          <p:cNvCxnSpPr>
            <a:cxnSpLocks/>
          </p:cNvCxnSpPr>
          <p:nvPr/>
        </p:nvCxnSpPr>
        <p:spPr>
          <a:xfrm flipV="1">
            <a:off x="418221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028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1152" y="990511"/>
            <a:ext cx="2565593" cy="1858941"/>
          </a:xfrm>
        </p:spPr>
        <p:txBody>
          <a:bodyPr anchor="b"/>
          <a:lstStyle>
            <a:lvl1pPr>
              <a:defRPr lang="en-US" sz="3200" kern="1200" dirty="0">
                <a:solidFill>
                  <a:schemeClr val="tx1"/>
                </a:solidFill>
                <a:latin typeface="+mj-lt"/>
                <a:ea typeface="+mj-ea"/>
                <a:cs typeface="+mj-cs"/>
              </a:defRPr>
            </a:lvl1pPr>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Font typeface="Arial" panose="020B0604020202020204" pitchFamily="34" charse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2271" y="3011335"/>
            <a:ext cx="2559977" cy="2656250"/>
          </a:xfrm>
        </p:spPr>
        <p:txBody>
          <a:bodyPr vert="horz" lIns="91440" tIns="45720" rIns="91440" bIns="45720" rtlCol="0">
            <a:normAutofit/>
          </a:bodyPr>
          <a:lstStyle>
            <a:lvl1pPr marL="0" indent="0">
              <a:buNone/>
              <a:defRPr lang="en-US"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8BD5A515-9970-0784-7927-52F94C270B46}"/>
              </a:ext>
            </a:extLst>
          </p:cNvPr>
          <p:cNvSpPr>
            <a:spLocks noGrp="1"/>
          </p:cNvSpPr>
          <p:nvPr>
            <p:ph type="ftr" sz="quarter" idx="16"/>
          </p:nvPr>
        </p:nvSpPr>
        <p:spPr>
          <a:xfrm rot="5400000">
            <a:off x="10292564" y="1592958"/>
            <a:ext cx="2973522" cy="365125"/>
          </a:xfrm>
        </p:spPr>
        <p:txBody>
          <a:bodyPr/>
          <a:lstStyle>
            <a:lvl1pPr algn="l">
              <a:defRPr>
                <a:solidFill>
                  <a:schemeClr val="tx1"/>
                </a:solidFill>
              </a:defRPr>
            </a:lvl1pPr>
          </a:lstStyle>
          <a:p>
            <a:r>
              <a:rPr lang="en-US"/>
              <a:t>Sample Footer Text</a:t>
            </a:r>
          </a:p>
        </p:txBody>
      </p:sp>
      <p:sp>
        <p:nvSpPr>
          <p:cNvPr id="9" name="Date Placeholder 4">
            <a:extLst>
              <a:ext uri="{FF2B5EF4-FFF2-40B4-BE49-F238E27FC236}">
                <a16:creationId xmlns:a16="http://schemas.microsoft.com/office/drawing/2014/main" id="{8523CCEC-6BB2-B704-95E2-87FED823C5BD}"/>
              </a:ext>
            </a:extLst>
          </p:cNvPr>
          <p:cNvSpPr>
            <a:spLocks noGrp="1"/>
          </p:cNvSpPr>
          <p:nvPr>
            <p:ph type="dt" sz="half" idx="15"/>
          </p:nvPr>
        </p:nvSpPr>
        <p:spPr>
          <a:xfrm rot="5400000">
            <a:off x="10425981" y="4687095"/>
            <a:ext cx="2706690" cy="365125"/>
          </a:xfrm>
        </p:spPr>
        <p:txBody>
          <a:bodyPr/>
          <a:lstStyle>
            <a:lvl1pPr>
              <a:defRPr>
                <a:solidFill>
                  <a:schemeClr val="tx1"/>
                </a:solidFill>
              </a:defRPr>
            </a:lvl1pPr>
          </a:lstStyle>
          <a:p>
            <a:fld id="{7FA43F5B-065E-43CE-B3FD-98C48A6F94D7}" type="datetime1">
              <a:rPr lang="en-US" smtClean="0"/>
              <a:pPr/>
              <a:t>10/6/2025</a:t>
            </a:fld>
            <a:endParaRPr lang="en-US"/>
          </a:p>
        </p:txBody>
      </p:sp>
      <p:sp>
        <p:nvSpPr>
          <p:cNvPr id="11" name="Slide Number Placeholder 6">
            <a:extLst>
              <a:ext uri="{FF2B5EF4-FFF2-40B4-BE49-F238E27FC236}">
                <a16:creationId xmlns:a16="http://schemas.microsoft.com/office/drawing/2014/main" id="{1208465C-8C77-73BF-D18F-D01907BAC864}"/>
              </a:ext>
            </a:extLst>
          </p:cNvPr>
          <p:cNvSpPr>
            <a:spLocks noGrp="1"/>
          </p:cNvSpPr>
          <p:nvPr>
            <p:ph type="sldNum" sz="quarter" idx="17"/>
          </p:nvPr>
        </p:nvSpPr>
        <p:spPr>
          <a:xfrm>
            <a:off x="11512296" y="6356350"/>
            <a:ext cx="574620" cy="365125"/>
          </a:xfrm>
        </p:spPr>
        <p:txBody>
          <a:bodyPr/>
          <a:lstStyle>
            <a:lvl1pPr>
              <a:defRPr>
                <a:solidFill>
                  <a:schemeClr val="tx1"/>
                </a:solidFill>
              </a:defRPr>
            </a:lvl1pPr>
          </a:lstStyle>
          <a:p>
            <a:fld id="{2DE90F28-AFBB-4AB2-AA79-6D3F72ED131B}" type="slidenum">
              <a:rPr lang="en-US" smtClean="0"/>
              <a:pPr/>
              <a:t>‹#›</a:t>
            </a:fld>
            <a:endParaRPr lang="en-US"/>
          </a:p>
        </p:txBody>
      </p:sp>
      <p:cxnSp>
        <p:nvCxnSpPr>
          <p:cNvPr id="3" name="Straight Connector 2">
            <a:extLst>
              <a:ext uri="{FF2B5EF4-FFF2-40B4-BE49-F238E27FC236}">
                <a16:creationId xmlns:a16="http://schemas.microsoft.com/office/drawing/2014/main" id="{50E2A219-E459-07B3-1ED3-CBF7D239BE08}"/>
              </a:ext>
              <a:ext uri="{C183D7F6-B498-43B3-948B-1728B52AA6E4}">
                <adec:decorative xmlns:adec="http://schemas.microsoft.com/office/drawing/2017/decorative" val="1"/>
              </a:ext>
            </a:extLst>
          </p:cNvPr>
          <p:cNvCxnSpPr>
            <a:cxnSpLocks/>
          </p:cNvCxnSpPr>
          <p:nvPr userDrawn="1"/>
        </p:nvCxnSpPr>
        <p:spPr>
          <a:xfrm>
            <a:off x="832057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7533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724240" cy="1858941"/>
          </a:xfrm>
        </p:spPr>
        <p:txBody>
          <a:bodyPr anchor="b"/>
          <a:lstStyle>
            <a:lvl1pPr>
              <a:defRPr lang="en-US" sz="3200" kern="1200" dirty="0">
                <a:solidFill>
                  <a:schemeClr val="tx1"/>
                </a:solidFill>
                <a:latin typeface="+mj-lt"/>
                <a:ea typeface="+mj-ea"/>
                <a:cs typeface="+mj-cs"/>
              </a:defRPr>
            </a:lvl1pPr>
          </a:lstStyle>
          <a:p>
            <a:r>
              <a:rPr lang="en-US"/>
              <a:t>Click to edit Master title style</a:t>
            </a:r>
          </a:p>
        </p:txBody>
      </p:sp>
      <p:sp>
        <p:nvSpPr>
          <p:cNvPr id="3" name="Footer Placeholder 5">
            <a:extLst>
              <a:ext uri="{FF2B5EF4-FFF2-40B4-BE49-F238E27FC236}">
                <a16:creationId xmlns:a16="http://schemas.microsoft.com/office/drawing/2014/main" id="{8B89DDCA-87DB-0908-C1FE-D16DEF719208}"/>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a:t>Sample Footer Text</a:t>
            </a:r>
          </a:p>
        </p:txBody>
      </p:sp>
      <p:sp>
        <p:nvSpPr>
          <p:cNvPr id="4" name="Date Placeholder 4">
            <a:extLst>
              <a:ext uri="{FF2B5EF4-FFF2-40B4-BE49-F238E27FC236}">
                <a16:creationId xmlns:a16="http://schemas.microsoft.com/office/drawing/2014/main" id="{8EBE519D-028D-D854-9791-84D8B687B3A9}"/>
              </a:ext>
            </a:extLst>
          </p:cNvPr>
          <p:cNvSpPr>
            <a:spLocks noGrp="1"/>
          </p:cNvSpPr>
          <p:nvPr>
            <p:ph type="dt" sz="half" idx="15"/>
          </p:nvPr>
        </p:nvSpPr>
        <p:spPr>
          <a:xfrm rot="16200000" flipH="1">
            <a:off x="-997746" y="4594946"/>
            <a:ext cx="2706690" cy="365125"/>
          </a:xfrm>
        </p:spPr>
        <p:txBody>
          <a:bodyPr/>
          <a:lstStyle>
            <a:lvl1pPr algn="l">
              <a:defRPr>
                <a:solidFill>
                  <a:schemeClr val="tx1"/>
                </a:solidFill>
              </a:defRPr>
            </a:lvl1pPr>
          </a:lstStyle>
          <a:p>
            <a:fld id="{7FA43F5B-065E-43CE-B3FD-98C48A6F94D7}" type="datetime1">
              <a:rPr lang="en-US" smtClean="0"/>
              <a:pPr/>
              <a:t>10/6/2025</a:t>
            </a:fld>
            <a:endParaRPr lang="en-US"/>
          </a:p>
        </p:txBody>
      </p:sp>
      <p:sp>
        <p:nvSpPr>
          <p:cNvPr id="9" name="Slide Number Placeholder 6">
            <a:extLst>
              <a:ext uri="{FF2B5EF4-FFF2-40B4-BE49-F238E27FC236}">
                <a16:creationId xmlns:a16="http://schemas.microsoft.com/office/drawing/2014/main" id="{EAF697B0-B4E5-EE0F-75F1-242A9E4FB1F7}"/>
              </a:ext>
            </a:extLst>
          </p:cNvPr>
          <p:cNvSpPr>
            <a:spLocks noGrp="1"/>
          </p:cNvSpPr>
          <p:nvPr>
            <p:ph type="sldNum" sz="quarter" idx="17"/>
          </p:nvPr>
        </p:nvSpPr>
        <p:spPr>
          <a:xfrm>
            <a:off x="88569" y="6264201"/>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0" y="3011335"/>
            <a:ext cx="2718277" cy="2656250"/>
          </a:xfrm>
        </p:spPr>
        <p:txBody>
          <a:bodyPr vert="horz" lIns="91440" tIns="45720" rIns="91440" bIns="45720" rtlCol="0">
            <a:normAutofit/>
          </a:bodyPr>
          <a:lstStyle>
            <a:lvl1pPr marL="0" indent="0">
              <a:buNone/>
              <a:defRPr lang="en-US"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Font typeface="Arial" panose="020B0604020202020204" pitchFamily="34" charset="0"/>
              <a:buNone/>
              <a:defRPr/>
            </a:lvl1pPr>
          </a:lstStyle>
          <a:p>
            <a:r>
              <a:rPr lang="en-US"/>
              <a:t> </a:t>
            </a:r>
          </a:p>
        </p:txBody>
      </p:sp>
      <p:cxnSp>
        <p:nvCxnSpPr>
          <p:cNvPr id="5" name="Straight Connector 4">
            <a:extLst>
              <a:ext uri="{FF2B5EF4-FFF2-40B4-BE49-F238E27FC236}">
                <a16:creationId xmlns:a16="http://schemas.microsoft.com/office/drawing/2014/main" id="{EA233B23-1BCB-72C2-12F6-A6A2A66483EC}"/>
              </a:ext>
              <a:ext uri="{C183D7F6-B498-43B3-948B-1728B52AA6E4}">
                <adec:decorative xmlns:adec="http://schemas.microsoft.com/office/drawing/2017/decorative" val="1"/>
              </a:ext>
            </a:extLst>
          </p:cNvPr>
          <p:cNvCxnSpPr>
            <a:cxnSpLocks/>
          </p:cNvCxnSpPr>
          <p:nvPr userDrawn="1"/>
        </p:nvCxnSpPr>
        <p:spPr>
          <a:xfrm>
            <a:off x="3859058"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29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Ref idx="1001">
        <a:schemeClr val="bg1"/>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9E9313-4D10-F4B7-8D91-79EDA5D77209}"/>
              </a:ext>
            </a:extLst>
          </p:cNvPr>
          <p:cNvSpPr>
            <a:spLocks noGrp="1"/>
          </p:cNvSpPr>
          <p:nvPr>
            <p:ph type="title"/>
          </p:nvPr>
        </p:nvSpPr>
        <p:spPr>
          <a:xfrm>
            <a:off x="1207004" y="1073329"/>
            <a:ext cx="7876287" cy="3592629"/>
          </a:xfrm>
        </p:spPr>
        <p:txBody>
          <a:bodyPr anchor="b">
            <a:normAutofit/>
          </a:bodyPr>
          <a:lstStyle>
            <a:lvl1pPr>
              <a:defRPr sz="72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endParaRPr lang="en-US" dirty="0"/>
          </a:p>
        </p:txBody>
      </p:sp>
      <p:sp>
        <p:nvSpPr>
          <p:cNvPr id="10" name="Text Placeholder 12">
            <a:extLst>
              <a:ext uri="{FF2B5EF4-FFF2-40B4-BE49-F238E27FC236}">
                <a16:creationId xmlns:a16="http://schemas.microsoft.com/office/drawing/2014/main" id="{9CF64426-6D11-A40D-4E5E-20B779D81EA7}"/>
              </a:ext>
            </a:extLst>
          </p:cNvPr>
          <p:cNvSpPr>
            <a:spLocks noGrp="1"/>
          </p:cNvSpPr>
          <p:nvPr>
            <p:ph type="body" sz="quarter" idx="17"/>
          </p:nvPr>
        </p:nvSpPr>
        <p:spPr>
          <a:xfrm>
            <a:off x="1207007" y="4715111"/>
            <a:ext cx="7375466" cy="1014984"/>
          </a:xfrm>
        </p:spPr>
        <p:txBody>
          <a:bodyPr anchor="t">
            <a:normAutofit/>
          </a:bodyPr>
          <a:lstStyle>
            <a:lvl1pPr marL="0" indent="0">
              <a:buNone/>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53632C9C-9A8F-446B-8187-09132D1A46A0}" type="datetime1">
              <a:rPr lang="en-US" smtClean="0"/>
              <a:t>10/6/2025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grpSp>
        <p:nvGrpSpPr>
          <p:cNvPr id="12" name="Group 11">
            <a:extLst>
              <a:ext uri="{FF2B5EF4-FFF2-40B4-BE49-F238E27FC236}">
                <a16:creationId xmlns:a16="http://schemas.microsoft.com/office/drawing/2014/main" id="{54162085-B82B-D70C-0D7A-22C4D7233FBB}"/>
              </a:ext>
            </a:extLst>
          </p:cNvPr>
          <p:cNvGrpSpPr/>
          <p:nvPr userDrawn="1"/>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9B9AC621-2F3F-131D-52E8-A4984237541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C01039-2702-D6CF-0CAF-7BDB73F1657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6C98EB-F220-E16C-9F07-94D78E1A08D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F953B0C-5FF3-5CCF-848F-BB45DDA545A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03002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03520" y="548640"/>
            <a:ext cx="6093225" cy="1143000"/>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03520" y="1828800"/>
            <a:ext cx="6071616" cy="448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DF483F68-3490-71E7-A7DA-DA46BC485F75}"/>
              </a:ext>
              <a:ext uri="{C183D7F6-B498-43B3-948B-1728B52AA6E4}">
                <adec:decorative xmlns:adec="http://schemas.microsoft.com/office/drawing/2017/decorative" val="1"/>
              </a:ext>
            </a:extLst>
          </p:cNvPr>
          <p:cNvCxnSpPr>
            <a:cxnSpLocks/>
          </p:cNvCxnSpPr>
          <p:nvPr/>
        </p:nvCxnSpPr>
        <p:spPr>
          <a:xfrm>
            <a:off x="4797154"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9345FA4-0621-D8F1-73D0-046B7F4D7713}"/>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10/6/2025</a:t>
            </a:fld>
            <a:endParaRPr lang="en-US"/>
          </a:p>
        </p:txBody>
      </p:sp>
      <p:sp>
        <p:nvSpPr>
          <p:cNvPr id="9" name="Footer Placeholder 8">
            <a:extLst>
              <a:ext uri="{FF2B5EF4-FFF2-40B4-BE49-F238E27FC236}">
                <a16:creationId xmlns:a16="http://schemas.microsoft.com/office/drawing/2014/main" id="{84C51678-E871-8AD4-08DA-BF7B7013A356}"/>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3CD01CE4-E064-7D2F-7D3A-9DA85E2777F2}"/>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5780110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48640"/>
            <a:ext cx="6135624" cy="1143000"/>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28800"/>
            <a:ext cx="6135624" cy="448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6" name="Straight Connector 5">
            <a:extLst>
              <a:ext uri="{FF2B5EF4-FFF2-40B4-BE49-F238E27FC236}">
                <a16:creationId xmlns:a16="http://schemas.microsoft.com/office/drawing/2014/main" id="{9BC07157-DE89-FE2F-0547-2E4055913A13}"/>
              </a:ext>
              <a:ext uri="{C183D7F6-B498-43B3-948B-1728B52AA6E4}">
                <adec:decorative xmlns:adec="http://schemas.microsoft.com/office/drawing/2017/decorative" val="1"/>
              </a:ext>
            </a:extLst>
          </p:cNvPr>
          <p:cNvCxnSpPr>
            <a:cxnSpLocks/>
          </p:cNvCxnSpPr>
          <p:nvPr/>
        </p:nvCxnSpPr>
        <p:spPr>
          <a:xfrm>
            <a:off x="7382022"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F7A0C5A-6673-53CC-030B-67BA133D9741}"/>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10/6/2025</a:t>
            </a:fld>
            <a:endParaRPr lang="en-US"/>
          </a:p>
        </p:txBody>
      </p:sp>
      <p:sp>
        <p:nvSpPr>
          <p:cNvPr id="7" name="Footer Placeholder 6">
            <a:extLst>
              <a:ext uri="{FF2B5EF4-FFF2-40B4-BE49-F238E27FC236}">
                <a16:creationId xmlns:a16="http://schemas.microsoft.com/office/drawing/2014/main" id="{92521688-F793-E4F2-732B-EEE6F58B758E}"/>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2DDBE29E-7417-B57C-BA94-1DBC14BE461B}"/>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5977097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8056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48056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66BBA9B-B728-DC67-AD0E-8B0CD6B2553B}"/>
              </a:ext>
              <a:ext uri="{C183D7F6-B498-43B3-948B-1728B52AA6E4}">
                <adec:decorative xmlns:adec="http://schemas.microsoft.com/office/drawing/2017/decorative" val="1"/>
              </a:ext>
            </a:extLst>
          </p:cNvPr>
          <p:cNvCxnSpPr>
            <a:cxnSpLocks/>
          </p:cNvCxnSpPr>
          <p:nvPr userDrawn="1"/>
        </p:nvCxnSpPr>
        <p:spPr>
          <a:xfrm>
            <a:off x="401402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CD3AF4A-6CE8-D602-8B43-2DBEE16BF05E}"/>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10/6/2025</a:t>
            </a:fld>
            <a:endParaRPr lang="en-US"/>
          </a:p>
        </p:txBody>
      </p:sp>
      <p:sp>
        <p:nvSpPr>
          <p:cNvPr id="9" name="Footer Placeholder 8">
            <a:extLst>
              <a:ext uri="{FF2B5EF4-FFF2-40B4-BE49-F238E27FC236}">
                <a16:creationId xmlns:a16="http://schemas.microsoft.com/office/drawing/2014/main" id="{767E8268-A223-BA56-F272-53477C7091D7}"/>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94F7843C-45BC-E180-EC40-8C80397FBC9E}"/>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9748119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4" name="Straight Connector 3">
            <a:extLst>
              <a:ext uri="{FF2B5EF4-FFF2-40B4-BE49-F238E27FC236}">
                <a16:creationId xmlns:a16="http://schemas.microsoft.com/office/drawing/2014/main" id="{3C626C00-7A36-46A2-880D-F484910B3412}"/>
              </a:ext>
              <a:ext uri="{C183D7F6-B498-43B3-948B-1728B52AA6E4}">
                <adec:decorative xmlns:adec="http://schemas.microsoft.com/office/drawing/2017/decorative" val="1"/>
              </a:ext>
            </a:extLst>
          </p:cNvPr>
          <p:cNvCxnSpPr>
            <a:cxnSpLocks/>
          </p:cNvCxnSpPr>
          <p:nvPr userDrawn="1"/>
        </p:nvCxnSpPr>
        <p:spPr>
          <a:xfrm>
            <a:off x="8077761"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8FF6D8B-36A2-DF79-CDB9-885694DCA71D}"/>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10/6/2025</a:t>
            </a:fld>
            <a:endParaRPr lang="en-US"/>
          </a:p>
        </p:txBody>
      </p:sp>
      <p:sp>
        <p:nvSpPr>
          <p:cNvPr id="5" name="Footer Placeholder 4">
            <a:extLst>
              <a:ext uri="{FF2B5EF4-FFF2-40B4-BE49-F238E27FC236}">
                <a16:creationId xmlns:a16="http://schemas.microsoft.com/office/drawing/2014/main" id="{63A2396A-E38F-CC9C-7303-71F99D082082}"/>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483B0E4B-031C-4F2A-1993-D824DD71F7DE}"/>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21479927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32320" y="584339"/>
            <a:ext cx="4361688" cy="1261714"/>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32320" y="1979463"/>
            <a:ext cx="4362450" cy="43292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FFBFE376-D742-D564-3921-9EE06C25A99D}"/>
              </a:ext>
              <a:ext uri="{C183D7F6-B498-43B3-948B-1728B52AA6E4}">
                <adec:decorative xmlns:adec="http://schemas.microsoft.com/office/drawing/2017/decorative" val="1"/>
              </a:ext>
            </a:extLst>
          </p:cNvPr>
          <p:cNvCxnSpPr>
            <a:cxnSpLocks/>
          </p:cNvCxnSpPr>
          <p:nvPr userDrawn="1"/>
        </p:nvCxnSpPr>
        <p:spPr>
          <a:xfrm>
            <a:off x="66160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5BE6B84-4C67-D49C-27F8-C862E16A8FF8}"/>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10/6/2025</a:t>
            </a:fld>
            <a:endParaRPr lang="en-US"/>
          </a:p>
        </p:txBody>
      </p:sp>
      <p:sp>
        <p:nvSpPr>
          <p:cNvPr id="7" name="Footer Placeholder 6">
            <a:extLst>
              <a:ext uri="{FF2B5EF4-FFF2-40B4-BE49-F238E27FC236}">
                <a16:creationId xmlns:a16="http://schemas.microsoft.com/office/drawing/2014/main" id="{38CDB1B9-EC53-82AC-9108-F0D1BBC43917}"/>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E60BD4C5-5651-77FA-20CA-3D813654A922}"/>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7118522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83413"/>
            <a:ext cx="4361688" cy="1262639"/>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1979461"/>
            <a:ext cx="4360863" cy="43292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5" name="Straight Connector 4">
            <a:extLst>
              <a:ext uri="{FF2B5EF4-FFF2-40B4-BE49-F238E27FC236}">
                <a16:creationId xmlns:a16="http://schemas.microsoft.com/office/drawing/2014/main" id="{1481977D-48BC-F135-96F9-1655E4BEE673}"/>
              </a:ext>
              <a:ext uri="{C183D7F6-B498-43B3-948B-1728B52AA6E4}">
                <adec:decorative xmlns:adec="http://schemas.microsoft.com/office/drawing/2017/decorative" val="1"/>
              </a:ext>
            </a:extLst>
          </p:cNvPr>
          <p:cNvCxnSpPr>
            <a:cxnSpLocks/>
          </p:cNvCxnSpPr>
          <p:nvPr userDrawn="1"/>
        </p:nvCxnSpPr>
        <p:spPr>
          <a:xfrm>
            <a:off x="573212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EA981C2C-E0DD-29A7-8209-50D664881524}"/>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10/6/2025</a:t>
            </a:fld>
            <a:endParaRPr lang="en-US"/>
          </a:p>
        </p:txBody>
      </p:sp>
      <p:sp>
        <p:nvSpPr>
          <p:cNvPr id="6" name="Footer Placeholder 4">
            <a:extLst>
              <a:ext uri="{FF2B5EF4-FFF2-40B4-BE49-F238E27FC236}">
                <a16:creationId xmlns:a16="http://schemas.microsoft.com/office/drawing/2014/main" id="{D205369F-8CCB-402F-9055-2BF12262B54D}"/>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7" name="Slide Number Placeholder 5">
            <a:extLst>
              <a:ext uri="{FF2B5EF4-FFF2-40B4-BE49-F238E27FC236}">
                <a16:creationId xmlns:a16="http://schemas.microsoft.com/office/drawing/2014/main" id="{133591F2-4BD3-37D0-B00E-B2CD5F47A36C}"/>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23591134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20040"/>
            <a:ext cx="4572000" cy="932688"/>
          </a:xfrm>
        </p:spPr>
        <p:txBody>
          <a:bodyPr anchor="b"/>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1380744"/>
            <a:ext cx="4572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5" name="Straight Connector 4">
            <a:extLst>
              <a:ext uri="{FF2B5EF4-FFF2-40B4-BE49-F238E27FC236}">
                <a16:creationId xmlns:a16="http://schemas.microsoft.com/office/drawing/2014/main" id="{B18BEB48-A052-9364-6EF6-F698004CA571}"/>
              </a:ext>
              <a:ext uri="{C183D7F6-B498-43B3-948B-1728B52AA6E4}">
                <adec:decorative xmlns:adec="http://schemas.microsoft.com/office/drawing/2017/decorative" val="1"/>
              </a:ext>
            </a:extLst>
          </p:cNvPr>
          <p:cNvCxnSpPr>
            <a:cxnSpLocks/>
          </p:cNvCxnSpPr>
          <p:nvPr userDrawn="1"/>
        </p:nvCxnSpPr>
        <p:spPr>
          <a:xfrm>
            <a:off x="5911724"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417D8113-ECE6-D6F5-9CA4-C96A535F4799}"/>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10/6/2025</a:t>
            </a:fld>
            <a:endParaRPr lang="en-US"/>
          </a:p>
        </p:txBody>
      </p:sp>
      <p:sp>
        <p:nvSpPr>
          <p:cNvPr id="6" name="Footer Placeholder 4">
            <a:extLst>
              <a:ext uri="{FF2B5EF4-FFF2-40B4-BE49-F238E27FC236}">
                <a16:creationId xmlns:a16="http://schemas.microsoft.com/office/drawing/2014/main" id="{629A0137-F97A-8194-464D-3B7D4814A8AE}"/>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7" name="Slide Number Placeholder 5">
            <a:extLst>
              <a:ext uri="{FF2B5EF4-FFF2-40B4-BE49-F238E27FC236}">
                <a16:creationId xmlns:a16="http://schemas.microsoft.com/office/drawing/2014/main" id="{E3FE5686-63A9-B1A1-5734-F96A96514650}"/>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5523557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046720" y="583413"/>
            <a:ext cx="3566160" cy="1527048"/>
          </a:xfrm>
        </p:spPr>
        <p:txBody>
          <a:bodyPr anchor="b">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046720" y="2212975"/>
            <a:ext cx="3566160" cy="40957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1F1B67D-ECBB-854F-CC29-CAAA9DB18E34}"/>
              </a:ext>
              <a:ext uri="{C183D7F6-B498-43B3-948B-1728B52AA6E4}">
                <adec:decorative xmlns:adec="http://schemas.microsoft.com/office/drawing/2017/decorative" val="1"/>
              </a:ext>
            </a:extLst>
          </p:cNvPr>
          <p:cNvCxnSpPr>
            <a:cxnSpLocks/>
          </p:cNvCxnSpPr>
          <p:nvPr userDrawn="1"/>
        </p:nvCxnSpPr>
        <p:spPr>
          <a:xfrm>
            <a:off x="7582129"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B4A8E04B-FD21-4A20-D196-257B310FD4B4}"/>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10/6/2025</a:t>
            </a:fld>
            <a:endParaRPr lang="en-US"/>
          </a:p>
        </p:txBody>
      </p:sp>
      <p:sp>
        <p:nvSpPr>
          <p:cNvPr id="9" name="Footer Placeholder 8">
            <a:extLst>
              <a:ext uri="{FF2B5EF4-FFF2-40B4-BE49-F238E27FC236}">
                <a16:creationId xmlns:a16="http://schemas.microsoft.com/office/drawing/2014/main" id="{4FB7A9C8-9922-276E-D7E7-BA37C3C590DA}"/>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C7BD9853-F841-5935-2E22-F5DA78B10918}"/>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16904812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83413"/>
            <a:ext cx="3401568" cy="1527048"/>
          </a:xfrm>
        </p:spPr>
        <p:txBody>
          <a:bodyPr anchor="b">
            <a:norm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2212975"/>
            <a:ext cx="3401568" cy="40957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a:t> </a:t>
            </a:r>
          </a:p>
        </p:txBody>
      </p:sp>
      <p:cxnSp>
        <p:nvCxnSpPr>
          <p:cNvPr id="5" name="Straight Connector 4">
            <a:extLst>
              <a:ext uri="{FF2B5EF4-FFF2-40B4-BE49-F238E27FC236}">
                <a16:creationId xmlns:a16="http://schemas.microsoft.com/office/drawing/2014/main" id="{E88ED8BF-3BC1-C0A7-67E1-8F6CE5DBA66D}"/>
              </a:ext>
              <a:ext uri="{C183D7F6-B498-43B3-948B-1728B52AA6E4}">
                <adec:decorative xmlns:adec="http://schemas.microsoft.com/office/drawing/2017/decorative" val="1"/>
              </a:ext>
            </a:extLst>
          </p:cNvPr>
          <p:cNvCxnSpPr>
            <a:cxnSpLocks/>
          </p:cNvCxnSpPr>
          <p:nvPr userDrawn="1"/>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72C41D87-A2F7-832F-EE5D-4A82C0898306}"/>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10/6/2025</a:t>
            </a:fld>
            <a:endParaRPr lang="en-US"/>
          </a:p>
        </p:txBody>
      </p:sp>
      <p:sp>
        <p:nvSpPr>
          <p:cNvPr id="6" name="Footer Placeholder 4">
            <a:extLst>
              <a:ext uri="{FF2B5EF4-FFF2-40B4-BE49-F238E27FC236}">
                <a16:creationId xmlns:a16="http://schemas.microsoft.com/office/drawing/2014/main" id="{B2FFE48E-EFB9-58B7-9159-E1F3B1F35D72}"/>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7" name="Slide Number Placeholder 5">
            <a:extLst>
              <a:ext uri="{FF2B5EF4-FFF2-40B4-BE49-F238E27FC236}">
                <a16:creationId xmlns:a16="http://schemas.microsoft.com/office/drawing/2014/main" id="{C03AB52F-F281-1BB9-9D9F-9FC67E6B879C}"/>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048016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012268"/>
            <a:ext cx="3739896" cy="1390330"/>
          </a:xfrm>
        </p:spPr>
        <p:txBody>
          <a:bodyPr anchor="t">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4" name="Footer Placeholder 5">
            <a:extLst>
              <a:ext uri="{FF2B5EF4-FFF2-40B4-BE49-F238E27FC236}">
                <a16:creationId xmlns:a16="http://schemas.microsoft.com/office/drawing/2014/main" id="{485E715F-A05B-F2BC-ABF4-447E9B58E0C2}"/>
              </a:ext>
            </a:extLst>
          </p:cNvPr>
          <p:cNvSpPr>
            <a:spLocks noGrp="1"/>
          </p:cNvSpPr>
          <p:nvPr>
            <p:ph type="ftr" sz="quarter" idx="15"/>
          </p:nvPr>
        </p:nvSpPr>
        <p:spPr>
          <a:xfrm rot="16200000">
            <a:off x="-499001" y="5684309"/>
            <a:ext cx="1709209" cy="365125"/>
          </a:xfrm>
        </p:spPr>
        <p:txBody>
          <a:body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6320" y="5012267"/>
            <a:ext cx="6400800" cy="1390330"/>
          </a:xfrm>
        </p:spPr>
        <p:txBody>
          <a:bodyPr>
            <a:noAutofit/>
          </a:bodyPr>
          <a:lstStyle>
            <a:lvl1pPr marL="0" indent="0">
              <a:buFont typeface="Arial" panose="020B0604020202020204" pitchFamily="34" charset="0"/>
              <a:buNone/>
              <a:defRPr sz="1800">
                <a:solidFill>
                  <a:schemeClr val="tx1"/>
                </a:solidFill>
              </a:defRPr>
            </a:lvl1pPr>
            <a:lvl2pPr marL="228600" indent="0">
              <a:buFont typeface="Arial" panose="020B0604020202020204" pitchFamily="34" charset="0"/>
              <a:buNone/>
              <a:defRPr sz="1600">
                <a:solidFill>
                  <a:schemeClr val="tx1"/>
                </a:solidFill>
              </a:defRPr>
            </a:lvl2pPr>
            <a:lvl3pPr marL="457200" indent="0">
              <a:buFont typeface="Arial" panose="020B0604020202020204" pitchFamily="34" charset="0"/>
              <a:buNone/>
              <a:defRPr sz="1400">
                <a:solidFill>
                  <a:schemeClr val="tx1"/>
                </a:solidFill>
              </a:defRPr>
            </a:lvl3pPr>
            <a:lvl4pPr marL="685800" indent="0">
              <a:buFont typeface="Arial" panose="020B0604020202020204" pitchFamily="34" charset="0"/>
              <a:buNone/>
              <a:defRPr sz="1200">
                <a:solidFill>
                  <a:schemeClr val="tx1"/>
                </a:solidFill>
              </a:defRPr>
            </a:lvl4pPr>
            <a:lvl5pPr marL="914400" indent="0">
              <a:buFont typeface="Arial" panose="020B0604020202020204" pitchFamily="34" charset="0"/>
              <a:buNone/>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5400000">
            <a:off x="11173959" y="5435073"/>
            <a:ext cx="1210734" cy="365125"/>
          </a:xfrm>
        </p:spPr>
        <p:txBody>
          <a:bodyPr/>
          <a:lstStyle>
            <a:lvl1pPr>
              <a:defRPr>
                <a:solidFill>
                  <a:schemeClr val="tx1"/>
                </a:solidFill>
              </a:defRPr>
            </a:lvl1pPr>
          </a:lstStyle>
          <a:p>
            <a:fld id="{ADC8C146-0A20-4029-98D5-9A42EEDF8B24}" type="datetime1">
              <a:rPr lang="en-US" smtClean="0"/>
              <a:pPr/>
              <a:t>10/6/2025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2A2B6090-1D21-5610-7943-4C4F96A6C767}"/>
              </a:ext>
              <a:ext uri="{C183D7F6-B498-43B3-948B-1728B52AA6E4}">
                <adec:decorative xmlns:adec="http://schemas.microsoft.com/office/drawing/2017/decorative" val="1"/>
              </a:ext>
            </a:extLst>
          </p:cNvPr>
          <p:cNvCxnSpPr>
            <a:cxnSpLocks/>
          </p:cNvCxnSpPr>
          <p:nvPr/>
        </p:nvCxnSpPr>
        <p:spPr>
          <a:xfrm flipH="1">
            <a:off x="0" y="463823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31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95400" y="1005840"/>
            <a:ext cx="9601200" cy="2621154"/>
          </a:xfrm>
        </p:spPr>
        <p:txBody>
          <a:bodyPr anchor="b" anchorCtr="0">
            <a:normAutofit/>
          </a:bodyP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295400" y="3749039"/>
            <a:ext cx="9601200" cy="2103120"/>
          </a:xfrm>
        </p:spPr>
        <p:txBody>
          <a:bodyPr anchor="t" anchorCtr="0">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8C6F82F-1CA0-4CF2-91A1-388896177AD5}" type="datetime1">
              <a:rPr lang="en-US" smtClean="0"/>
              <a:t>10/6/2025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grpSp>
        <p:nvGrpSpPr>
          <p:cNvPr id="12" name="Group 11">
            <a:extLst>
              <a:ext uri="{FF2B5EF4-FFF2-40B4-BE49-F238E27FC236}">
                <a16:creationId xmlns:a16="http://schemas.microsoft.com/office/drawing/2014/main" id="{E52FAD7B-9B0A-857E-5CD0-3E3F44C18648}"/>
              </a:ext>
            </a:extLst>
          </p:cNvPr>
          <p:cNvGrpSpPr/>
          <p:nvPr userDrawn="1"/>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C00D7A0C-A4FC-D6C3-FB54-CEA8FB8E533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4A9338F-57CD-1C5E-080E-1648C5C9F92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DEB5BD-7064-53F1-55A5-85BC50666D0B}"/>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43BB38-B6FB-D943-9359-FE7ED3ABB29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266204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162317"/>
            <a:ext cx="2953618" cy="1892808"/>
          </a:xfrm>
        </p:spPr>
        <p:txBody>
          <a:bodyPr anchor="t">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3" name="Straight Connector 2">
            <a:extLst>
              <a:ext uri="{FF2B5EF4-FFF2-40B4-BE49-F238E27FC236}">
                <a16:creationId xmlns:a16="http://schemas.microsoft.com/office/drawing/2014/main" id="{2405500C-1C2B-4DBE-7BD5-6BEE65AA2531}"/>
              </a:ext>
              <a:ext uri="{C183D7F6-B498-43B3-948B-1728B52AA6E4}">
                <adec:decorative xmlns:adec="http://schemas.microsoft.com/office/drawing/2017/decorative" val="1"/>
              </a:ext>
            </a:extLst>
          </p:cNvPr>
          <p:cNvCxnSpPr>
            <a:cxnSpLocks/>
          </p:cNvCxnSpPr>
          <p:nvPr/>
        </p:nvCxnSpPr>
        <p:spPr>
          <a:xfrm flipH="1">
            <a:off x="0" y="3784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EFC0BAFC-A983-7661-7BE4-9CB4E1AAE80B}"/>
              </a:ext>
            </a:extLst>
          </p:cNvPr>
          <p:cNvSpPr>
            <a:spLocks noGrp="1"/>
          </p:cNvSpPr>
          <p:nvPr>
            <p:ph type="ftr" sz="quarter" idx="16"/>
          </p:nvPr>
        </p:nvSpPr>
        <p:spPr>
          <a:xfrm rot="16200000" flipH="1">
            <a:off x="-923978" y="5259333"/>
            <a:ext cx="2559157" cy="365125"/>
          </a:xfrm>
        </p:spPr>
        <p:txBody>
          <a:body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840480" y="4162318"/>
            <a:ext cx="7589520" cy="2240280"/>
          </a:xfrm>
        </p:spPr>
        <p:txBody>
          <a:bodyPr>
            <a:noAutofit/>
          </a:bodyPr>
          <a:lstStyle>
            <a:lvl1pPr marL="0" indent="0">
              <a:buFont typeface="Arial" panose="020B0604020202020204" pitchFamily="34" charset="0"/>
              <a:buNone/>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857250" indent="-171450">
              <a:buFont typeface="Arial" panose="020B0604020202020204" pitchFamily="34" charset="0"/>
              <a:buChar char="•"/>
              <a:defRPr sz="1200">
                <a:solidFill>
                  <a:schemeClr val="tx1"/>
                </a:solidFill>
              </a:defRPr>
            </a:lvl4pPr>
            <a:lvl5pPr marL="1085850" indent="-171450">
              <a:buFont typeface="Arial" panose="020B0604020202020204"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273E16F8-613D-6FF2-3AAE-FB4255DC1EF7}"/>
              </a:ext>
            </a:extLst>
          </p:cNvPr>
          <p:cNvSpPr>
            <a:spLocks noGrp="1"/>
          </p:cNvSpPr>
          <p:nvPr>
            <p:ph type="dt" sz="half" idx="15"/>
          </p:nvPr>
        </p:nvSpPr>
        <p:spPr/>
        <p:txBody>
          <a:bodyPr/>
          <a:lstStyle/>
          <a:p>
            <a:fld id="{7FA43F5B-065E-43CE-B3FD-98C48A6F94D7}" type="datetime1">
              <a:rPr lang="en-US" smtClean="0"/>
              <a:t>10/6/2025</a:t>
            </a:fld>
            <a:endParaRPr lang="en-US"/>
          </a:p>
        </p:txBody>
      </p:sp>
      <p:sp>
        <p:nvSpPr>
          <p:cNvPr id="12" name="Slide Number Placeholder 11">
            <a:extLst>
              <a:ext uri="{FF2B5EF4-FFF2-40B4-BE49-F238E27FC236}">
                <a16:creationId xmlns:a16="http://schemas.microsoft.com/office/drawing/2014/main" id="{64EC89D4-F3C3-252D-E57A-D34A76D8BD1E}"/>
              </a:ext>
            </a:extLst>
          </p:cNvPr>
          <p:cNvSpPr>
            <a:spLocks noGrp="1"/>
          </p:cNvSpPr>
          <p:nvPr>
            <p:ph type="sldNum" sz="quarter" idx="17"/>
          </p:nvPr>
        </p:nvSpPr>
        <p:spPr>
          <a:xfrm>
            <a:off x="11512296" y="6356350"/>
            <a:ext cx="574620" cy="365125"/>
          </a:xfrm>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4534050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813647"/>
            <a:ext cx="2953618" cy="1892808"/>
          </a:xfrm>
        </p:spPr>
        <p:txBody>
          <a:bodyPr anchor="b" anchorCtr="0">
            <a:normAutofit/>
          </a:bodyPr>
          <a:lstStyle>
            <a:lvl1pPr>
              <a:defRPr sz="32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D1C5DDB1-0680-6692-8E8B-F9D50E915262}"/>
              </a:ext>
            </a:extLst>
          </p:cNvPr>
          <p:cNvSpPr>
            <a:spLocks noGrp="1"/>
          </p:cNvSpPr>
          <p:nvPr>
            <p:ph type="ftr" sz="quarter" idx="16"/>
          </p:nvPr>
        </p:nvSpPr>
        <p:spPr>
          <a:xfrm rot="16200000" flipH="1">
            <a:off x="-853249" y="1315045"/>
            <a:ext cx="2417698" cy="365125"/>
          </a:xfrm>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66175"/>
            <a:ext cx="7409228" cy="2240280"/>
          </a:xfrm>
        </p:spPr>
        <p:txBody>
          <a:bodyPr anchor="b" anchorCtr="0">
            <a:noAutofit/>
          </a:bodyPr>
          <a:lstStyle>
            <a:lvl1pPr marL="0" indent="0">
              <a:buFont typeface="Arial" panose="020B0604020202020204" pitchFamily="34" charset="0"/>
              <a:buNone/>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857250" indent="-171450">
              <a:buFont typeface="Arial" panose="020B0604020202020204" pitchFamily="34" charset="0"/>
              <a:buChar char="•"/>
              <a:defRPr sz="1200">
                <a:solidFill>
                  <a:schemeClr val="tx1"/>
                </a:solidFill>
              </a:defRPr>
            </a:lvl4pPr>
            <a:lvl5pPr marL="1085850" indent="-171450">
              <a:buFont typeface="Arial" panose="020B0604020202020204"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65DF332-3FBA-2C89-59F5-FA1778C4985A}"/>
              </a:ext>
            </a:extLst>
          </p:cNvPr>
          <p:cNvSpPr>
            <a:spLocks noGrp="1"/>
          </p:cNvSpPr>
          <p:nvPr>
            <p:ph type="dt" sz="half" idx="15"/>
          </p:nvPr>
        </p:nvSpPr>
        <p:spPr>
          <a:xfrm rot="5400000">
            <a:off x="10902234" y="1160706"/>
            <a:ext cx="1754184" cy="365125"/>
          </a:xfrm>
        </p:spPr>
        <p:txBody>
          <a:bodyPr/>
          <a:lstStyle>
            <a:lvl1pPr>
              <a:defRPr>
                <a:solidFill>
                  <a:schemeClr val="tx1"/>
                </a:solidFill>
              </a:defRPr>
            </a:lvl1pPr>
          </a:lstStyle>
          <a:p>
            <a:fld id="{7FA43F5B-065E-43CE-B3FD-98C48A6F94D7}" type="datetime1">
              <a:rPr lang="en-US" smtClean="0"/>
              <a:pPr/>
              <a:t>10/6/2025</a:t>
            </a:fld>
            <a:endParaRPr lang="en-US"/>
          </a:p>
        </p:txBody>
      </p:sp>
      <p:sp>
        <p:nvSpPr>
          <p:cNvPr id="9" name="Slide Number Placeholder 8">
            <a:extLst>
              <a:ext uri="{FF2B5EF4-FFF2-40B4-BE49-F238E27FC236}">
                <a16:creationId xmlns:a16="http://schemas.microsoft.com/office/drawing/2014/main" id="{BB9E9CA5-FE3A-8B3B-FD85-EEC977EA262E}"/>
              </a:ext>
            </a:extLst>
          </p:cNvPr>
          <p:cNvSpPr>
            <a:spLocks noGrp="1"/>
          </p:cNvSpPr>
          <p:nvPr>
            <p:ph type="sldNum" sz="quarter" idx="17"/>
          </p:nvPr>
        </p:nvSpPr>
        <p:spPr>
          <a:xfrm>
            <a:off x="11512296" y="2353708"/>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5" name="Straight Connector 4">
            <a:extLst>
              <a:ext uri="{FF2B5EF4-FFF2-40B4-BE49-F238E27FC236}">
                <a16:creationId xmlns:a16="http://schemas.microsoft.com/office/drawing/2014/main" id="{98916A20-C6D4-6297-2A89-F60B0B6DAF9A}"/>
              </a:ext>
              <a:ext uri="{C183D7F6-B498-43B3-948B-1728B52AA6E4}">
                <adec:decorative xmlns:adec="http://schemas.microsoft.com/office/drawing/2017/decorative" val="1"/>
              </a:ext>
            </a:extLst>
          </p:cNvPr>
          <p:cNvCxnSpPr>
            <a:cxnSpLocks/>
          </p:cNvCxnSpPr>
          <p:nvPr userDrawn="1"/>
        </p:nvCxnSpPr>
        <p:spPr>
          <a:xfrm flipH="1">
            <a:off x="0" y="3071719"/>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4523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5577840"/>
            <a:ext cx="10972802" cy="970463"/>
          </a:xfrm>
        </p:spPr>
        <p:txBody>
          <a:bodyPr anchor="t" anchorCtr="0"/>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0" name="Picture Placeholder 9">
            <a:extLst>
              <a:ext uri="{FF2B5EF4-FFF2-40B4-BE49-F238E27FC236}">
                <a16:creationId xmlns:a16="http://schemas.microsoft.com/office/drawing/2014/main" id="{F715F3DA-3DCE-67E6-E94C-48C96A36C98B}"/>
              </a:ext>
            </a:extLst>
          </p:cNvPr>
          <p:cNvSpPr>
            <a:spLocks noGrp="1"/>
          </p:cNvSpPr>
          <p:nvPr>
            <p:ph type="pic" sz="quarter" idx="13" hasCustomPrompt="1"/>
          </p:nvPr>
        </p:nvSpPr>
        <p:spPr>
          <a:xfrm>
            <a:off x="640080" y="365760"/>
            <a:ext cx="5898743" cy="4425696"/>
          </a:xfrm>
          <a:custGeom>
            <a:avLst/>
            <a:gdLst>
              <a:gd name="connsiteX0" fmla="*/ 2983368 w 6446520"/>
              <a:gd name="connsiteY0" fmla="*/ 0 h 4425696"/>
              <a:gd name="connsiteX1" fmla="*/ 3463152 w 6446520"/>
              <a:gd name="connsiteY1" fmla="*/ 0 h 4425696"/>
              <a:gd name="connsiteX2" fmla="*/ 3552820 w 6446520"/>
              <a:gd name="connsiteY2" fmla="*/ 7008 h 4425696"/>
              <a:gd name="connsiteX3" fmla="*/ 6446520 w 6446520"/>
              <a:gd name="connsiteY3" fmla="*/ 3302772 h 4425696"/>
              <a:gd name="connsiteX4" fmla="*/ 6446520 w 6446520"/>
              <a:gd name="connsiteY4" fmla="*/ 4425696 h 4425696"/>
              <a:gd name="connsiteX5" fmla="*/ 0 w 6446520"/>
              <a:gd name="connsiteY5" fmla="*/ 4425696 h 4425696"/>
              <a:gd name="connsiteX6" fmla="*/ 0 w 6446520"/>
              <a:gd name="connsiteY6" fmla="*/ 3302772 h 4425696"/>
              <a:gd name="connsiteX7" fmla="*/ 2893701 w 6446520"/>
              <a:gd name="connsiteY7" fmla="*/ 7008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520" h="4425696">
                <a:moveTo>
                  <a:pt x="2983368" y="0"/>
                </a:moveTo>
                <a:lnTo>
                  <a:pt x="3463152" y="0"/>
                </a:lnTo>
                <a:lnTo>
                  <a:pt x="3552820" y="7008"/>
                </a:lnTo>
                <a:cubicBezTo>
                  <a:pt x="5178169" y="176660"/>
                  <a:pt x="6446520" y="1587478"/>
                  <a:pt x="6446520" y="3302772"/>
                </a:cubicBezTo>
                <a:lnTo>
                  <a:pt x="6446520" y="4425696"/>
                </a:lnTo>
                <a:lnTo>
                  <a:pt x="0" y="4425696"/>
                </a:lnTo>
                <a:lnTo>
                  <a:pt x="0" y="3302772"/>
                </a:lnTo>
                <a:cubicBezTo>
                  <a:pt x="0" y="1587478"/>
                  <a:pt x="1268352" y="176660"/>
                  <a:pt x="2893701" y="7008"/>
                </a:cubicBezTo>
                <a:close/>
              </a:path>
            </a:pathLst>
          </a:custGeom>
          <a:blipFill dpi="0" rotWithShape="1">
            <a:blip r:embed="rId2">
              <a:alphaModFix amt="71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950303" y="365760"/>
            <a:ext cx="4571137" cy="4428871"/>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4766791B-F730-470C-BD5E-FFF8D449589F}" type="datetime1">
              <a:rPr lang="en-US" smtClean="0"/>
              <a:pPr/>
              <a:t>10/6/2025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F5EDA098-8E4B-3EB1-646C-4227A3202019}"/>
              </a:ext>
              <a:ext uri="{C183D7F6-B498-43B3-948B-1728B52AA6E4}">
                <adec:decorative xmlns:adec="http://schemas.microsoft.com/office/drawing/2017/decorative" val="1"/>
              </a:ext>
            </a:extLst>
          </p:cNvPr>
          <p:cNvCxnSpPr>
            <a:cxnSpLocks/>
          </p:cNvCxnSpPr>
          <p:nvPr userDrawn="1"/>
        </p:nvCxnSpPr>
        <p:spPr>
          <a:xfrm flipH="1">
            <a:off x="0" y="521208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7286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4882896"/>
            <a:ext cx="3657603" cy="1453896"/>
          </a:xfrm>
        </p:spPr>
        <p:txBody>
          <a:bodyPr anchor="t">
            <a:normAutofit/>
          </a:bodyPr>
          <a:lstStyle>
            <a:lvl1pPr algn="ct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6" name="Picture Placeholder 15">
            <a:extLst>
              <a:ext uri="{FF2B5EF4-FFF2-40B4-BE49-F238E27FC236}">
                <a16:creationId xmlns:a16="http://schemas.microsoft.com/office/drawing/2014/main" id="{838F5DE0-1AA8-5320-EBEC-7B2EEF399630}"/>
              </a:ext>
            </a:extLst>
          </p:cNvPr>
          <p:cNvSpPr>
            <a:spLocks noGrp="1"/>
          </p:cNvSpPr>
          <p:nvPr>
            <p:ph type="pic" sz="quarter" idx="13" hasCustomPrompt="1"/>
          </p:nvPr>
        </p:nvSpPr>
        <p:spPr>
          <a:xfrm>
            <a:off x="731520" y="548642"/>
            <a:ext cx="3490175" cy="4041647"/>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blipFill dpi="0" rotWithShape="1">
            <a:blip r:embed="rId2">
              <a:alphaModFix amt="81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7760" y="549275"/>
            <a:ext cx="6561138" cy="57594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73859A7-84EB-4384-87AF-59CC16704CF8}" type="datetime1">
              <a:rPr lang="en-US" smtClean="0"/>
              <a:pPr/>
              <a:t>10/6/2025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619C3A72-7CAE-129F-7490-B687280EF1C9}"/>
              </a:ext>
              <a:ext uri="{C183D7F6-B498-43B3-948B-1728B52AA6E4}">
                <adec:decorative xmlns:adec="http://schemas.microsoft.com/office/drawing/2017/decorative" val="1"/>
              </a:ext>
            </a:extLst>
          </p:cNvPr>
          <p:cNvCxnSpPr>
            <a:cxnSpLocks/>
          </p:cNvCxnSpPr>
          <p:nvPr userDrawn="1"/>
        </p:nvCxnSpPr>
        <p:spPr>
          <a:xfrm>
            <a:off x="46461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4780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17">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8B008C-A5E8-826A-5F68-E2A4C542B6F6}"/>
              </a:ext>
            </a:extLst>
          </p:cNvPr>
          <p:cNvSpPr>
            <a:spLocks noGrp="1"/>
          </p:cNvSpPr>
          <p:nvPr>
            <p:ph type="title"/>
          </p:nvPr>
        </p:nvSpPr>
        <p:spPr>
          <a:xfrm>
            <a:off x="731520" y="320040"/>
            <a:ext cx="10780776" cy="932688"/>
          </a:xfrm>
        </p:spPr>
        <p:txBody>
          <a:bodyPr anchor="b"/>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6" name="Picture Placeholder 15">
            <a:extLst>
              <a:ext uri="{FF2B5EF4-FFF2-40B4-BE49-F238E27FC236}">
                <a16:creationId xmlns:a16="http://schemas.microsoft.com/office/drawing/2014/main" id="{838F5DE0-1AA8-5320-EBEC-7B2EEF399630}"/>
              </a:ext>
            </a:extLst>
          </p:cNvPr>
          <p:cNvSpPr>
            <a:spLocks noGrp="1"/>
          </p:cNvSpPr>
          <p:nvPr>
            <p:ph type="pic" sz="quarter" idx="13" hasCustomPrompt="1"/>
          </p:nvPr>
        </p:nvSpPr>
        <p:spPr>
          <a:xfrm>
            <a:off x="731520" y="1816163"/>
            <a:ext cx="3920691" cy="4540188"/>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49516" y="1812758"/>
            <a:ext cx="6349381" cy="4540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73859A7-84EB-4384-87AF-59CC16704CF8}" type="datetime1">
              <a:rPr lang="en-US" smtClean="0"/>
              <a:pPr/>
              <a:t>10/6/2025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050685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164" y="559341"/>
            <a:ext cx="10755670" cy="932688"/>
          </a:xfrm>
        </p:spPr>
        <p:txBody>
          <a:bodyPr anchor="b"/>
          <a:lstStyle/>
          <a:p>
            <a:r>
              <a:rPr lang="en-US"/>
              <a:t>Click to edit Master title style</a:t>
            </a:r>
          </a:p>
        </p:txBody>
      </p:sp>
      <p:sp>
        <p:nvSpPr>
          <p:cNvPr id="9" name="Footer Placeholder 5">
            <a:extLst>
              <a:ext uri="{FF2B5EF4-FFF2-40B4-BE49-F238E27FC236}">
                <a16:creationId xmlns:a16="http://schemas.microsoft.com/office/drawing/2014/main" id="{3C89FBB9-2C05-A4C1-ECB4-D6A5C4219E42}"/>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a:t>Sample Footer Text</a:t>
            </a:r>
          </a:p>
        </p:txBody>
      </p:sp>
      <p:sp>
        <p:nvSpPr>
          <p:cNvPr id="3" name="Date Placeholder 4">
            <a:extLst>
              <a:ext uri="{FF2B5EF4-FFF2-40B4-BE49-F238E27FC236}">
                <a16:creationId xmlns:a16="http://schemas.microsoft.com/office/drawing/2014/main" id="{BBB07A11-50DE-6BC0-0514-6E2C14A47985}"/>
              </a:ext>
            </a:extLst>
          </p:cNvPr>
          <p:cNvSpPr>
            <a:spLocks noGrp="1"/>
          </p:cNvSpPr>
          <p:nvPr>
            <p:ph type="dt" sz="half" idx="15"/>
          </p:nvPr>
        </p:nvSpPr>
        <p:spPr>
          <a:xfrm rot="16200000" flipH="1">
            <a:off x="-997746" y="4594946"/>
            <a:ext cx="2706690" cy="365125"/>
          </a:xfrm>
        </p:spPr>
        <p:txBody>
          <a:bodyPr/>
          <a:lstStyle>
            <a:lvl1pPr algn="l">
              <a:defRPr>
                <a:solidFill>
                  <a:schemeClr val="tx1"/>
                </a:solidFill>
              </a:defRPr>
            </a:lvl1pPr>
          </a:lstStyle>
          <a:p>
            <a:fld id="{7FA43F5B-065E-43CE-B3FD-98C48A6F94D7}" type="datetime1">
              <a:rPr lang="en-US" smtClean="0"/>
              <a:pPr/>
              <a:t>10/6/2025</a:t>
            </a:fld>
            <a:endParaRPr lang="en-US"/>
          </a:p>
        </p:txBody>
      </p:sp>
      <p:sp>
        <p:nvSpPr>
          <p:cNvPr id="6" name="Slide Number Placeholder 6">
            <a:extLst>
              <a:ext uri="{FF2B5EF4-FFF2-40B4-BE49-F238E27FC236}">
                <a16:creationId xmlns:a16="http://schemas.microsoft.com/office/drawing/2014/main" id="{03ED5F49-F9F7-05A9-62AC-C9C8DF2EADE8}"/>
              </a:ext>
            </a:extLst>
          </p:cNvPr>
          <p:cNvSpPr>
            <a:spLocks noGrp="1"/>
          </p:cNvSpPr>
          <p:nvPr>
            <p:ph type="sldNum" sz="quarter" idx="17"/>
          </p:nvPr>
        </p:nvSpPr>
        <p:spPr>
          <a:xfrm>
            <a:off x="88569" y="6264201"/>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1200" y="1713652"/>
            <a:ext cx="4387012" cy="4612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5658927" y="1713653"/>
            <a:ext cx="6533071"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vert="horz" wrap="square" lIns="91440" tIns="45720" rIns="91440" bIns="45720" rtlCol="0">
            <a:noAutofit/>
          </a:bodyPr>
          <a:lstStyle>
            <a:lvl1pPr marL="0" indent="0">
              <a:buFont typeface="Arial" panose="020B0604020202020204" pitchFamily="34" charset="0"/>
              <a:buNone/>
              <a:defRPr lang="en-US" dirty="0"/>
            </a:lvl1pPr>
          </a:lstStyle>
          <a:p>
            <a:pPr marL="285750" lvl="0" indent="-285750"/>
            <a:r>
              <a:rPr lang="en-US"/>
              <a:t> </a:t>
            </a:r>
          </a:p>
        </p:txBody>
      </p:sp>
    </p:spTree>
    <p:extLst>
      <p:ext uri="{BB962C8B-B14F-4D97-AF65-F5344CB8AC3E}">
        <p14:creationId xmlns:p14="http://schemas.microsoft.com/office/powerpoint/2010/main" val="3396665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164" y="559341"/>
            <a:ext cx="10864236" cy="932688"/>
          </a:xfrm>
        </p:spPr>
        <p:txBody>
          <a:bodyPr anchor="b"/>
          <a:lstStyle/>
          <a:p>
            <a:r>
              <a:rPr lang="en-US"/>
              <a:t>Click to edit Master title style</a:t>
            </a:r>
          </a:p>
        </p:txBody>
      </p:sp>
      <p:sp>
        <p:nvSpPr>
          <p:cNvPr id="5" name="Footer Placeholder 3">
            <a:extLst>
              <a:ext uri="{FF2B5EF4-FFF2-40B4-BE49-F238E27FC236}">
                <a16:creationId xmlns:a16="http://schemas.microsoft.com/office/drawing/2014/main" id="{E4C77EC0-4873-6982-138B-77EBB60FCE21}"/>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2148" y="1676967"/>
            <a:ext cx="4304208"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9">
            <a:extLst>
              <a:ext uri="{FF2B5EF4-FFF2-40B4-BE49-F238E27FC236}">
                <a16:creationId xmlns:a16="http://schemas.microsoft.com/office/drawing/2014/main" id="{9EA9F84E-FFD2-9D14-4000-EB54F5065147}"/>
              </a:ext>
            </a:extLst>
          </p:cNvPr>
          <p:cNvSpPr>
            <a:spLocks noGrp="1"/>
          </p:cNvSpPr>
          <p:nvPr>
            <p:ph type="pic" sz="quarter" idx="18" hasCustomPrompt="1"/>
          </p:nvPr>
        </p:nvSpPr>
        <p:spPr>
          <a:xfrm>
            <a:off x="5483476" y="1694325"/>
            <a:ext cx="5990360" cy="4207696"/>
          </a:xfrm>
          <a:custGeom>
            <a:avLst/>
            <a:gdLst>
              <a:gd name="connsiteX0" fmla="*/ 2983368 w 6446520"/>
              <a:gd name="connsiteY0" fmla="*/ 0 h 4425696"/>
              <a:gd name="connsiteX1" fmla="*/ 3463152 w 6446520"/>
              <a:gd name="connsiteY1" fmla="*/ 0 h 4425696"/>
              <a:gd name="connsiteX2" fmla="*/ 3552820 w 6446520"/>
              <a:gd name="connsiteY2" fmla="*/ 7008 h 4425696"/>
              <a:gd name="connsiteX3" fmla="*/ 6446520 w 6446520"/>
              <a:gd name="connsiteY3" fmla="*/ 3302772 h 4425696"/>
              <a:gd name="connsiteX4" fmla="*/ 6446520 w 6446520"/>
              <a:gd name="connsiteY4" fmla="*/ 4425696 h 4425696"/>
              <a:gd name="connsiteX5" fmla="*/ 0 w 6446520"/>
              <a:gd name="connsiteY5" fmla="*/ 4425696 h 4425696"/>
              <a:gd name="connsiteX6" fmla="*/ 0 w 6446520"/>
              <a:gd name="connsiteY6" fmla="*/ 3302772 h 4425696"/>
              <a:gd name="connsiteX7" fmla="*/ 2893701 w 6446520"/>
              <a:gd name="connsiteY7" fmla="*/ 7008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520" h="4425696">
                <a:moveTo>
                  <a:pt x="2983368" y="0"/>
                </a:moveTo>
                <a:lnTo>
                  <a:pt x="3463152" y="0"/>
                </a:lnTo>
                <a:lnTo>
                  <a:pt x="3552820" y="7008"/>
                </a:lnTo>
                <a:cubicBezTo>
                  <a:pt x="5178169" y="176660"/>
                  <a:pt x="6446520" y="1587478"/>
                  <a:pt x="6446520" y="3302772"/>
                </a:cubicBezTo>
                <a:lnTo>
                  <a:pt x="6446520" y="4425696"/>
                </a:lnTo>
                <a:lnTo>
                  <a:pt x="0" y="4425696"/>
                </a:lnTo>
                <a:lnTo>
                  <a:pt x="0" y="3302772"/>
                </a:lnTo>
                <a:cubicBezTo>
                  <a:pt x="0" y="1587478"/>
                  <a:pt x="1268352" y="176660"/>
                  <a:pt x="2893701" y="7008"/>
                </a:cubicBezTo>
                <a:close/>
              </a:path>
            </a:pathLst>
          </a:custGeom>
          <a:blipFill dpi="0" rotWithShape="1">
            <a:blip r:embed="rId2">
              <a:alphaModFix amt="73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marL="0" indent="0">
              <a:buFont typeface="Arial" panose="020B0604020202020204" pitchFamily="34" charset="0"/>
              <a:buNone/>
              <a:defRPr>
                <a:solidFill>
                  <a:schemeClr val="tx1"/>
                </a:solidFill>
              </a:defRPr>
            </a:lvl1pPr>
          </a:lstStyle>
          <a:p>
            <a:r>
              <a:rPr lang="en-US"/>
              <a:t> </a:t>
            </a:r>
          </a:p>
        </p:txBody>
      </p:sp>
      <p:sp>
        <p:nvSpPr>
          <p:cNvPr id="7" name="Date Placeholder 2">
            <a:extLst>
              <a:ext uri="{FF2B5EF4-FFF2-40B4-BE49-F238E27FC236}">
                <a16:creationId xmlns:a16="http://schemas.microsoft.com/office/drawing/2014/main" id="{B1DEFE62-48FB-6384-52E6-28C55B7237A0}"/>
              </a:ext>
            </a:extLst>
          </p:cNvPr>
          <p:cNvSpPr>
            <a:spLocks noGrp="1"/>
          </p:cNvSpPr>
          <p:nvPr>
            <p:ph type="dt" sz="half" idx="15"/>
          </p:nvPr>
        </p:nvSpPr>
        <p:spPr>
          <a:xfrm rot="5400000">
            <a:off x="10425981" y="4687095"/>
            <a:ext cx="2706690" cy="365125"/>
          </a:xfrm>
        </p:spPr>
        <p:txBody>
          <a:bodyPr/>
          <a:lstStyle>
            <a:lvl1pPr>
              <a:defRPr>
                <a:solidFill>
                  <a:schemeClr val="tx1"/>
                </a:solidFill>
              </a:defRPr>
            </a:lvl1pPr>
          </a:lstStyle>
          <a:p>
            <a:fld id="{7FA43F5B-065E-43CE-B3FD-98C48A6F94D7}" type="datetime1">
              <a:rPr lang="en-US" smtClean="0"/>
              <a:pPr/>
              <a:t>10/6/2025</a:t>
            </a:fld>
            <a:endParaRPr lang="en-US"/>
          </a:p>
        </p:txBody>
      </p:sp>
      <p:sp>
        <p:nvSpPr>
          <p:cNvPr id="11" name="Slide Number Placeholder 8">
            <a:extLst>
              <a:ext uri="{FF2B5EF4-FFF2-40B4-BE49-F238E27FC236}">
                <a16:creationId xmlns:a16="http://schemas.microsoft.com/office/drawing/2014/main" id="{70C3045B-A291-FDD5-BEE7-EB765F9DE6BB}"/>
              </a:ext>
            </a:extLst>
          </p:cNvPr>
          <p:cNvSpPr>
            <a:spLocks noGrp="1"/>
          </p:cNvSpPr>
          <p:nvPr>
            <p:ph type="sldNum" sz="quarter" idx="17"/>
          </p:nvPr>
        </p:nvSpPr>
        <p:spPr>
          <a:xfrm>
            <a:off x="11512296" y="6356350"/>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Tree>
    <p:extLst>
      <p:ext uri="{BB962C8B-B14F-4D97-AF65-F5344CB8AC3E}">
        <p14:creationId xmlns:p14="http://schemas.microsoft.com/office/powerpoint/2010/main" val="11759527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Number Larg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7BBF55A-D91F-143D-FBB6-73995F00EAC2}"/>
              </a:ext>
            </a:extLst>
          </p:cNvPr>
          <p:cNvSpPr>
            <a:spLocks noGrp="1"/>
          </p:cNvSpPr>
          <p:nvPr>
            <p:ph type="title"/>
          </p:nvPr>
        </p:nvSpPr>
        <p:spPr>
          <a:xfrm>
            <a:off x="2057400" y="4937761"/>
            <a:ext cx="6987537" cy="1353312"/>
          </a:xfrm>
        </p:spPr>
        <p:txBody>
          <a:bodyPr anchor="t">
            <a:normAutofit/>
          </a:bodyPr>
          <a:lstStyle>
            <a:lvl1pP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9" name="Content Placeholder 8">
            <a:extLst>
              <a:ext uri="{FF2B5EF4-FFF2-40B4-BE49-F238E27FC236}">
                <a16:creationId xmlns:a16="http://schemas.microsoft.com/office/drawing/2014/main" id="{072A4B4E-0B2F-F1BB-322A-713D1FB5F2FE}"/>
              </a:ext>
            </a:extLst>
          </p:cNvPr>
          <p:cNvSpPr>
            <a:spLocks noGrp="1"/>
          </p:cNvSpPr>
          <p:nvPr>
            <p:ph sz="quarter" idx="13" hasCustomPrompt="1"/>
          </p:nvPr>
        </p:nvSpPr>
        <p:spPr>
          <a:xfrm>
            <a:off x="2057400" y="549021"/>
            <a:ext cx="9455150" cy="4333875"/>
          </a:xfrm>
        </p:spPr>
        <p:txBody>
          <a:bodyPr anchor="b">
            <a:normAutofit/>
          </a:bodyPr>
          <a:lstStyle>
            <a:lvl1pPr>
              <a:defRPr sz="23200">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5AD3D17-73C9-402C-91E7-BA73E6829C50}" type="datetime1">
              <a:rPr lang="en-US" smtClean="0"/>
              <a:pPr/>
              <a:t>10/6/2025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8546D47F-2AE5-2705-911C-52BBD6B7D8EA}"/>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4478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Number Large 2">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07161BC5-1283-62A1-6BD4-C13D49861D6F}"/>
              </a:ext>
            </a:extLst>
          </p:cNvPr>
          <p:cNvSpPr>
            <a:spLocks noGrp="1"/>
          </p:cNvSpPr>
          <p:nvPr>
            <p:ph type="title"/>
          </p:nvPr>
        </p:nvSpPr>
        <p:spPr>
          <a:xfrm>
            <a:off x="2333244" y="4846320"/>
            <a:ext cx="7525512" cy="1545336"/>
          </a:xfrm>
        </p:spPr>
        <p:txBody>
          <a:bodyPr anchor="t">
            <a:normAutofit/>
          </a:bodyPr>
          <a:lstStyle>
            <a:lvl1pPr algn="ct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8">
            <a:extLst>
              <a:ext uri="{FF2B5EF4-FFF2-40B4-BE49-F238E27FC236}">
                <a16:creationId xmlns:a16="http://schemas.microsoft.com/office/drawing/2014/main" id="{6217EA84-48D2-BF27-881E-1EED3BB2FA90}"/>
              </a:ext>
            </a:extLst>
          </p:cNvPr>
          <p:cNvSpPr>
            <a:spLocks noGrp="1"/>
          </p:cNvSpPr>
          <p:nvPr>
            <p:ph sz="quarter" idx="13" hasCustomPrompt="1"/>
          </p:nvPr>
        </p:nvSpPr>
        <p:spPr>
          <a:xfrm>
            <a:off x="824484" y="549021"/>
            <a:ext cx="10543032" cy="4205859"/>
          </a:xfrm>
        </p:spPr>
        <p:txBody>
          <a:bodyPr anchor="b">
            <a:normAutofit/>
          </a:bodyPr>
          <a:lstStyle>
            <a:lvl1pPr algn="ctr">
              <a:defRPr sz="23200">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C77A7CDD-9512-40CC-9351-FC0DE186CFBD}" type="datetime1">
              <a:rPr lang="en-US" smtClean="0"/>
              <a:pPr/>
              <a:t>10/6/2025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5662580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Number Large 3">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7792842B-25D6-4A1E-C1C2-AEE71B415CE0}"/>
              </a:ext>
            </a:extLst>
          </p:cNvPr>
          <p:cNvSpPr>
            <a:spLocks noGrp="1"/>
          </p:cNvSpPr>
          <p:nvPr>
            <p:ph type="title"/>
          </p:nvPr>
        </p:nvSpPr>
        <p:spPr>
          <a:xfrm>
            <a:off x="7223760" y="1371600"/>
            <a:ext cx="4114800" cy="4114800"/>
          </a:xfrm>
        </p:spPr>
        <p:txBody>
          <a:bodyPr anchor="ctr">
            <a:normAutofit/>
          </a:bodyPr>
          <a:lstStyle>
            <a:lvl1pP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8">
            <a:extLst>
              <a:ext uri="{FF2B5EF4-FFF2-40B4-BE49-F238E27FC236}">
                <a16:creationId xmlns:a16="http://schemas.microsoft.com/office/drawing/2014/main" id="{12DBA1DA-C8D5-2565-57BF-FEDE64BF7000}"/>
              </a:ext>
            </a:extLst>
          </p:cNvPr>
          <p:cNvSpPr>
            <a:spLocks noGrp="1"/>
          </p:cNvSpPr>
          <p:nvPr>
            <p:ph sz="quarter" idx="13" hasCustomPrompt="1"/>
          </p:nvPr>
        </p:nvSpPr>
        <p:spPr>
          <a:xfrm>
            <a:off x="914400" y="353237"/>
            <a:ext cx="5937337" cy="6368237"/>
          </a:xfrm>
        </p:spPr>
        <p:txBody>
          <a:bodyPr anchor="ctr">
            <a:normAutofit/>
          </a:bodyPr>
          <a:lstStyle>
            <a:lvl1pPr>
              <a:lnSpc>
                <a:spcPct val="90000"/>
              </a:lnSpc>
              <a:spcBef>
                <a:spcPts val="0"/>
              </a:spcBef>
              <a:defRPr sz="23200">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pPr/>
              <a:t>10/6/2025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80621764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55" Type="http://schemas.openxmlformats.org/officeDocument/2006/relationships/slideLayout" Target="../slideLayouts/slideLayout114.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slideLayout" Target="../slideLayouts/slideLayout112.xml"/><Relationship Id="rId5" Type="http://schemas.openxmlformats.org/officeDocument/2006/relationships/slideLayout" Target="../slideLayouts/slideLayout64.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56" Type="http://schemas.openxmlformats.org/officeDocument/2006/relationships/slideLayout" Target="../slideLayouts/slideLayout115.xml"/><Relationship Id="rId8" Type="http://schemas.openxmlformats.org/officeDocument/2006/relationships/slideLayout" Target="../slideLayouts/slideLayout67.xml"/><Relationship Id="rId51" Type="http://schemas.openxmlformats.org/officeDocument/2006/relationships/slideLayout" Target="../slideLayouts/slideLayout110.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20" Type="http://schemas.openxmlformats.org/officeDocument/2006/relationships/slideLayout" Target="../slideLayouts/slideLayout79.xml"/><Relationship Id="rId41" Type="http://schemas.openxmlformats.org/officeDocument/2006/relationships/slideLayout" Target="../slideLayouts/slideLayout100.xml"/><Relationship Id="rId54" Type="http://schemas.openxmlformats.org/officeDocument/2006/relationships/slideLayout" Target="../slideLayouts/slideLayout113.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 Id="rId57" Type="http://schemas.openxmlformats.org/officeDocument/2006/relationships/theme" Target="../theme/theme2.xml"/><Relationship Id="rId10" Type="http://schemas.openxmlformats.org/officeDocument/2006/relationships/slideLayout" Target="../slideLayouts/slideLayout69.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066800" y="685800"/>
            <a:ext cx="10058400"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16200000">
            <a:off x="-1005840" y="1525384"/>
            <a:ext cx="2805405" cy="365125"/>
          </a:xfrm>
          <a:prstGeom prst="rect">
            <a:avLst/>
          </a:prstGeom>
        </p:spPr>
        <p:txBody>
          <a:bodyPr vert="horz" lIns="91440" tIns="45720" rIns="91440" bIns="45720" rtlCol="0" anchor="ctr"/>
          <a:lstStyle>
            <a:lvl1pPr algn="r" rtl="0">
              <a:defRPr sz="900" b="0" i="0">
                <a:solidFill>
                  <a:schemeClr val="tx1"/>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73385" y="6229552"/>
            <a:ext cx="429207" cy="365125"/>
          </a:xfrm>
          <a:prstGeom prst="rect">
            <a:avLst/>
          </a:prstGeom>
        </p:spPr>
        <p:txBody>
          <a:bodyPr vert="horz" lIns="91440" tIns="45720" rIns="91440" bIns="45720" rtlCol="0" anchor="ctr"/>
          <a:lstStyle>
            <a:lvl1pPr algn="ctr" rtl="0">
              <a:defRPr sz="900" b="0" i="0">
                <a:solidFill>
                  <a:schemeClr val="tx1"/>
                </a:solidFill>
                <a:latin typeface="+mn-lt"/>
              </a:defRPr>
            </a:lvl1pPr>
          </a:lstStyle>
          <a:p>
            <a:fld id="{CC057153-B650-4DEB-B370-79DDCFDCE934}" type="slidenum">
              <a:rPr lang="en-US" smtClean="0"/>
              <a:pPr/>
              <a:t>‹#›</a:t>
            </a:fld>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066800" y="1920240"/>
            <a:ext cx="10058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rot="5400000">
            <a:off x="10040831" y="4206240"/>
            <a:ext cx="3494314" cy="365125"/>
          </a:xfrm>
          <a:prstGeom prst="rect">
            <a:avLst/>
          </a:prstGeom>
        </p:spPr>
        <p:txBody>
          <a:bodyPr vert="horz" lIns="91440" tIns="45720" rIns="91440" bIns="45720" rtlCol="0" anchor="ctr"/>
          <a:lstStyle>
            <a:lvl1pPr algn="r" rtl="0">
              <a:defRPr sz="900" b="0" i="0">
                <a:solidFill>
                  <a:schemeClr val="tx1"/>
                </a:solidFill>
                <a:latin typeface="+mn-lt"/>
              </a:defRPr>
            </a:lvl1pPr>
          </a:lstStyle>
          <a:p>
            <a:fld id="{5D94B1B5-61D9-4408-A2B5-CA06F768CAB1}" type="datetime1">
              <a:rPr lang="en-US" smtClean="0"/>
              <a:t>10/6/2025</a:t>
            </a:fld>
            <a:endParaRPr lang="en-US" dirty="0"/>
          </a:p>
        </p:txBody>
      </p:sp>
      <p:sp>
        <p:nvSpPr>
          <p:cNvPr id="12" name="Freeform 11" hidden="1">
            <a:extLst>
              <a:ext uri="{FF2B5EF4-FFF2-40B4-BE49-F238E27FC236}">
                <a16:creationId xmlns:a16="http://schemas.microsoft.com/office/drawing/2014/main" id="{918C00E2-AFB8-E789-01F1-47EC64846D95}"/>
              </a:ext>
            </a:extLst>
          </p:cNvPr>
          <p:cNvSpPr/>
          <p:nvPr/>
        </p:nvSpPr>
        <p:spPr>
          <a:xfrm>
            <a:off x="812559" y="393189"/>
            <a:ext cx="10579798" cy="6071619"/>
          </a:xfrm>
          <a:custGeom>
            <a:avLst/>
            <a:gdLst>
              <a:gd name="connsiteX0" fmla="*/ 10186606 w 10579798"/>
              <a:gd name="connsiteY0" fmla="*/ 0 h 6071619"/>
              <a:gd name="connsiteX1" fmla="*/ 10579798 w 10579798"/>
              <a:gd name="connsiteY1" fmla="*/ 0 h 6071619"/>
              <a:gd name="connsiteX2" fmla="*/ 10579798 w 10579798"/>
              <a:gd name="connsiteY2" fmla="*/ 6071619 h 6071619"/>
              <a:gd name="connsiteX3" fmla="*/ 10186606 w 10579798"/>
              <a:gd name="connsiteY3" fmla="*/ 6071619 h 6071619"/>
              <a:gd name="connsiteX4" fmla="*/ 10186606 w 10579798"/>
              <a:gd name="connsiteY4" fmla="*/ 393194 h 6071619"/>
              <a:gd name="connsiteX5" fmla="*/ 393192 w 10579798"/>
              <a:gd name="connsiteY5" fmla="*/ 393194 h 6071619"/>
              <a:gd name="connsiteX6" fmla="*/ 393192 w 10579798"/>
              <a:gd name="connsiteY6" fmla="*/ 5870339 h 6071619"/>
              <a:gd name="connsiteX7" fmla="*/ 0 w 10579798"/>
              <a:gd name="connsiteY7" fmla="*/ 5870339 h 6071619"/>
              <a:gd name="connsiteX8" fmla="*/ 0 w 10579798"/>
              <a:gd name="connsiteY8" fmla="*/ 2 h 6071619"/>
              <a:gd name="connsiteX9" fmla="*/ 157401 w 10579798"/>
              <a:gd name="connsiteY9" fmla="*/ 2 h 6071619"/>
              <a:gd name="connsiteX10" fmla="*/ 393192 w 10579798"/>
              <a:gd name="connsiteY10" fmla="*/ 2 h 6071619"/>
              <a:gd name="connsiteX11" fmla="*/ 10186606 w 10579798"/>
              <a:gd name="connsiteY11" fmla="*/ 2 h 607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9798" h="6071619">
                <a:moveTo>
                  <a:pt x="10186606" y="0"/>
                </a:moveTo>
                <a:lnTo>
                  <a:pt x="10579798" y="0"/>
                </a:lnTo>
                <a:lnTo>
                  <a:pt x="10579798" y="6071619"/>
                </a:lnTo>
                <a:lnTo>
                  <a:pt x="10186606" y="6071619"/>
                </a:lnTo>
                <a:lnTo>
                  <a:pt x="10186606" y="393194"/>
                </a:lnTo>
                <a:lnTo>
                  <a:pt x="393192" y="393194"/>
                </a:lnTo>
                <a:lnTo>
                  <a:pt x="393192" y="5870339"/>
                </a:lnTo>
                <a:lnTo>
                  <a:pt x="0" y="5870339"/>
                </a:lnTo>
                <a:lnTo>
                  <a:pt x="0" y="2"/>
                </a:lnTo>
                <a:lnTo>
                  <a:pt x="157401" y="2"/>
                </a:lnTo>
                <a:lnTo>
                  <a:pt x="393192" y="2"/>
                </a:lnTo>
                <a:lnTo>
                  <a:pt x="10186606" y="2"/>
                </a:lnTo>
                <a:close/>
              </a:path>
            </a:pathLst>
          </a:custGeom>
          <a:solidFill>
            <a:schemeClr val="accent5">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hidden="1">
            <a:extLst>
              <a:ext uri="{FF2B5EF4-FFF2-40B4-BE49-F238E27FC236}">
                <a16:creationId xmlns:a16="http://schemas.microsoft.com/office/drawing/2014/main" id="{6A6CDCAD-B761-0A5F-55A7-CE79AB3802A7}"/>
              </a:ext>
            </a:extLst>
          </p:cNvPr>
          <p:cNvSpPr/>
          <p:nvPr userDrawn="1"/>
        </p:nvSpPr>
        <p:spPr>
          <a:xfrm>
            <a:off x="812559" y="393189"/>
            <a:ext cx="10579798" cy="6071619"/>
          </a:xfrm>
          <a:custGeom>
            <a:avLst/>
            <a:gdLst>
              <a:gd name="connsiteX0" fmla="*/ 10186606 w 10579798"/>
              <a:gd name="connsiteY0" fmla="*/ 0 h 6071619"/>
              <a:gd name="connsiteX1" fmla="*/ 10579798 w 10579798"/>
              <a:gd name="connsiteY1" fmla="*/ 0 h 6071619"/>
              <a:gd name="connsiteX2" fmla="*/ 10579798 w 10579798"/>
              <a:gd name="connsiteY2" fmla="*/ 6071619 h 6071619"/>
              <a:gd name="connsiteX3" fmla="*/ 10186606 w 10579798"/>
              <a:gd name="connsiteY3" fmla="*/ 6071619 h 6071619"/>
              <a:gd name="connsiteX4" fmla="*/ 10186606 w 10579798"/>
              <a:gd name="connsiteY4" fmla="*/ 393194 h 6071619"/>
              <a:gd name="connsiteX5" fmla="*/ 393192 w 10579798"/>
              <a:gd name="connsiteY5" fmla="*/ 393194 h 6071619"/>
              <a:gd name="connsiteX6" fmla="*/ 393192 w 10579798"/>
              <a:gd name="connsiteY6" fmla="*/ 5870339 h 6071619"/>
              <a:gd name="connsiteX7" fmla="*/ 0 w 10579798"/>
              <a:gd name="connsiteY7" fmla="*/ 5870339 h 6071619"/>
              <a:gd name="connsiteX8" fmla="*/ 0 w 10579798"/>
              <a:gd name="connsiteY8" fmla="*/ 2 h 6071619"/>
              <a:gd name="connsiteX9" fmla="*/ 157401 w 10579798"/>
              <a:gd name="connsiteY9" fmla="*/ 2 h 6071619"/>
              <a:gd name="connsiteX10" fmla="*/ 393192 w 10579798"/>
              <a:gd name="connsiteY10" fmla="*/ 2 h 6071619"/>
              <a:gd name="connsiteX11" fmla="*/ 10186606 w 10579798"/>
              <a:gd name="connsiteY11" fmla="*/ 2 h 607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9798" h="6071619">
                <a:moveTo>
                  <a:pt x="10186606" y="0"/>
                </a:moveTo>
                <a:lnTo>
                  <a:pt x="10579798" y="0"/>
                </a:lnTo>
                <a:lnTo>
                  <a:pt x="10579798" y="6071619"/>
                </a:lnTo>
                <a:lnTo>
                  <a:pt x="10186606" y="6071619"/>
                </a:lnTo>
                <a:lnTo>
                  <a:pt x="10186606" y="393194"/>
                </a:lnTo>
                <a:lnTo>
                  <a:pt x="393192" y="393194"/>
                </a:lnTo>
                <a:lnTo>
                  <a:pt x="393192" y="5870339"/>
                </a:lnTo>
                <a:lnTo>
                  <a:pt x="0" y="5870339"/>
                </a:lnTo>
                <a:lnTo>
                  <a:pt x="0" y="2"/>
                </a:lnTo>
                <a:lnTo>
                  <a:pt x="157401" y="2"/>
                </a:lnTo>
                <a:lnTo>
                  <a:pt x="393192" y="2"/>
                </a:lnTo>
                <a:lnTo>
                  <a:pt x="10186606" y="2"/>
                </a:lnTo>
                <a:close/>
              </a:path>
            </a:pathLst>
          </a:custGeom>
          <a:solidFill>
            <a:schemeClr val="accent5">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56564892"/>
      </p:ext>
    </p:extLst>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76"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 id="2147483944" r:id="rId28"/>
    <p:sldLayoutId id="2147483945"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 id="2147483967" r:id="rId51"/>
    <p:sldLayoutId id="2147483969" r:id="rId52"/>
    <p:sldLayoutId id="2147483970" r:id="rId53"/>
    <p:sldLayoutId id="2147483971" r:id="rId54"/>
    <p:sldLayoutId id="2147483972" r:id="rId55"/>
    <p:sldLayoutId id="2147483973" r:id="rId56"/>
    <p:sldLayoutId id="2147483974" r:id="rId57"/>
    <p:sldLayoutId id="2147483975" r:id="rId58"/>
    <p:sldLayoutId id="2147483977" r:id="rId59"/>
  </p:sldLayoutIdLst>
  <p:hf hdr="0" dt="0"/>
  <p:txStyles>
    <p:titleStyle>
      <a:lvl1pPr algn="l" defTabSz="914400" rtl="0" eaLnBrk="1" latinLnBrk="0" hangingPunct="1">
        <a:lnSpc>
          <a:spcPct val="100000"/>
        </a:lnSpc>
        <a:spcBef>
          <a:spcPct val="0"/>
        </a:spcBef>
        <a:buNone/>
        <a:defRPr sz="4000" b="0" i="0" kern="1200" cap="all" baseline="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514350" indent="-28575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mn-ea"/>
          <a:cs typeface="+mn-cs"/>
        </a:defRPr>
      </a:lvl2pPr>
      <a:lvl3pPr marL="742950" indent="-28575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971550" indent="-28575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200150" indent="-28575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16200000" flipH="1">
            <a:off x="-1131161" y="1592957"/>
            <a:ext cx="2973522" cy="365125"/>
          </a:xfrm>
          <a:prstGeom prst="rect">
            <a:avLst/>
          </a:prstGeom>
        </p:spPr>
        <p:txBody>
          <a:bodyPr vert="horz" lIns="91440" tIns="45720" rIns="91440" bIns="45720" rtlCol="0" anchor="ctr"/>
          <a:lstStyle>
            <a:lvl1pPr algn="r" rtl="0">
              <a:defRPr sz="1000">
                <a:solidFill>
                  <a:schemeClr val="tx1"/>
                </a:solidFill>
              </a:defRPr>
            </a:lvl1pPr>
          </a:lstStyle>
          <a:p>
            <a:r>
              <a:rPr lang="en-US"/>
              <a:t>Sample Footer Text</a:t>
            </a:r>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rtl="0">
              <a:defRPr sz="1000">
                <a:solidFill>
                  <a:schemeClr val="tx1"/>
                </a:solidFill>
              </a:defRPr>
            </a:lvl1pPr>
          </a:lstStyle>
          <a:p>
            <a:fld id="{7FA43F5B-065E-43CE-B3FD-98C48A6F94D7}" type="datetime1">
              <a:rPr lang="en-US" smtClean="0"/>
              <a:pPr/>
              <a:t>10/6/2025</a:t>
            </a:fld>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rtl="0">
              <a:defRPr sz="1000">
                <a:solidFill>
                  <a:schemeClr val="tx1"/>
                </a:solidFill>
              </a:defRPr>
            </a:lvl1pPr>
          </a:lstStyle>
          <a:p>
            <a:fld id="{2DE90F28-AFBB-4AB2-AA79-6D3F72ED131B}" type="slidenum">
              <a:rPr lang="en-US" smtClean="0"/>
              <a:pPr/>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231337"/>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 id="2147484008" r:id="rId30"/>
    <p:sldLayoutId id="2147484009" r:id="rId31"/>
    <p:sldLayoutId id="2147484010" r:id="rId32"/>
    <p:sldLayoutId id="2147484011" r:id="rId33"/>
    <p:sldLayoutId id="2147484012" r:id="rId34"/>
    <p:sldLayoutId id="2147484013" r:id="rId35"/>
    <p:sldLayoutId id="2147484014" r:id="rId36"/>
    <p:sldLayoutId id="2147484015" r:id="rId37"/>
    <p:sldLayoutId id="2147484016" r:id="rId38"/>
    <p:sldLayoutId id="2147484017" r:id="rId39"/>
    <p:sldLayoutId id="2147484018" r:id="rId40"/>
    <p:sldLayoutId id="2147484019" r:id="rId41"/>
    <p:sldLayoutId id="2147484020" r:id="rId42"/>
    <p:sldLayoutId id="2147484021" r:id="rId43"/>
    <p:sldLayoutId id="2147484022" r:id="rId44"/>
    <p:sldLayoutId id="2147484023" r:id="rId45"/>
    <p:sldLayoutId id="2147484024" r:id="rId46"/>
    <p:sldLayoutId id="2147484025" r:id="rId47"/>
    <p:sldLayoutId id="2147484026" r:id="rId48"/>
    <p:sldLayoutId id="2147484027" r:id="rId49"/>
    <p:sldLayoutId id="2147484028" r:id="rId50"/>
    <p:sldLayoutId id="2147484029" r:id="rId51"/>
    <p:sldLayoutId id="2147484030" r:id="rId52"/>
    <p:sldLayoutId id="2147484031" r:id="rId53"/>
    <p:sldLayoutId id="2147484032" r:id="rId54"/>
    <p:sldLayoutId id="2147484033" r:id="rId55"/>
    <p:sldLayoutId id="2147484034" r:id="rId56"/>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SzPct val="80000"/>
        <a:buFont typeface="Arial" panose="020B0604020202020204" pitchFamily="34" charset="0"/>
        <a:buNone/>
        <a:defRPr sz="18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6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p15:clr>
            <a:srgbClr val="F26B43"/>
          </p15:clr>
        </p15:guide>
        <p15:guide id="2" pos="528">
          <p15:clr>
            <a:srgbClr val="F26B43"/>
          </p15:clr>
        </p15:guide>
        <p15:guide id="3" orient="horz" pos="3792">
          <p15:clr>
            <a:srgbClr val="F26B43"/>
          </p15:clr>
        </p15:guide>
        <p15:guide id="4" pos="71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82.xml"/><Relationship Id="rId5" Type="http://schemas.openxmlformats.org/officeDocument/2006/relationships/image" Target="../media/image27.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8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8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digital-strategy.ec.europa.eu/en/library/work-programme-2025-2027-digital-europe-programme-digital?utm_source=chatgpt.com" TargetMode="External"/><Relationship Id="rId2" Type="http://schemas.openxmlformats.org/officeDocument/2006/relationships/notesSlide" Target="../notesSlides/notesSlide12.xml"/><Relationship Id="rId1" Type="http://schemas.openxmlformats.org/officeDocument/2006/relationships/slideLayout" Target="../slideLayouts/slideLayout83.xml"/><Relationship Id="rId5" Type="http://schemas.openxmlformats.org/officeDocument/2006/relationships/image" Target="../media/image27.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calls-for-proposals?isExactMatch=true&amp;status=31094501,31094502,31094503&amp;order=DESC&amp;pageNumber=1&amp;pageSize=50&amp;sortBy=startDate" TargetMode="External"/><Relationship Id="rId2" Type="http://schemas.openxmlformats.org/officeDocument/2006/relationships/notesSlide" Target="../notesSlides/notesSlide13.xml"/><Relationship Id="rId1" Type="http://schemas.openxmlformats.org/officeDocument/2006/relationships/slideLayout" Target="../slideLayouts/slideLayout83.xml"/><Relationship Id="rId5" Type="http://schemas.openxmlformats.org/officeDocument/2006/relationships/image" Target="../media/image27.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82.xml"/><Relationship Id="rId5" Type="http://schemas.openxmlformats.org/officeDocument/2006/relationships/image" Target="../media/image22.png"/><Relationship Id="rId4" Type="http://schemas.openxmlformats.org/officeDocument/2006/relationships/hyperlink" Target="https://ec.europa.eu/info/funding-tenders/opportunities/portal/screen/opportunities/calls-for-proposals?isExactMatch=true&amp;status=31094501,31094502,31094503&amp;order=DESC&amp;pageNumber=1&amp;pageSize=50&amp;sortBy=startDa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8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Google Shape;43;p6"/>
          <p:cNvSpPr txBox="1">
            <a:spLocks noGrp="1"/>
          </p:cNvSpPr>
          <p:nvPr>
            <p:ph type="title"/>
          </p:nvPr>
        </p:nvSpPr>
        <p:spPr>
          <a:xfrm>
            <a:off x="694142" y="1246095"/>
            <a:ext cx="10946105" cy="1756012"/>
          </a:xfrm>
          <a:prstGeom prst="rect">
            <a:avLst/>
          </a:prstGeom>
        </p:spPr>
        <p:txBody>
          <a:bodyPr>
            <a:normAutofit fontScale="90000"/>
          </a:bodyPr>
          <a:lstStyle/>
          <a:p>
            <a:pPr defTabSz="1060704">
              <a:defRPr sz="8004" b="1"/>
            </a:pPr>
            <a:r>
              <a:rPr sz="4000" dirty="0"/>
              <a:t>Program </a:t>
            </a:r>
            <a:r>
              <a:rPr sz="4000" dirty="0" err="1"/>
              <a:t>Digitální</a:t>
            </a:r>
            <a:r>
              <a:rPr sz="4000" dirty="0"/>
              <a:t> </a:t>
            </a:r>
            <a:r>
              <a:rPr sz="4000" dirty="0" err="1"/>
              <a:t>Evropa</a:t>
            </a:r>
            <a:r>
              <a:rPr sz="4000" dirty="0"/>
              <a:t>  </a:t>
            </a:r>
            <a:br>
              <a:rPr sz="4000" dirty="0"/>
            </a:br>
            <a:r>
              <a:rPr lang="cs-CZ" sz="4000" dirty="0"/>
              <a:t>Konference Moderní veřejná správa 2025, Olomouc, 7.10.2025</a:t>
            </a:r>
            <a:br>
              <a:rPr dirty="0"/>
            </a:br>
            <a:endParaRPr dirty="0"/>
          </a:p>
        </p:txBody>
      </p:sp>
      <p:sp>
        <p:nvSpPr>
          <p:cNvPr id="205" name="Google Shape;44;p6"/>
          <p:cNvSpPr/>
          <p:nvPr/>
        </p:nvSpPr>
        <p:spPr>
          <a:xfrm>
            <a:off x="2868705" y="6036195"/>
            <a:ext cx="3057781" cy="692574"/>
          </a:xfrm>
          <a:prstGeom prst="rect">
            <a:avLst/>
          </a:prstGeom>
          <a:solidFill>
            <a:srgbClr val="004B8D"/>
          </a:solidFill>
          <a:ln w="12700">
            <a:miter lim="400000"/>
          </a:ln>
        </p:spPr>
        <p:txBody>
          <a:bodyPr lIns="60960" tIns="60960" rIns="60960" bIns="60960" anchor="ctr"/>
          <a:lstStyle/>
          <a:p>
            <a:pPr defTabSz="1219200">
              <a:defRPr sz="4800">
                <a:solidFill>
                  <a:srgbClr val="FFFFFF"/>
                </a:solidFill>
                <a:latin typeface="Calibri"/>
                <a:ea typeface="Calibri"/>
                <a:cs typeface="Calibri"/>
                <a:sym typeface="Calibri"/>
              </a:defRPr>
            </a:pPr>
            <a:endParaRPr sz="2400"/>
          </a:p>
        </p:txBody>
      </p:sp>
      <p:sp>
        <p:nvSpPr>
          <p:cNvPr id="206" name="Google Shape;45;p6"/>
          <p:cNvSpPr txBox="1"/>
          <p:nvPr/>
        </p:nvSpPr>
        <p:spPr>
          <a:xfrm>
            <a:off x="694142" y="4898796"/>
            <a:ext cx="6382247" cy="984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508000" indent="-469900" defTabSz="1219200">
              <a:defRPr sz="3200" b="1">
                <a:solidFill>
                  <a:srgbClr val="FFFFFF"/>
                </a:solidFill>
                <a:latin typeface="Calibri"/>
                <a:ea typeface="Calibri"/>
                <a:cs typeface="Calibri"/>
                <a:sym typeface="Calibri"/>
              </a:defRPr>
            </a:pPr>
            <a:r>
              <a:rPr lang="cs-CZ" sz="1600" dirty="0"/>
              <a:t>PhDr. Lenka Škrábalová, Ph.D. </a:t>
            </a:r>
          </a:p>
          <a:p>
            <a:pPr marL="508000" indent="-469900" defTabSz="1219200">
              <a:defRPr sz="3200" b="1">
                <a:solidFill>
                  <a:srgbClr val="FFFFFF"/>
                </a:solidFill>
                <a:latin typeface="Calibri"/>
                <a:ea typeface="Calibri"/>
                <a:cs typeface="Calibri"/>
                <a:sym typeface="Calibri"/>
              </a:defRPr>
            </a:pPr>
            <a:r>
              <a:rPr sz="1600" dirty="0"/>
              <a:t>PhD</a:t>
            </a:r>
            <a:r>
              <a:rPr lang="cs-CZ" sz="1600" dirty="0"/>
              <a:t>r</a:t>
            </a:r>
            <a:r>
              <a:rPr sz="1600" dirty="0"/>
              <a:t>. Vít Fojtek, Ph.D.</a:t>
            </a:r>
          </a:p>
          <a:p>
            <a:pPr marL="508000" indent="-469900" defTabSz="1219200">
              <a:defRPr sz="3200" b="1">
                <a:solidFill>
                  <a:srgbClr val="FFFFFF"/>
                </a:solidFill>
                <a:latin typeface="Calibri"/>
                <a:ea typeface="Calibri"/>
                <a:cs typeface="Calibri"/>
                <a:sym typeface="Calibri"/>
              </a:defRPr>
            </a:pPr>
            <a:r>
              <a:rPr sz="1600" dirty="0" err="1"/>
              <a:t>Oddělení</a:t>
            </a:r>
            <a:r>
              <a:rPr sz="1600" dirty="0"/>
              <a:t> digitální </a:t>
            </a:r>
            <a:r>
              <a:rPr sz="1600" dirty="0" err="1"/>
              <a:t>ekonomiky</a:t>
            </a:r>
            <a:r>
              <a:rPr sz="1600" dirty="0"/>
              <a:t> a </a:t>
            </a:r>
            <a:r>
              <a:rPr sz="1600" dirty="0" err="1"/>
              <a:t>společnosti</a:t>
            </a:r>
            <a:endParaRPr sz="1600" dirty="0"/>
          </a:p>
          <a:p>
            <a:pPr marL="508000" indent="-469900" defTabSz="1219200">
              <a:defRPr sz="3200">
                <a:solidFill>
                  <a:srgbClr val="FFFFFF"/>
                </a:solidFill>
                <a:latin typeface="Calibri"/>
                <a:ea typeface="Calibri"/>
                <a:cs typeface="Calibri"/>
                <a:sym typeface="Calibri"/>
              </a:defRPr>
            </a:pPr>
            <a:endParaRPr sz="1600" dirty="0"/>
          </a:p>
        </p:txBody>
      </p:sp>
      <p:pic>
        <p:nvPicPr>
          <p:cNvPr id="2" name="Obrázek 1">
            <a:extLst>
              <a:ext uri="{FF2B5EF4-FFF2-40B4-BE49-F238E27FC236}">
                <a16:creationId xmlns:a16="http://schemas.microsoft.com/office/drawing/2014/main" id="{8219AF69-0D5D-44D0-B24A-FE4B47B372B3}"/>
              </a:ext>
            </a:extLst>
          </p:cNvPr>
          <p:cNvPicPr>
            <a:picLocks noChangeAspect="1"/>
          </p:cNvPicPr>
          <p:nvPr/>
        </p:nvPicPr>
        <p:blipFill>
          <a:blip r:embed="rId2"/>
          <a:stretch>
            <a:fillRect/>
          </a:stretch>
        </p:blipFill>
        <p:spPr>
          <a:xfrm>
            <a:off x="2516725" y="5733433"/>
            <a:ext cx="2115495" cy="91447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93810-20CE-8DAD-B17E-0FC4E88E6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8B1CA-D86D-ADEA-598F-3FEEE3B7236B}"/>
              </a:ext>
            </a:extLst>
          </p:cNvPr>
          <p:cNvSpPr>
            <a:spLocks noGrp="1"/>
          </p:cNvSpPr>
          <p:nvPr>
            <p:ph type="title"/>
          </p:nvPr>
        </p:nvSpPr>
        <p:spPr>
          <a:xfrm>
            <a:off x="4480560" y="320040"/>
            <a:ext cx="6858000" cy="932688"/>
          </a:xfrm>
        </p:spPr>
        <p:txBody>
          <a:bodyPr anchor="b">
            <a:normAutofit fontScale="90000"/>
          </a:bodyPr>
          <a:lstStyle/>
          <a:p>
            <a:r>
              <a:rPr lang="en-US" dirty="0" err="1">
                <a:latin typeface="Bahnschrift Light"/>
              </a:rPr>
              <a:t>Výsledky</a:t>
            </a:r>
            <a:r>
              <a:rPr lang="en-US" dirty="0">
                <a:latin typeface="Bahnschrift Light"/>
              </a:rPr>
              <a:t> </a:t>
            </a:r>
            <a:r>
              <a:rPr lang="en-US" dirty="0" err="1">
                <a:latin typeface="Bahnschrift Light"/>
              </a:rPr>
              <a:t>programu</a:t>
            </a:r>
            <a:r>
              <a:rPr lang="en-US" dirty="0">
                <a:latin typeface="Bahnschrift Light"/>
              </a:rPr>
              <a:t> </a:t>
            </a:r>
            <a:r>
              <a:rPr lang="en-US" dirty="0" err="1">
                <a:latin typeface="Bahnschrift Light"/>
              </a:rPr>
              <a:t>digitální</a:t>
            </a:r>
            <a:r>
              <a:rPr lang="en-US" dirty="0">
                <a:latin typeface="Bahnschrift Light"/>
              </a:rPr>
              <a:t> </a:t>
            </a:r>
            <a:r>
              <a:rPr lang="en-US" dirty="0" err="1">
                <a:latin typeface="Bahnschrift Light"/>
              </a:rPr>
              <a:t>evropa</a:t>
            </a:r>
            <a:r>
              <a:rPr lang="en-US" sz="3000" dirty="0"/>
              <a:t> </a:t>
            </a:r>
          </a:p>
        </p:txBody>
      </p:sp>
      <p:pic>
        <p:nvPicPr>
          <p:cNvPr id="8" name="Content Placeholder 7" descr="Man walking in the blue lights.">
            <a:extLst>
              <a:ext uri="{FF2B5EF4-FFF2-40B4-BE49-F238E27FC236}">
                <a16:creationId xmlns:a16="http://schemas.microsoft.com/office/drawing/2014/main" id="{E147B93F-A51B-36E6-8858-7DC378501909}"/>
              </a:ext>
            </a:extLst>
          </p:cNvPr>
          <p:cNvPicPr>
            <a:picLocks noGrp="1" noChangeAspect="1"/>
          </p:cNvPicPr>
          <p:nvPr>
            <p:ph type="pic" sz="quarter" idx="13"/>
          </p:nvPr>
        </p:nvPicPr>
        <p:blipFill>
          <a:blip r:embed="rId3"/>
          <a:srcRect l="40245" r="24262" b="1"/>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E3AB8EF4-EF0A-7C3A-2C85-70FAE1F8027F}"/>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vert="horz" lIns="91440" tIns="45720" rIns="91440" bIns="45720" rtlCol="0" anchor="t">
            <a:normAutofit fontScale="70000" lnSpcReduction="20000"/>
          </a:bodyPr>
          <a:lstStyle/>
          <a:p>
            <a:r>
              <a:rPr lang="en-US" sz="2200" b="1" dirty="0" err="1">
                <a:latin typeface="Calibri" panose="020F0502020204030204" pitchFamily="34" charset="0"/>
                <a:ea typeface="+mn-lt"/>
                <a:cs typeface="Calibri" panose="020F0502020204030204" pitchFamily="34" charset="0"/>
              </a:rPr>
              <a:t>Evropské</a:t>
            </a:r>
            <a:r>
              <a:rPr lang="en-US" sz="2200" b="1" dirty="0">
                <a:latin typeface="Calibri" panose="020F0502020204030204" pitchFamily="34" charset="0"/>
                <a:ea typeface="+mn-lt"/>
                <a:cs typeface="Calibri" panose="020F0502020204030204" pitchFamily="34" charset="0"/>
              </a:rPr>
              <a:t> </a:t>
            </a:r>
            <a:r>
              <a:rPr lang="en-US" sz="2200" b="1" dirty="0" err="1">
                <a:latin typeface="Calibri" panose="020F0502020204030204" pitchFamily="34" charset="0"/>
                <a:ea typeface="+mn-lt"/>
                <a:cs typeface="Calibri" panose="020F0502020204030204" pitchFamily="34" charset="0"/>
              </a:rPr>
              <a:t>superpočítače</a:t>
            </a:r>
            <a:endParaRPr lang="en-US" sz="2200" b="1" dirty="0">
              <a:latin typeface="Calibri" panose="020F0502020204030204" pitchFamily="34" charset="0"/>
              <a:cs typeface="Calibri" panose="020F0502020204030204" pitchFamily="34" charset="0"/>
            </a:endParaRPr>
          </a:p>
          <a:p>
            <a:pPr>
              <a:buNone/>
            </a:pPr>
            <a:r>
              <a:rPr lang="en-US" sz="2200" dirty="0">
                <a:latin typeface="Calibri" panose="020F0502020204030204" pitchFamily="34" charset="0"/>
                <a:ea typeface="+mn-lt"/>
                <a:cs typeface="Calibri" panose="020F0502020204030204" pitchFamily="34" charset="0"/>
              </a:rPr>
              <a:t>Program DIGITAL </a:t>
            </a:r>
            <a:r>
              <a:rPr lang="en-US" sz="2200" dirty="0" err="1">
                <a:latin typeface="Calibri" panose="020F0502020204030204" pitchFamily="34" charset="0"/>
                <a:ea typeface="+mn-lt"/>
                <a:cs typeface="Calibri" panose="020F0502020204030204" pitchFamily="34" charset="0"/>
              </a:rPr>
              <a:t>zřídil</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tři</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evropské</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superpočítače</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které</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patří</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mezi</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deset</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nejvýkonnějších</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systémů</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na</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světě</a:t>
            </a:r>
            <a:r>
              <a:rPr lang="en-US" sz="2200" dirty="0">
                <a:latin typeface="Calibri" panose="020F0502020204030204" pitchFamily="34" charset="0"/>
                <a:ea typeface="+mn-lt"/>
                <a:cs typeface="Calibri" panose="020F0502020204030204" pitchFamily="34" charset="0"/>
              </a:rPr>
              <a:t>.</a:t>
            </a:r>
          </a:p>
          <a:p>
            <a:endParaRPr lang="en-US" sz="2200" dirty="0">
              <a:latin typeface="Calibri" panose="020F0502020204030204" pitchFamily="34" charset="0"/>
              <a:cs typeface="Calibri" panose="020F0502020204030204" pitchFamily="34" charset="0"/>
            </a:endParaRPr>
          </a:p>
          <a:p>
            <a:r>
              <a:rPr lang="cs-CZ" sz="2200" b="1" dirty="0">
                <a:latin typeface="Calibri" panose="020F0502020204030204" pitchFamily="34" charset="0"/>
                <a:ea typeface="+mn-lt"/>
                <a:cs typeface="Calibri" panose="020F0502020204030204" pitchFamily="34" charset="0"/>
              </a:rPr>
              <a:t>Evropská centra pro digitální inovace</a:t>
            </a:r>
            <a:endParaRPr lang="en-US" sz="2200" b="1" dirty="0">
              <a:latin typeface="Calibri" panose="020F0502020204030204" pitchFamily="34" charset="0"/>
              <a:cs typeface="Calibri" panose="020F0502020204030204" pitchFamily="34" charset="0"/>
            </a:endParaRPr>
          </a:p>
          <a:p>
            <a:pPr>
              <a:buNone/>
            </a:pPr>
            <a:r>
              <a:rPr lang="en-US" sz="2200" dirty="0" err="1">
                <a:latin typeface="Calibri" panose="020F0502020204030204" pitchFamily="34" charset="0"/>
                <a:ea typeface="+mn-lt"/>
                <a:cs typeface="Calibri" panose="020F0502020204030204" pitchFamily="34" charset="0"/>
              </a:rPr>
              <a:t>Bylo</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založeno</a:t>
            </a:r>
            <a:r>
              <a:rPr lang="en-US" sz="2200" dirty="0">
                <a:latin typeface="Calibri" panose="020F0502020204030204" pitchFamily="34" charset="0"/>
                <a:ea typeface="+mn-lt"/>
                <a:cs typeface="Calibri" panose="020F0502020204030204" pitchFamily="34" charset="0"/>
              </a:rPr>
              <a:t> 151 </a:t>
            </a:r>
            <a:r>
              <a:rPr lang="en-US" sz="2200" dirty="0" err="1">
                <a:latin typeface="Calibri" panose="020F0502020204030204" pitchFamily="34" charset="0"/>
                <a:ea typeface="+mn-lt"/>
                <a:cs typeface="Calibri" panose="020F0502020204030204" pitchFamily="34" charset="0"/>
              </a:rPr>
              <a:t>evropských</a:t>
            </a:r>
            <a:r>
              <a:rPr lang="cs-CZ" sz="2200" dirty="0">
                <a:latin typeface="Calibri" panose="020F0502020204030204" pitchFamily="34" charset="0"/>
                <a:ea typeface="+mn-lt"/>
                <a:cs typeface="Calibri" panose="020F0502020204030204" pitchFamily="34" charset="0"/>
              </a:rPr>
              <a:t> center pro </a:t>
            </a:r>
            <a:r>
              <a:rPr lang="en-US" sz="2200" dirty="0" err="1">
                <a:latin typeface="Calibri" panose="020F0502020204030204" pitchFamily="34" charset="0"/>
                <a:ea typeface="+mn-lt"/>
                <a:cs typeface="Calibri" panose="020F0502020204030204" pitchFamily="34" charset="0"/>
              </a:rPr>
              <a:t>digitální</a:t>
            </a:r>
            <a:r>
              <a:rPr lang="cs-CZ" sz="2200" dirty="0">
                <a:latin typeface="Calibri" panose="020F0502020204030204" pitchFamily="34" charset="0"/>
                <a:ea typeface="+mn-lt"/>
                <a:cs typeface="Calibri" panose="020F0502020204030204" pitchFamily="34" charset="0"/>
              </a:rPr>
              <a:t> inovace</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EDIHy</a:t>
            </a:r>
            <a:r>
              <a:rPr lang="en-US" sz="2200" dirty="0">
                <a:latin typeface="Calibri" panose="020F0502020204030204" pitchFamily="34" charset="0"/>
                <a:ea typeface="+mn-lt"/>
                <a:cs typeface="Calibri" panose="020F0502020204030204" pitchFamily="34" charset="0"/>
              </a:rPr>
              <a:t>), z toho </a:t>
            </a:r>
            <a:r>
              <a:rPr lang="en-US" sz="2200" dirty="0" err="1">
                <a:latin typeface="Calibri" panose="020F0502020204030204" pitchFamily="34" charset="0"/>
                <a:ea typeface="+mn-lt"/>
                <a:cs typeface="Calibri" panose="020F0502020204030204" pitchFamily="34" charset="0"/>
              </a:rPr>
              <a:t>šest</a:t>
            </a:r>
            <a:r>
              <a:rPr lang="en-US" sz="2200" dirty="0">
                <a:latin typeface="Calibri" panose="020F0502020204030204" pitchFamily="34" charset="0"/>
                <a:ea typeface="+mn-lt"/>
                <a:cs typeface="Calibri" panose="020F0502020204030204" pitchFamily="34" charset="0"/>
              </a:rPr>
              <a:t> se </a:t>
            </a:r>
            <a:r>
              <a:rPr lang="en-US" sz="2200" dirty="0" err="1">
                <a:latin typeface="Calibri" panose="020F0502020204030204" pitchFamily="34" charset="0"/>
                <a:ea typeface="+mn-lt"/>
                <a:cs typeface="Calibri" panose="020F0502020204030204" pitchFamily="34" charset="0"/>
              </a:rPr>
              <a:t>nachází</a:t>
            </a:r>
            <a:r>
              <a:rPr lang="en-US" sz="2200" dirty="0">
                <a:latin typeface="Calibri" panose="020F0502020204030204" pitchFamily="34" charset="0"/>
                <a:ea typeface="+mn-lt"/>
                <a:cs typeface="Calibri" panose="020F0502020204030204" pitchFamily="34" charset="0"/>
              </a:rPr>
              <a:t> v </a:t>
            </a:r>
            <a:r>
              <a:rPr lang="en-US" sz="2200" dirty="0" err="1">
                <a:latin typeface="Calibri" panose="020F0502020204030204" pitchFamily="34" charset="0"/>
                <a:ea typeface="+mn-lt"/>
                <a:cs typeface="Calibri" panose="020F0502020204030204" pitchFamily="34" charset="0"/>
              </a:rPr>
              <a:t>České</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republice</a:t>
            </a:r>
            <a:r>
              <a:rPr lang="en-US" sz="2200" dirty="0">
                <a:latin typeface="Calibri" panose="020F0502020204030204" pitchFamily="34" charset="0"/>
                <a:ea typeface="+mn-lt"/>
                <a:cs typeface="Calibri" panose="020F0502020204030204" pitchFamily="34" charset="0"/>
              </a:rPr>
              <a:t>, aby </a:t>
            </a:r>
            <a:r>
              <a:rPr lang="en-US" sz="2200" dirty="0" err="1">
                <a:latin typeface="Calibri" panose="020F0502020204030204" pitchFamily="34" charset="0"/>
                <a:ea typeface="+mn-lt"/>
                <a:cs typeface="Calibri" panose="020F0502020204030204" pitchFamily="34" charset="0"/>
              </a:rPr>
              <a:t>podporovaly</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digitální</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pokrok</a:t>
            </a:r>
            <a:r>
              <a:rPr lang="en-US" sz="2200" dirty="0">
                <a:latin typeface="Calibri" panose="020F0502020204030204" pitchFamily="34" charset="0"/>
                <a:ea typeface="+mn-lt"/>
                <a:cs typeface="Calibri" panose="020F0502020204030204" pitchFamily="34" charset="0"/>
              </a:rPr>
              <a:t>.</a:t>
            </a:r>
          </a:p>
          <a:p>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a:p>
            <a:r>
              <a:rPr lang="en-US" sz="2200" b="1" dirty="0" err="1">
                <a:latin typeface="Calibri" panose="020F0502020204030204" pitchFamily="34" charset="0"/>
                <a:ea typeface="+mn-lt"/>
                <a:cs typeface="Calibri" panose="020F0502020204030204" pitchFamily="34" charset="0"/>
              </a:rPr>
              <a:t>Testování</a:t>
            </a:r>
            <a:r>
              <a:rPr lang="en-US" sz="2200" b="1" dirty="0">
                <a:latin typeface="Calibri" panose="020F0502020204030204" pitchFamily="34" charset="0"/>
                <a:ea typeface="+mn-lt"/>
                <a:cs typeface="Calibri" panose="020F0502020204030204" pitchFamily="34" charset="0"/>
              </a:rPr>
              <a:t> a </a:t>
            </a:r>
            <a:r>
              <a:rPr lang="en-US" sz="2200" b="1" dirty="0" err="1">
                <a:latin typeface="Calibri" panose="020F0502020204030204" pitchFamily="34" charset="0"/>
                <a:ea typeface="+mn-lt"/>
                <a:cs typeface="Calibri" panose="020F0502020204030204" pitchFamily="34" charset="0"/>
              </a:rPr>
              <a:t>experimentování</a:t>
            </a:r>
            <a:r>
              <a:rPr lang="en-US" sz="2200" b="1" dirty="0">
                <a:latin typeface="Calibri" panose="020F0502020204030204" pitchFamily="34" charset="0"/>
                <a:ea typeface="+mn-lt"/>
                <a:cs typeface="Calibri" panose="020F0502020204030204" pitchFamily="34" charset="0"/>
              </a:rPr>
              <a:t> s </a:t>
            </a:r>
            <a:r>
              <a:rPr lang="en-US" sz="2200" b="1" dirty="0" err="1">
                <a:latin typeface="Calibri" panose="020F0502020204030204" pitchFamily="34" charset="0"/>
                <a:ea typeface="+mn-lt"/>
                <a:cs typeface="Calibri" panose="020F0502020204030204" pitchFamily="34" charset="0"/>
              </a:rPr>
              <a:t>umělou</a:t>
            </a:r>
            <a:r>
              <a:rPr lang="en-US" sz="2200" b="1" dirty="0">
                <a:latin typeface="Calibri" panose="020F0502020204030204" pitchFamily="34" charset="0"/>
                <a:ea typeface="+mn-lt"/>
                <a:cs typeface="Calibri" panose="020F0502020204030204" pitchFamily="34" charset="0"/>
              </a:rPr>
              <a:t> </a:t>
            </a:r>
            <a:r>
              <a:rPr lang="en-US" sz="2200" b="1" dirty="0" err="1">
                <a:latin typeface="Calibri" panose="020F0502020204030204" pitchFamily="34" charset="0"/>
                <a:ea typeface="+mn-lt"/>
                <a:cs typeface="Calibri" panose="020F0502020204030204" pitchFamily="34" charset="0"/>
              </a:rPr>
              <a:t>inteligencí</a:t>
            </a:r>
            <a:endParaRPr lang="en-US" sz="2200" b="1" dirty="0">
              <a:latin typeface="Calibri" panose="020F0502020204030204" pitchFamily="34" charset="0"/>
              <a:cs typeface="Calibri" panose="020F0502020204030204" pitchFamily="34" charset="0"/>
            </a:endParaRPr>
          </a:p>
          <a:p>
            <a:pPr>
              <a:buNone/>
            </a:pPr>
            <a:r>
              <a:rPr lang="en-US" sz="2200" dirty="0" err="1">
                <a:latin typeface="Calibri" panose="020F0502020204030204" pitchFamily="34" charset="0"/>
                <a:ea typeface="+mn-lt"/>
                <a:cs typeface="Calibri" panose="020F0502020204030204" pitchFamily="34" charset="0"/>
              </a:rPr>
              <a:t>Specializovaná</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zařízení</a:t>
            </a:r>
            <a:r>
              <a:rPr lang="en-US" sz="2200" dirty="0">
                <a:latin typeface="Calibri" panose="020F0502020204030204" pitchFamily="34" charset="0"/>
                <a:ea typeface="+mn-lt"/>
                <a:cs typeface="Calibri" panose="020F0502020204030204" pitchFamily="34" charset="0"/>
              </a:rPr>
              <a:t> pro </a:t>
            </a:r>
            <a:r>
              <a:rPr lang="en-US" sz="2200" dirty="0" err="1">
                <a:latin typeface="Calibri" panose="020F0502020204030204" pitchFamily="34" charset="0"/>
                <a:ea typeface="+mn-lt"/>
                <a:cs typeface="Calibri" panose="020F0502020204030204" pitchFamily="34" charset="0"/>
              </a:rPr>
              <a:t>testování</a:t>
            </a:r>
            <a:r>
              <a:rPr lang="en-US" sz="2200" dirty="0">
                <a:latin typeface="Calibri" panose="020F0502020204030204" pitchFamily="34" charset="0"/>
                <a:ea typeface="+mn-lt"/>
                <a:cs typeface="Calibri" panose="020F0502020204030204" pitchFamily="34" charset="0"/>
              </a:rPr>
              <a:t> a </a:t>
            </a:r>
            <a:r>
              <a:rPr lang="en-US" sz="2200" dirty="0" err="1">
                <a:latin typeface="Calibri" panose="020F0502020204030204" pitchFamily="34" charset="0"/>
                <a:ea typeface="+mn-lt"/>
                <a:cs typeface="Calibri" panose="020F0502020204030204" pitchFamily="34" charset="0"/>
              </a:rPr>
              <a:t>experimentování</a:t>
            </a:r>
            <a:r>
              <a:rPr lang="en-US" sz="2200" dirty="0">
                <a:latin typeface="Calibri" panose="020F0502020204030204" pitchFamily="34" charset="0"/>
                <a:ea typeface="+mn-lt"/>
                <a:cs typeface="Calibri" panose="020F0502020204030204" pitchFamily="34" charset="0"/>
              </a:rPr>
              <a:t> s AI (AI </a:t>
            </a:r>
            <a:r>
              <a:rPr lang="en-US" sz="2200" dirty="0" err="1">
                <a:latin typeface="Calibri" panose="020F0502020204030204" pitchFamily="34" charset="0"/>
                <a:ea typeface="+mn-lt"/>
                <a:cs typeface="Calibri" panose="020F0502020204030204" pitchFamily="34" charset="0"/>
              </a:rPr>
              <a:t>TEFy</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podporují</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sektory</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jako</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zemědělství</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zdravotnictví</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průmysl</a:t>
            </a:r>
            <a:r>
              <a:rPr lang="en-US" sz="2200" dirty="0">
                <a:latin typeface="Calibri" panose="020F0502020204030204" pitchFamily="34" charset="0"/>
                <a:ea typeface="+mn-lt"/>
                <a:cs typeface="Calibri" panose="020F0502020204030204" pitchFamily="34" charset="0"/>
              </a:rPr>
              <a:t> a </a:t>
            </a:r>
            <a:r>
              <a:rPr lang="en-US" sz="2200" dirty="0" err="1">
                <a:latin typeface="Calibri" panose="020F0502020204030204" pitchFamily="34" charset="0"/>
                <a:ea typeface="+mn-lt"/>
                <a:cs typeface="Calibri" panose="020F0502020204030204" pitchFamily="34" charset="0"/>
              </a:rPr>
              <a:t>chytrá</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města</a:t>
            </a:r>
            <a:r>
              <a:rPr lang="en-US" sz="2200" dirty="0">
                <a:latin typeface="Calibri" panose="020F0502020204030204" pitchFamily="34" charset="0"/>
                <a:ea typeface="+mn-lt"/>
                <a:cs typeface="Calibri" panose="020F0502020204030204" pitchFamily="34" charset="0"/>
              </a:rPr>
              <a:t>.</a:t>
            </a:r>
          </a:p>
          <a:p>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a:p>
            <a:r>
              <a:rPr lang="en-US" sz="2200" b="1" dirty="0" err="1">
                <a:latin typeface="Calibri" panose="020F0502020204030204" pitchFamily="34" charset="0"/>
                <a:ea typeface="+mn-lt"/>
                <a:cs typeface="Calibri" panose="020F0502020204030204" pitchFamily="34" charset="0"/>
              </a:rPr>
              <a:t>Přístup</a:t>
            </a:r>
            <a:r>
              <a:rPr lang="en-US" sz="2200" b="1" dirty="0">
                <a:latin typeface="Calibri" panose="020F0502020204030204" pitchFamily="34" charset="0"/>
                <a:ea typeface="+mn-lt"/>
                <a:cs typeface="Calibri" panose="020F0502020204030204" pitchFamily="34" charset="0"/>
              </a:rPr>
              <a:t> </a:t>
            </a:r>
            <a:r>
              <a:rPr lang="en-US" sz="2200" b="1" dirty="0" err="1">
                <a:latin typeface="Calibri" panose="020F0502020204030204" pitchFamily="34" charset="0"/>
                <a:ea typeface="+mn-lt"/>
                <a:cs typeface="Calibri" panose="020F0502020204030204" pitchFamily="34" charset="0"/>
              </a:rPr>
              <a:t>průmyslu</a:t>
            </a:r>
            <a:r>
              <a:rPr lang="en-US" sz="2200" b="1" dirty="0">
                <a:latin typeface="Calibri" panose="020F0502020204030204" pitchFamily="34" charset="0"/>
                <a:ea typeface="+mn-lt"/>
                <a:cs typeface="Calibri" panose="020F0502020204030204" pitchFamily="34" charset="0"/>
              </a:rPr>
              <a:t> </a:t>
            </a:r>
            <a:r>
              <a:rPr lang="en-US" sz="2200" b="1" dirty="0" err="1">
                <a:latin typeface="Calibri" panose="020F0502020204030204" pitchFamily="34" charset="0"/>
                <a:ea typeface="+mn-lt"/>
                <a:cs typeface="Calibri" panose="020F0502020204030204" pitchFamily="34" charset="0"/>
              </a:rPr>
              <a:t>přes</a:t>
            </a:r>
            <a:r>
              <a:rPr lang="en-US" sz="2200" b="1" dirty="0">
                <a:latin typeface="Calibri" panose="020F0502020204030204" pitchFamily="34" charset="0"/>
                <a:ea typeface="+mn-lt"/>
                <a:cs typeface="Calibri" panose="020F0502020204030204" pitchFamily="34" charset="0"/>
              </a:rPr>
              <a:t> AI-MATTERS</a:t>
            </a:r>
            <a:endParaRPr lang="en-US" sz="2200" b="1" dirty="0">
              <a:latin typeface="Calibri" panose="020F0502020204030204" pitchFamily="34" charset="0"/>
              <a:cs typeface="Calibri" panose="020F0502020204030204" pitchFamily="34" charset="0"/>
            </a:endParaRPr>
          </a:p>
          <a:p>
            <a:r>
              <a:rPr lang="en-US" sz="2200" dirty="0" err="1">
                <a:latin typeface="Calibri" panose="020F0502020204030204" pitchFamily="34" charset="0"/>
                <a:ea typeface="+mn-lt"/>
                <a:cs typeface="Calibri" panose="020F0502020204030204" pitchFamily="34" charset="0"/>
              </a:rPr>
              <a:t>České</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konsorcium</a:t>
            </a:r>
            <a:r>
              <a:rPr lang="en-US" sz="2200" dirty="0">
                <a:latin typeface="Calibri" panose="020F0502020204030204" pitchFamily="34" charset="0"/>
                <a:ea typeface="+mn-lt"/>
                <a:cs typeface="Calibri" panose="020F0502020204030204" pitchFamily="34" charset="0"/>
              </a:rPr>
              <a:t> AI-MATTERS </a:t>
            </a:r>
            <a:r>
              <a:rPr lang="en-US" sz="2200" dirty="0" err="1">
                <a:latin typeface="Calibri" panose="020F0502020204030204" pitchFamily="34" charset="0"/>
                <a:ea typeface="+mn-lt"/>
                <a:cs typeface="Calibri" panose="020F0502020204030204" pitchFamily="34" charset="0"/>
              </a:rPr>
              <a:t>umožňuje</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průmyslu</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přístup</a:t>
            </a:r>
            <a:r>
              <a:rPr lang="en-US" sz="2200" dirty="0">
                <a:latin typeface="Calibri" panose="020F0502020204030204" pitchFamily="34" charset="0"/>
                <a:ea typeface="+mn-lt"/>
                <a:cs typeface="Calibri" panose="020F0502020204030204" pitchFamily="34" charset="0"/>
              </a:rPr>
              <a:t> k AI </a:t>
            </a:r>
            <a:r>
              <a:rPr lang="en-US" sz="2200" dirty="0" err="1">
                <a:latin typeface="Calibri" panose="020F0502020204030204" pitchFamily="34" charset="0"/>
                <a:ea typeface="+mn-lt"/>
                <a:cs typeface="Calibri" panose="020F0502020204030204" pitchFamily="34" charset="0"/>
              </a:rPr>
              <a:t>testovacím</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zařízením</a:t>
            </a:r>
            <a:r>
              <a:rPr lang="en-US" sz="2200" dirty="0">
                <a:latin typeface="Calibri" panose="020F0502020204030204" pitchFamily="34" charset="0"/>
                <a:ea typeface="+mn-lt"/>
                <a:cs typeface="Calibri" panose="020F0502020204030204" pitchFamily="34" charset="0"/>
              </a:rPr>
              <a:t> (AI </a:t>
            </a:r>
            <a:r>
              <a:rPr lang="en-US" sz="2200" dirty="0" err="1">
                <a:latin typeface="Calibri" panose="020F0502020204030204" pitchFamily="34" charset="0"/>
                <a:ea typeface="+mn-lt"/>
                <a:cs typeface="Calibri" panose="020F0502020204030204" pitchFamily="34" charset="0"/>
              </a:rPr>
              <a:t>TEFům</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přičemž</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zapojuje</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klíčové</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technické</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univerzity</a:t>
            </a:r>
            <a:r>
              <a:rPr lang="en-US" sz="2200" dirty="0">
                <a:latin typeface="Calibri" panose="020F0502020204030204" pitchFamily="34" charset="0"/>
                <a:ea typeface="+mn-lt"/>
                <a:cs typeface="Calibri" panose="020F0502020204030204" pitchFamily="34" charset="0"/>
              </a:rPr>
              <a:t> v </a:t>
            </a:r>
            <a:r>
              <a:rPr lang="en-US" sz="2200" dirty="0" err="1">
                <a:latin typeface="Calibri" panose="020F0502020204030204" pitchFamily="34" charset="0"/>
                <a:ea typeface="+mn-lt"/>
                <a:cs typeface="Calibri" panose="020F0502020204030204" pitchFamily="34" charset="0"/>
              </a:rPr>
              <a:t>Praze</a:t>
            </a:r>
            <a:r>
              <a:rPr lang="en-US" sz="2200" dirty="0">
                <a:latin typeface="Calibri" panose="020F0502020204030204" pitchFamily="34" charset="0"/>
                <a:ea typeface="+mn-lt"/>
                <a:cs typeface="Calibri" panose="020F0502020204030204" pitchFamily="34" charset="0"/>
              </a:rPr>
              <a:t>, </a:t>
            </a:r>
            <a:r>
              <a:rPr lang="en-US" sz="2200" dirty="0" err="1">
                <a:latin typeface="Calibri" panose="020F0502020204030204" pitchFamily="34" charset="0"/>
                <a:ea typeface="+mn-lt"/>
                <a:cs typeface="Calibri" panose="020F0502020204030204" pitchFamily="34" charset="0"/>
              </a:rPr>
              <a:t>Brně</a:t>
            </a:r>
            <a:r>
              <a:rPr lang="en-US" sz="2200" dirty="0">
                <a:latin typeface="Calibri" panose="020F0502020204030204" pitchFamily="34" charset="0"/>
                <a:ea typeface="+mn-lt"/>
                <a:cs typeface="Calibri" panose="020F0502020204030204" pitchFamily="34" charset="0"/>
              </a:rPr>
              <a:t> a </a:t>
            </a:r>
            <a:r>
              <a:rPr lang="en-US" sz="2200" dirty="0" err="1">
                <a:latin typeface="Calibri" panose="020F0502020204030204" pitchFamily="34" charset="0"/>
                <a:ea typeface="+mn-lt"/>
                <a:cs typeface="Calibri" panose="020F0502020204030204" pitchFamily="34" charset="0"/>
              </a:rPr>
              <a:t>Ostravě</a:t>
            </a:r>
            <a:r>
              <a:rPr lang="en-US" sz="2200" dirty="0">
                <a:latin typeface="Calibri" panose="020F0502020204030204" pitchFamily="34" charset="0"/>
                <a:ea typeface="+mn-lt"/>
                <a:cs typeface="Calibri" panose="020F0502020204030204" pitchFamily="34" charset="0"/>
              </a:rPr>
              <a:t>.</a:t>
            </a:r>
          </a:p>
          <a:p>
            <a:pPr marL="0" indent="0">
              <a:spcBef>
                <a:spcPts val="2500"/>
              </a:spcBef>
              <a:buFont typeface="Arial" panose="020B0604020202020204" pitchFamily="34" charset="0"/>
              <a:buNone/>
            </a:pPr>
            <a:endParaRPr lang="en-US" sz="1400" b="1" dirty="0"/>
          </a:p>
        </p:txBody>
      </p:sp>
      <p:sp>
        <p:nvSpPr>
          <p:cNvPr id="6" name="Date Placeholder 5">
            <a:extLst>
              <a:ext uri="{FF2B5EF4-FFF2-40B4-BE49-F238E27FC236}">
                <a16:creationId xmlns:a16="http://schemas.microsoft.com/office/drawing/2014/main" id="{83F97805-CE9F-F929-6FF8-ABD868D2A87D}"/>
              </a:ext>
            </a:extLst>
          </p:cNvPr>
          <p:cNvSpPr>
            <a:spLocks noGrp="1"/>
          </p:cNvSpPr>
          <p:nvPr>
            <p:ph type="dt" sz="half" idx="15"/>
          </p:nvPr>
        </p:nvSpPr>
        <p:spPr>
          <a:xfrm rot="5400000">
            <a:off x="10425981" y="4687095"/>
            <a:ext cx="270669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Goudy Old Style"/>
                <a:ea typeface="+mn-ea"/>
                <a:cs typeface="+mn-cs"/>
              </a:rPr>
              <a:t> </a:t>
            </a:r>
            <a:endParaRPr kumimoji="0" lang="en-US" sz="1000" b="0" i="0" u="none" strike="noStrike" kern="1200" cap="none" spc="0" normalizeH="0" baseline="0" noProof="0" dirty="0">
              <a:ln>
                <a:noFill/>
              </a:ln>
              <a:solidFill>
                <a:prstClr val="black"/>
              </a:solidFill>
              <a:effectLst/>
              <a:uLnTx/>
              <a:uFillTx/>
              <a:latin typeface="Goudy Old Style"/>
              <a:ea typeface="+mn-ea"/>
              <a:cs typeface="+mn-cs"/>
            </a:endParaRPr>
          </a:p>
        </p:txBody>
      </p:sp>
      <p:sp>
        <p:nvSpPr>
          <p:cNvPr id="3" name="Footer Placeholder 2">
            <a:extLst>
              <a:ext uri="{FF2B5EF4-FFF2-40B4-BE49-F238E27FC236}">
                <a16:creationId xmlns:a16="http://schemas.microsoft.com/office/drawing/2014/main" id="{5A7F15CB-CE14-DDF8-9080-0C2C3ADFC315}"/>
              </a:ext>
            </a:extLst>
          </p:cNvPr>
          <p:cNvSpPr>
            <a:spLocks noGrp="1"/>
          </p:cNvSpPr>
          <p:nvPr>
            <p:ph type="ftr" sz="quarter" idx="16"/>
          </p:nvPr>
        </p:nvSpPr>
        <p:spPr>
          <a:xfrm rot="16200000">
            <a:off x="10292565" y="1592957"/>
            <a:ext cx="2973522"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oudy Old Style"/>
              <a:ea typeface="+mn-ea"/>
              <a:cs typeface="+mn-cs"/>
            </a:endParaRPr>
          </a:p>
        </p:txBody>
      </p:sp>
      <p:sp>
        <p:nvSpPr>
          <p:cNvPr id="7" name="Slide Number Placeholder 6">
            <a:extLst>
              <a:ext uri="{FF2B5EF4-FFF2-40B4-BE49-F238E27FC236}">
                <a16:creationId xmlns:a16="http://schemas.microsoft.com/office/drawing/2014/main" id="{8F3DB6D6-2266-605F-4C66-711155626EB7}"/>
              </a:ext>
            </a:extLst>
          </p:cNvPr>
          <p:cNvSpPr>
            <a:spLocks noGrp="1"/>
          </p:cNvSpPr>
          <p:nvPr>
            <p:ph type="sldNum" sz="quarter" idx="17"/>
          </p:nvPr>
        </p:nvSpPr>
        <p:spPr>
          <a:xfrm>
            <a:off x="11512296" y="6356350"/>
            <a:ext cx="57462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C057153-B650-4DEB-B370-79DDCFDCE934}" type="slidenum">
              <a:rPr kumimoji="0" lang="en-US" sz="1000" b="0" i="0" u="none" strike="noStrike" kern="1200" cap="none" spc="0" normalizeH="0" baseline="0" noProof="0" smtClean="0">
                <a:ln>
                  <a:noFill/>
                </a:ln>
                <a:solidFill>
                  <a:prstClr val="black"/>
                </a:solidFill>
                <a:effectLst/>
                <a:uLnTx/>
                <a:uFillTx/>
                <a:latin typeface="Goudy Old Style"/>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10</a:t>
            </a:fld>
            <a:endParaRPr kumimoji="0" lang="en-US" sz="1000" b="0" i="0" u="none" strike="noStrike" kern="1200" cap="none" spc="0" normalizeH="0" baseline="0" noProof="0">
              <a:ln>
                <a:noFill/>
              </a:ln>
              <a:solidFill>
                <a:prstClr val="black"/>
              </a:solidFill>
              <a:effectLst/>
              <a:uLnTx/>
              <a:uFillTx/>
              <a:latin typeface="Goudy Old Style"/>
              <a:ea typeface="+mn-ea"/>
              <a:cs typeface="+mn-cs"/>
            </a:endParaRPr>
          </a:p>
        </p:txBody>
      </p:sp>
      <p:pic>
        <p:nvPicPr>
          <p:cNvPr id="4" name="Picture 3">
            <a:extLst>
              <a:ext uri="{FF2B5EF4-FFF2-40B4-BE49-F238E27FC236}">
                <a16:creationId xmlns:a16="http://schemas.microsoft.com/office/drawing/2014/main" id="{A3B477D7-C679-8CC4-3077-F2A551EA9C7A}"/>
              </a:ext>
            </a:extLst>
          </p:cNvPr>
          <p:cNvPicPr>
            <a:picLocks noChangeAspect="1"/>
          </p:cNvPicPr>
          <p:nvPr/>
        </p:nvPicPr>
        <p:blipFill>
          <a:blip r:embed="rId4"/>
          <a:stretch>
            <a:fillRect/>
          </a:stretch>
        </p:blipFill>
        <p:spPr>
          <a:xfrm>
            <a:off x="0" y="1619250"/>
            <a:ext cx="4019550" cy="2667000"/>
          </a:xfrm>
          <a:prstGeom prst="rect">
            <a:avLst/>
          </a:prstGeom>
        </p:spPr>
      </p:pic>
      <p:pic>
        <p:nvPicPr>
          <p:cNvPr id="9" name="Picture 8">
            <a:extLst>
              <a:ext uri="{FF2B5EF4-FFF2-40B4-BE49-F238E27FC236}">
                <a16:creationId xmlns:a16="http://schemas.microsoft.com/office/drawing/2014/main" id="{8FB33AE6-5671-8A95-7E6A-D1316E668590}"/>
              </a:ext>
            </a:extLst>
          </p:cNvPr>
          <p:cNvPicPr>
            <a:picLocks noChangeAspect="1"/>
          </p:cNvPicPr>
          <p:nvPr/>
        </p:nvPicPr>
        <p:blipFill>
          <a:blip r:embed="rId5"/>
          <a:stretch>
            <a:fillRect/>
          </a:stretch>
        </p:blipFill>
        <p:spPr>
          <a:xfrm>
            <a:off x="-4762" y="0"/>
            <a:ext cx="4019550" cy="1714500"/>
          </a:xfrm>
          <a:prstGeom prst="rect">
            <a:avLst/>
          </a:prstGeom>
        </p:spPr>
      </p:pic>
    </p:spTree>
    <p:extLst>
      <p:ext uri="{BB962C8B-B14F-4D97-AF65-F5344CB8AC3E}">
        <p14:creationId xmlns:p14="http://schemas.microsoft.com/office/powerpoint/2010/main" val="1969405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B381-4B1E-7C61-036F-5D913637FD8F}"/>
              </a:ext>
            </a:extLst>
          </p:cNvPr>
          <p:cNvSpPr>
            <a:spLocks noGrp="1"/>
          </p:cNvSpPr>
          <p:nvPr>
            <p:ph type="title"/>
          </p:nvPr>
        </p:nvSpPr>
        <p:spPr>
          <a:xfrm>
            <a:off x="7132320" y="584339"/>
            <a:ext cx="4361688" cy="1261714"/>
          </a:xfrm>
        </p:spPr>
        <p:txBody>
          <a:bodyPr anchor="b">
            <a:normAutofit/>
          </a:bodyPr>
          <a:lstStyle/>
          <a:p>
            <a:r>
              <a:rPr lang="en-US" sz="2700" dirty="0">
                <a:latin typeface="Bahnschrift Light"/>
              </a:rPr>
              <a:t>Digit</a:t>
            </a:r>
            <a:r>
              <a:rPr lang="cs-CZ" sz="2700">
                <a:latin typeface="Bahnschrift Light"/>
              </a:rPr>
              <a:t>á</a:t>
            </a:r>
            <a:r>
              <a:rPr lang="en-US" sz="2700">
                <a:latin typeface="Bahnschrift Light"/>
              </a:rPr>
              <a:t>ln</a:t>
            </a:r>
            <a:r>
              <a:rPr lang="cs-CZ" sz="2700" dirty="0">
                <a:latin typeface="Bahnschrift Light"/>
              </a:rPr>
              <a:t>í</a:t>
            </a:r>
            <a:r>
              <a:rPr lang="en-US" sz="2700" dirty="0">
                <a:latin typeface="Bahnschrift Light"/>
              </a:rPr>
              <a:t> </a:t>
            </a:r>
            <a:r>
              <a:rPr lang="en-US" sz="2700" dirty="0" err="1">
                <a:latin typeface="Bahnschrift Light"/>
              </a:rPr>
              <a:t>inovace</a:t>
            </a:r>
            <a:r>
              <a:rPr lang="en-US" sz="2700" dirty="0">
                <a:latin typeface="Bahnschrift Light"/>
              </a:rPr>
              <a:t> a </a:t>
            </a:r>
            <a:r>
              <a:rPr lang="en-US" sz="2700" dirty="0" err="1">
                <a:latin typeface="Bahnschrift Light"/>
              </a:rPr>
              <a:t>vzd</a:t>
            </a:r>
            <a:r>
              <a:rPr lang="cs-CZ" sz="2700" dirty="0">
                <a:latin typeface="Bahnschrift Light"/>
              </a:rPr>
              <a:t>ě</a:t>
            </a:r>
            <a:r>
              <a:rPr lang="en-US" sz="2700" dirty="0">
                <a:latin typeface="Bahnschrift Light"/>
              </a:rPr>
              <a:t>l</a:t>
            </a:r>
            <a:r>
              <a:rPr lang="cs-CZ" sz="2700" dirty="0">
                <a:latin typeface="Bahnschrift Light"/>
              </a:rPr>
              <a:t>á</a:t>
            </a:r>
            <a:r>
              <a:rPr lang="en-US" sz="2700" dirty="0">
                <a:latin typeface="Bahnschrift Light"/>
              </a:rPr>
              <a:t>v</a:t>
            </a:r>
            <a:r>
              <a:rPr lang="cs-CZ" sz="2700" dirty="0">
                <a:latin typeface="Bahnschrift Light"/>
              </a:rPr>
              <a:t>á</a:t>
            </a:r>
            <a:r>
              <a:rPr lang="en-US" sz="2700" dirty="0">
                <a:latin typeface="Bahnschrift Light"/>
              </a:rPr>
              <a:t>n</a:t>
            </a:r>
            <a:r>
              <a:rPr lang="cs-CZ" sz="2700" dirty="0">
                <a:latin typeface="Bahnschrift Light"/>
              </a:rPr>
              <a:t>í</a:t>
            </a:r>
            <a:endParaRPr lang="en-US" sz="2700" dirty="0">
              <a:latin typeface="Bahnschrift Light"/>
            </a:endParaRPr>
          </a:p>
        </p:txBody>
      </p:sp>
      <p:pic>
        <p:nvPicPr>
          <p:cNvPr id="8" name="Content Placeholder 7" descr="Internet of Things Concept">
            <a:extLst>
              <a:ext uri="{FF2B5EF4-FFF2-40B4-BE49-F238E27FC236}">
                <a16:creationId xmlns:a16="http://schemas.microsoft.com/office/drawing/2014/main" id="{85946405-0A75-462E-9F9C-EF1DE4B5AFDA}"/>
              </a:ext>
            </a:extLst>
          </p:cNvPr>
          <p:cNvPicPr>
            <a:picLocks noGrp="1" noChangeAspect="1"/>
          </p:cNvPicPr>
          <p:nvPr>
            <p:ph type="pic" sz="quarter" idx="13"/>
          </p:nvPr>
        </p:nvPicPr>
        <p:blipFill>
          <a:blip r:embed="rId3"/>
          <a:srcRect l="13159" r="22490" b="-1"/>
          <a:stretch>
            <a:fillRect/>
          </a:stretch>
        </p:blipFill>
        <p:spPr>
          <a:xfrm>
            <a:off x="20" y="10"/>
            <a:ext cx="6611489" cy="6857990"/>
          </a:xfrm>
          <a:prstGeom prst="rect">
            <a:avLst/>
          </a:prstGeom>
          <a:noFill/>
        </p:spPr>
      </p:pic>
      <p:sp>
        <p:nvSpPr>
          <p:cNvPr id="5" name="Content Placeholder 4">
            <a:extLst>
              <a:ext uri="{FF2B5EF4-FFF2-40B4-BE49-F238E27FC236}">
                <a16:creationId xmlns:a16="http://schemas.microsoft.com/office/drawing/2014/main" id="{EB70ACE9-DC1A-C10A-6327-407236F4E65F}"/>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7132320" y="1979463"/>
            <a:ext cx="4362450" cy="4329262"/>
          </a:xfrm>
        </p:spPr>
        <p:txBody>
          <a:bodyPr vert="horz" lIns="91440" tIns="45720" rIns="91440" bIns="45720" rtlCol="0" anchor="t">
            <a:normAutofit lnSpcReduction="10000"/>
          </a:bodyPr>
          <a:lstStyle/>
          <a:p>
            <a:r>
              <a:rPr lang="cs-CZ" sz="1400" b="1" dirty="0">
                <a:latin typeface="Calibri" panose="020F0502020204030204" pitchFamily="34" charset="0"/>
                <a:ea typeface="+mn-lt"/>
                <a:cs typeface="Calibri" panose="020F0502020204030204" pitchFamily="34" charset="0"/>
              </a:rPr>
              <a:t>Digitální </a:t>
            </a:r>
            <a:r>
              <a:rPr lang="en-US" sz="1400" b="1" dirty="0" err="1">
                <a:latin typeface="Calibri" panose="020F0502020204030204" pitchFamily="34" charset="0"/>
                <a:ea typeface="+mn-lt"/>
                <a:cs typeface="Calibri" panose="020F0502020204030204" pitchFamily="34" charset="0"/>
              </a:rPr>
              <a:t>Platforma</a:t>
            </a:r>
            <a:r>
              <a:rPr lang="en-US" sz="1400" b="1" dirty="0">
                <a:latin typeface="Calibri" panose="020F0502020204030204" pitchFamily="34" charset="0"/>
                <a:ea typeface="+mn-lt"/>
                <a:cs typeface="Calibri" panose="020F0502020204030204" pitchFamily="34" charset="0"/>
              </a:rPr>
              <a:t> Cancer Image Europe</a:t>
            </a:r>
            <a:endParaRPr lang="en-US" dirty="0">
              <a:latin typeface="Calibri" panose="020F0502020204030204" pitchFamily="34" charset="0"/>
              <a:ea typeface="+mn-lt"/>
              <a:cs typeface="Calibri" panose="020F0502020204030204" pitchFamily="34" charset="0"/>
            </a:endParaRPr>
          </a:p>
          <a:p>
            <a:pPr>
              <a:buNone/>
            </a:pPr>
            <a:r>
              <a:rPr lang="en-US" sz="1400" dirty="0">
                <a:latin typeface="Calibri" panose="020F0502020204030204" pitchFamily="34" charset="0"/>
                <a:ea typeface="+mn-lt"/>
                <a:cs typeface="Calibri" panose="020F0502020204030204" pitchFamily="34" charset="0"/>
              </a:rPr>
              <a:t>Tato </a:t>
            </a:r>
            <a:r>
              <a:rPr lang="en-US" sz="1400" dirty="0" err="1">
                <a:latin typeface="Calibri" panose="020F0502020204030204" pitchFamily="34" charset="0"/>
                <a:ea typeface="+mn-lt"/>
                <a:cs typeface="Calibri" panose="020F0502020204030204" pitchFamily="34" charset="0"/>
              </a:rPr>
              <a:t>platforma</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shromažďuje</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více</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než</a:t>
            </a:r>
            <a:r>
              <a:rPr lang="en-US" sz="1400" dirty="0">
                <a:latin typeface="Calibri" panose="020F0502020204030204" pitchFamily="34" charset="0"/>
                <a:ea typeface="+mn-lt"/>
                <a:cs typeface="Calibri" panose="020F0502020204030204" pitchFamily="34" charset="0"/>
              </a:rPr>
              <a:t> 200 000 </a:t>
            </a:r>
            <a:r>
              <a:rPr lang="en-US" sz="1400" dirty="0" err="1">
                <a:latin typeface="Calibri" panose="020F0502020204030204" pitchFamily="34" charset="0"/>
                <a:ea typeface="+mn-lt"/>
                <a:cs typeface="Calibri" panose="020F0502020204030204" pitchFamily="34" charset="0"/>
              </a:rPr>
              <a:t>obrazových</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dat</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souvisejících</a:t>
            </a:r>
            <a:r>
              <a:rPr lang="en-US" sz="1400" dirty="0">
                <a:latin typeface="Calibri" panose="020F0502020204030204" pitchFamily="34" charset="0"/>
                <a:ea typeface="+mn-lt"/>
                <a:cs typeface="Calibri" panose="020F0502020204030204" pitchFamily="34" charset="0"/>
              </a:rPr>
              <a:t> s </a:t>
            </a:r>
            <a:r>
              <a:rPr lang="en-US" sz="1400" dirty="0" err="1">
                <a:latin typeface="Calibri" panose="020F0502020204030204" pitchFamily="34" charset="0"/>
                <a:ea typeface="+mn-lt"/>
                <a:cs typeface="Calibri" panose="020F0502020204030204" pitchFamily="34" charset="0"/>
              </a:rPr>
              <a:t>rakovinou</a:t>
            </a:r>
            <a:r>
              <a:rPr lang="en-US" sz="1400" dirty="0">
                <a:latin typeface="Calibri" panose="020F0502020204030204" pitchFamily="34" charset="0"/>
                <a:ea typeface="+mn-lt"/>
                <a:cs typeface="Calibri" panose="020F0502020204030204" pitchFamily="34" charset="0"/>
              </a:rPr>
              <a:t> od 20 000 </a:t>
            </a:r>
            <a:r>
              <a:rPr lang="en-US" sz="1400" dirty="0" err="1">
                <a:latin typeface="Calibri" panose="020F0502020204030204" pitchFamily="34" charset="0"/>
                <a:ea typeface="+mn-lt"/>
                <a:cs typeface="Calibri" panose="020F0502020204030204" pitchFamily="34" charset="0"/>
              </a:rPr>
              <a:t>osob</a:t>
            </a:r>
            <a:r>
              <a:rPr lang="en-US" sz="1400" dirty="0">
                <a:latin typeface="Calibri" panose="020F0502020204030204" pitchFamily="34" charset="0"/>
                <a:ea typeface="+mn-lt"/>
                <a:cs typeface="Calibri" panose="020F0502020204030204" pitchFamily="34" charset="0"/>
              </a:rPr>
              <a:t> pro </a:t>
            </a:r>
            <a:r>
              <a:rPr lang="en-US" sz="1400" dirty="0" err="1">
                <a:latin typeface="Calibri" panose="020F0502020204030204" pitchFamily="34" charset="0"/>
                <a:ea typeface="+mn-lt"/>
                <a:cs typeface="Calibri" panose="020F0502020204030204" pitchFamily="34" charset="0"/>
              </a:rPr>
              <a:t>výzkumnou</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spolupráci</a:t>
            </a:r>
            <a:r>
              <a:rPr lang="en-US" sz="1400" dirty="0">
                <a:latin typeface="Calibri" panose="020F0502020204030204" pitchFamily="34" charset="0"/>
                <a:ea typeface="+mn-lt"/>
                <a:cs typeface="Calibri" panose="020F0502020204030204" pitchFamily="34" charset="0"/>
              </a:rPr>
              <a:t>.</a:t>
            </a:r>
            <a:endParaRPr lang="en-US" dirty="0">
              <a:latin typeface="Calibri" panose="020F0502020204030204" pitchFamily="34" charset="0"/>
              <a:ea typeface="+mn-lt"/>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sz="1400" b="1" dirty="0" err="1">
                <a:latin typeface="Calibri" panose="020F0502020204030204" pitchFamily="34" charset="0"/>
                <a:ea typeface="+mn-lt"/>
                <a:cs typeface="Calibri" panose="020F0502020204030204" pitchFamily="34" charset="0"/>
              </a:rPr>
              <a:t>Národní</a:t>
            </a:r>
            <a:r>
              <a:rPr lang="en-US" sz="1400" b="1" dirty="0">
                <a:latin typeface="Calibri" panose="020F0502020204030204" pitchFamily="34" charset="0"/>
                <a:ea typeface="+mn-lt"/>
                <a:cs typeface="Calibri" panose="020F0502020204030204" pitchFamily="34" charset="0"/>
              </a:rPr>
              <a:t> centra </a:t>
            </a:r>
            <a:r>
              <a:rPr lang="en-US" sz="1400" b="1" dirty="0" err="1">
                <a:latin typeface="Calibri" panose="020F0502020204030204" pitchFamily="34" charset="0"/>
                <a:ea typeface="+mn-lt"/>
                <a:cs typeface="Calibri" panose="020F0502020204030204" pitchFamily="34" charset="0"/>
              </a:rPr>
              <a:t>kybernetické</a:t>
            </a:r>
            <a:r>
              <a:rPr lang="en-US" sz="1400" b="1" dirty="0">
                <a:latin typeface="Calibri" panose="020F0502020204030204" pitchFamily="34" charset="0"/>
                <a:ea typeface="+mn-lt"/>
                <a:cs typeface="Calibri" panose="020F0502020204030204" pitchFamily="34" charset="0"/>
              </a:rPr>
              <a:t> </a:t>
            </a:r>
            <a:r>
              <a:rPr lang="en-US" sz="1400" b="1" dirty="0" err="1">
                <a:latin typeface="Calibri" panose="020F0502020204030204" pitchFamily="34" charset="0"/>
                <a:ea typeface="+mn-lt"/>
                <a:cs typeface="Calibri" panose="020F0502020204030204" pitchFamily="34" charset="0"/>
              </a:rPr>
              <a:t>bezpečnosti</a:t>
            </a:r>
            <a:endParaRPr lang="en-US" dirty="0">
              <a:latin typeface="Calibri" panose="020F0502020204030204" pitchFamily="34" charset="0"/>
              <a:cs typeface="Calibri" panose="020F0502020204030204" pitchFamily="34" charset="0"/>
            </a:endParaRPr>
          </a:p>
          <a:p>
            <a:pPr>
              <a:buNone/>
            </a:pPr>
            <a:r>
              <a:rPr lang="en-US" sz="1400" dirty="0">
                <a:latin typeface="Calibri" panose="020F0502020204030204" pitchFamily="34" charset="0"/>
                <a:ea typeface="+mn-lt"/>
                <a:cs typeface="Calibri" panose="020F0502020204030204" pitchFamily="34" charset="0"/>
              </a:rPr>
              <a:t>27 center </a:t>
            </a:r>
            <a:r>
              <a:rPr lang="cs-CZ" sz="1400" dirty="0">
                <a:latin typeface="Calibri" panose="020F0502020204030204" pitchFamily="34" charset="0"/>
                <a:ea typeface="+mn-lt"/>
                <a:cs typeface="Calibri" panose="020F0502020204030204" pitchFamily="34" charset="0"/>
              </a:rPr>
              <a:t>v </a:t>
            </a:r>
            <a:r>
              <a:rPr lang="en-US" sz="1400" dirty="0">
                <a:latin typeface="Calibri" panose="020F0502020204030204" pitchFamily="34" charset="0"/>
                <a:ea typeface="+mn-lt"/>
                <a:cs typeface="Calibri" panose="020F0502020204030204" pitchFamily="34" charset="0"/>
              </a:rPr>
              <a:t>EU</a:t>
            </a:r>
            <a:r>
              <a:rPr lang="cs-CZ" sz="1400" dirty="0">
                <a:latin typeface="Calibri" panose="020F0502020204030204" pitchFamily="34" charset="0"/>
                <a:ea typeface="+mn-lt"/>
                <a:cs typeface="Calibri" panose="020F0502020204030204" pitchFamily="34" charset="0"/>
              </a:rPr>
              <a:t>:</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poskytuje</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odbornou</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podporu</a:t>
            </a:r>
            <a:r>
              <a:rPr lang="en-US" sz="1400" dirty="0">
                <a:latin typeface="Calibri" panose="020F0502020204030204" pitchFamily="34" charset="0"/>
                <a:ea typeface="+mn-lt"/>
                <a:cs typeface="Calibri" panose="020F0502020204030204" pitchFamily="34" charset="0"/>
              </a:rPr>
              <a:t> v </a:t>
            </a:r>
            <a:r>
              <a:rPr lang="en-US" sz="1400" dirty="0" err="1">
                <a:latin typeface="Calibri" panose="020F0502020204030204" pitchFamily="34" charset="0"/>
                <a:ea typeface="+mn-lt"/>
                <a:cs typeface="Calibri" panose="020F0502020204030204" pitchFamily="34" charset="0"/>
              </a:rPr>
              <a:t>oblasti</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kybernetické</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bezpečnosti</a:t>
            </a:r>
            <a:r>
              <a:rPr lang="en-US" sz="1400" dirty="0">
                <a:latin typeface="Calibri" panose="020F0502020204030204" pitchFamily="34" charset="0"/>
                <a:ea typeface="+mn-lt"/>
                <a:cs typeface="Calibri" panose="020F0502020204030204" pitchFamily="34" charset="0"/>
              </a:rPr>
              <a:t> a </a:t>
            </a:r>
            <a:r>
              <a:rPr lang="en-US" sz="1400" dirty="0" err="1">
                <a:latin typeface="Calibri" panose="020F0502020204030204" pitchFamily="34" charset="0"/>
                <a:ea typeface="+mn-lt"/>
                <a:cs typeface="Calibri" panose="020F0502020204030204" pitchFamily="34" charset="0"/>
              </a:rPr>
              <a:t>pomáhá</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zvyšovat</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digitální</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bezpečnost</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členských</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států</a:t>
            </a:r>
            <a:r>
              <a:rPr lang="en-US" sz="1400" dirty="0">
                <a:latin typeface="Calibri" panose="020F0502020204030204" pitchFamily="34" charset="0"/>
                <a:ea typeface="+mn-lt"/>
                <a:cs typeface="Calibri" panose="020F0502020204030204" pitchFamily="34" charset="0"/>
              </a:rPr>
              <a:t>.</a:t>
            </a:r>
            <a:endParaRPr lang="en-US" dirty="0">
              <a:latin typeface="Calibri" panose="020F0502020204030204" pitchFamily="34" charset="0"/>
              <a:ea typeface="+mn-lt"/>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sz="1400" b="1" dirty="0" err="1">
                <a:latin typeface="Calibri" panose="020F0502020204030204" pitchFamily="34" charset="0"/>
                <a:ea typeface="+mn-lt"/>
                <a:cs typeface="Calibri" panose="020F0502020204030204" pitchFamily="34" charset="0"/>
              </a:rPr>
              <a:t>Programy</a:t>
            </a:r>
            <a:r>
              <a:rPr lang="en-US" sz="1400" b="1" dirty="0">
                <a:latin typeface="Calibri" panose="020F0502020204030204" pitchFamily="34" charset="0"/>
                <a:ea typeface="+mn-lt"/>
                <a:cs typeface="Calibri" panose="020F0502020204030204" pitchFamily="34" charset="0"/>
              </a:rPr>
              <a:t> </a:t>
            </a:r>
            <a:r>
              <a:rPr lang="en-US" sz="1400" b="1" dirty="0" err="1">
                <a:latin typeface="Calibri" panose="020F0502020204030204" pitchFamily="34" charset="0"/>
                <a:ea typeface="+mn-lt"/>
                <a:cs typeface="Calibri" panose="020F0502020204030204" pitchFamily="34" charset="0"/>
              </a:rPr>
              <a:t>digitálního</a:t>
            </a:r>
            <a:r>
              <a:rPr lang="en-US" sz="1400" b="1" dirty="0">
                <a:latin typeface="Calibri" panose="020F0502020204030204" pitchFamily="34" charset="0"/>
                <a:ea typeface="+mn-lt"/>
                <a:cs typeface="Calibri" panose="020F0502020204030204" pitchFamily="34" charset="0"/>
              </a:rPr>
              <a:t> </a:t>
            </a:r>
            <a:r>
              <a:rPr lang="en-US" sz="1400" b="1" dirty="0" err="1">
                <a:latin typeface="Calibri" panose="020F0502020204030204" pitchFamily="34" charset="0"/>
                <a:ea typeface="+mn-lt"/>
                <a:cs typeface="Calibri" panose="020F0502020204030204" pitchFamily="34" charset="0"/>
              </a:rPr>
              <a:t>vzdělávání</a:t>
            </a:r>
            <a:endParaRPr lang="en-US" dirty="0">
              <a:latin typeface="Calibri" panose="020F0502020204030204" pitchFamily="34" charset="0"/>
              <a:cs typeface="Calibri" panose="020F0502020204030204" pitchFamily="34" charset="0"/>
            </a:endParaRPr>
          </a:p>
          <a:p>
            <a:pPr>
              <a:buNone/>
            </a:pPr>
            <a:r>
              <a:rPr lang="en-US" sz="1400" dirty="0" err="1">
                <a:latin typeface="Calibri" panose="020F0502020204030204" pitchFamily="34" charset="0"/>
                <a:ea typeface="+mn-lt"/>
                <a:cs typeface="Calibri" panose="020F0502020204030204" pitchFamily="34" charset="0"/>
              </a:rPr>
              <a:t>Nové</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digitální</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magisterské</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programy</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vzdělávají</a:t>
            </a:r>
            <a:r>
              <a:rPr lang="en-US" sz="1400" dirty="0">
                <a:latin typeface="Calibri" panose="020F0502020204030204" pitchFamily="34" charset="0"/>
                <a:ea typeface="+mn-lt"/>
                <a:cs typeface="Calibri" panose="020F0502020204030204" pitchFamily="34" charset="0"/>
              </a:rPr>
              <a:t> 2 517 </a:t>
            </a:r>
            <a:r>
              <a:rPr lang="en-US" sz="1400" dirty="0" err="1">
                <a:latin typeface="Calibri" panose="020F0502020204030204" pitchFamily="34" charset="0"/>
                <a:ea typeface="+mn-lt"/>
                <a:cs typeface="Calibri" panose="020F0502020204030204" pitchFamily="34" charset="0"/>
              </a:rPr>
              <a:t>studentů</a:t>
            </a:r>
            <a:r>
              <a:rPr lang="en-US" sz="1400" dirty="0">
                <a:latin typeface="Calibri" panose="020F0502020204030204" pitchFamily="34" charset="0"/>
                <a:ea typeface="+mn-lt"/>
                <a:cs typeface="Calibri" panose="020F0502020204030204" pitchFamily="34" charset="0"/>
              </a:rPr>
              <a:t> v EU, </a:t>
            </a:r>
            <a:r>
              <a:rPr lang="en-US" sz="1400" dirty="0" err="1">
                <a:latin typeface="Calibri" panose="020F0502020204030204" pitchFamily="34" charset="0"/>
                <a:ea typeface="+mn-lt"/>
                <a:cs typeface="Calibri" panose="020F0502020204030204" pitchFamily="34" charset="0"/>
              </a:rPr>
              <a:t>včetně</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programů</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jako</a:t>
            </a:r>
            <a:r>
              <a:rPr lang="en-US" sz="1400" dirty="0">
                <a:latin typeface="Calibri" panose="020F0502020204030204" pitchFamily="34" charset="0"/>
                <a:ea typeface="+mn-lt"/>
                <a:cs typeface="Calibri" panose="020F0502020204030204" pitchFamily="34" charset="0"/>
              </a:rPr>
              <a:t> Digital4Security v </a:t>
            </a:r>
            <a:r>
              <a:rPr lang="en-US" sz="1400" dirty="0" err="1">
                <a:latin typeface="Calibri" panose="020F0502020204030204" pitchFamily="34" charset="0"/>
                <a:ea typeface="+mn-lt"/>
                <a:cs typeface="Calibri" panose="020F0502020204030204" pitchFamily="34" charset="0"/>
              </a:rPr>
              <a:t>České</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republice</a:t>
            </a:r>
            <a:r>
              <a:rPr lang="en-US" sz="1400" dirty="0">
                <a:latin typeface="Calibri" panose="020F0502020204030204" pitchFamily="34" charset="0"/>
                <a:ea typeface="+mn-lt"/>
                <a:cs typeface="Calibri" panose="020F0502020204030204" pitchFamily="34" charset="0"/>
              </a:rPr>
              <a:t>.</a:t>
            </a:r>
            <a:endParaRPr lang="en-US" dirty="0">
              <a:latin typeface="Calibri" panose="020F0502020204030204" pitchFamily="34" charset="0"/>
              <a:ea typeface="+mn-lt"/>
              <a:cs typeface="Calibri" panose="020F0502020204030204" pitchFamily="34" charset="0"/>
            </a:endParaRPr>
          </a:p>
          <a:p>
            <a:pPr marL="0" indent="0">
              <a:spcBef>
                <a:spcPts val="2500"/>
              </a:spcBef>
              <a:buFont typeface="Arial" panose="020B0604020202020204" pitchFamily="34" charset="0"/>
              <a:buNone/>
            </a:pPr>
            <a:endParaRPr lang="en-US" sz="1400" b="1" dirty="0"/>
          </a:p>
        </p:txBody>
      </p:sp>
      <p:sp>
        <p:nvSpPr>
          <p:cNvPr id="6" name="Date Placeholder 5">
            <a:extLst>
              <a:ext uri="{FF2B5EF4-FFF2-40B4-BE49-F238E27FC236}">
                <a16:creationId xmlns:a16="http://schemas.microsoft.com/office/drawing/2014/main" id="{553A4208-EF47-976F-2089-CEECA25A440B}"/>
              </a:ext>
            </a:extLst>
          </p:cNvPr>
          <p:cNvSpPr>
            <a:spLocks noGrp="1"/>
          </p:cNvSpPr>
          <p:nvPr>
            <p:ph type="dt" sz="half" idx="15"/>
          </p:nvPr>
        </p:nvSpPr>
        <p:spPr>
          <a:xfrm rot="5400000">
            <a:off x="10425981" y="4687095"/>
            <a:ext cx="270669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Goudy Old Style"/>
                <a:ea typeface="+mn-ea"/>
                <a:cs typeface="+mn-cs"/>
              </a:rPr>
              <a:t> </a:t>
            </a:r>
            <a:endParaRPr kumimoji="0" lang="en-US" sz="1000" b="0" i="0" u="none" strike="noStrike" kern="1200" cap="none" spc="0" normalizeH="0" baseline="0" noProof="0" dirty="0">
              <a:ln>
                <a:noFill/>
              </a:ln>
              <a:solidFill>
                <a:prstClr val="black"/>
              </a:solidFill>
              <a:effectLst/>
              <a:uLnTx/>
              <a:uFillTx/>
              <a:latin typeface="Goudy Old Style"/>
              <a:ea typeface="+mn-ea"/>
              <a:cs typeface="+mn-cs"/>
            </a:endParaRPr>
          </a:p>
        </p:txBody>
      </p:sp>
      <p:sp>
        <p:nvSpPr>
          <p:cNvPr id="3" name="Footer Placeholder 2">
            <a:extLst>
              <a:ext uri="{FF2B5EF4-FFF2-40B4-BE49-F238E27FC236}">
                <a16:creationId xmlns:a16="http://schemas.microsoft.com/office/drawing/2014/main" id="{FA1901A5-136E-CCC5-383A-96EFE3070D8B}"/>
              </a:ext>
            </a:extLst>
          </p:cNvPr>
          <p:cNvSpPr>
            <a:spLocks noGrp="1"/>
          </p:cNvSpPr>
          <p:nvPr>
            <p:ph type="ftr" sz="quarter" idx="16"/>
          </p:nvPr>
        </p:nvSpPr>
        <p:spPr>
          <a:xfrm rot="16200000">
            <a:off x="10292565" y="1592957"/>
            <a:ext cx="2973522"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Goudy Old Style"/>
                <a:ea typeface="+mn-ea"/>
                <a:cs typeface="+mn-cs"/>
              </a:rPr>
              <a:t> </a:t>
            </a:r>
            <a:endParaRPr kumimoji="0" lang="en-US" sz="1000" b="0" i="0" u="none" strike="noStrike" kern="1200" cap="none" spc="0" normalizeH="0" baseline="0" noProof="0" dirty="0">
              <a:ln>
                <a:noFill/>
              </a:ln>
              <a:solidFill>
                <a:prstClr val="black"/>
              </a:solidFill>
              <a:effectLst/>
              <a:uLnTx/>
              <a:uFillTx/>
              <a:latin typeface="Goudy Old Style"/>
              <a:ea typeface="+mn-ea"/>
              <a:cs typeface="+mn-cs"/>
            </a:endParaRPr>
          </a:p>
        </p:txBody>
      </p:sp>
      <p:sp>
        <p:nvSpPr>
          <p:cNvPr id="7" name="Slide Number Placeholder 6">
            <a:extLst>
              <a:ext uri="{FF2B5EF4-FFF2-40B4-BE49-F238E27FC236}">
                <a16:creationId xmlns:a16="http://schemas.microsoft.com/office/drawing/2014/main" id="{593D75C1-62A4-ABAD-1EE7-09FF20A1F2AE}"/>
              </a:ext>
            </a:extLst>
          </p:cNvPr>
          <p:cNvSpPr>
            <a:spLocks noGrp="1"/>
          </p:cNvSpPr>
          <p:nvPr>
            <p:ph type="sldNum" sz="quarter" idx="17"/>
          </p:nvPr>
        </p:nvSpPr>
        <p:spPr>
          <a:xfrm>
            <a:off x="11512296" y="6356350"/>
            <a:ext cx="57462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C057153-B650-4DEB-B370-79DDCFDCE934}" type="slidenum">
              <a:rPr kumimoji="0" lang="en-US" sz="1000" b="0" i="0" u="none" strike="noStrike" kern="1200" cap="none" spc="0" normalizeH="0" baseline="0" noProof="0" smtClean="0">
                <a:ln>
                  <a:noFill/>
                </a:ln>
                <a:solidFill>
                  <a:prstClr val="black"/>
                </a:solidFill>
                <a:effectLst/>
                <a:uLnTx/>
                <a:uFillTx/>
                <a:latin typeface="Goudy Old Style"/>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en-US" sz="1000" b="0" i="0" u="none" strike="noStrike" kern="1200" cap="none" spc="0" normalizeH="0" baseline="0" noProof="0">
              <a:ln>
                <a:noFill/>
              </a:ln>
              <a:solidFill>
                <a:prstClr val="black"/>
              </a:solidFill>
              <a:effectLst/>
              <a:uLnTx/>
              <a:uFillTx/>
              <a:latin typeface="Goudy Old Style"/>
              <a:ea typeface="+mn-ea"/>
              <a:cs typeface="+mn-cs"/>
            </a:endParaRPr>
          </a:p>
        </p:txBody>
      </p:sp>
      <p:pic>
        <p:nvPicPr>
          <p:cNvPr id="9" name="Picture 8">
            <a:extLst>
              <a:ext uri="{FF2B5EF4-FFF2-40B4-BE49-F238E27FC236}">
                <a16:creationId xmlns:a16="http://schemas.microsoft.com/office/drawing/2014/main" id="{088656EA-AD41-4135-B7D4-068F0D0DD7F8}"/>
              </a:ext>
            </a:extLst>
          </p:cNvPr>
          <p:cNvPicPr>
            <a:picLocks noChangeAspect="1"/>
          </p:cNvPicPr>
          <p:nvPr/>
        </p:nvPicPr>
        <p:blipFill>
          <a:blip r:embed="rId4"/>
          <a:stretch>
            <a:fillRect/>
          </a:stretch>
        </p:blipFill>
        <p:spPr>
          <a:xfrm>
            <a:off x="-4762" y="1"/>
            <a:ext cx="3596261" cy="1533950"/>
          </a:xfrm>
          <a:prstGeom prst="rect">
            <a:avLst/>
          </a:prstGeom>
        </p:spPr>
      </p:pic>
    </p:spTree>
    <p:extLst>
      <p:ext uri="{BB962C8B-B14F-4D97-AF65-F5344CB8AC3E}">
        <p14:creationId xmlns:p14="http://schemas.microsoft.com/office/powerpoint/2010/main" val="1539363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A7FB0-1555-6053-B2F7-1C0B35A6E32B}"/>
              </a:ext>
            </a:extLst>
          </p:cNvPr>
          <p:cNvSpPr>
            <a:spLocks noGrp="1"/>
          </p:cNvSpPr>
          <p:nvPr>
            <p:ph type="title"/>
          </p:nvPr>
        </p:nvSpPr>
        <p:spPr>
          <a:xfrm>
            <a:off x="7132320" y="584339"/>
            <a:ext cx="4361688" cy="1261714"/>
          </a:xfrm>
        </p:spPr>
        <p:txBody>
          <a:bodyPr anchor="b">
            <a:normAutofit/>
          </a:bodyPr>
          <a:lstStyle/>
          <a:p>
            <a:r>
              <a:rPr lang="en-US" sz="2700" err="1">
                <a:latin typeface="Bahnschrift Light"/>
              </a:rPr>
              <a:t>Národní</a:t>
            </a:r>
            <a:r>
              <a:rPr lang="en-US" sz="2700" dirty="0">
                <a:latin typeface="Bahnschrift Light"/>
                <a:ea typeface="+mj-lt"/>
                <a:cs typeface="+mj-lt"/>
              </a:rPr>
              <a:t> </a:t>
            </a:r>
            <a:r>
              <a:rPr lang="en-US" sz="2700" err="1">
                <a:latin typeface="Bahnschrift Light"/>
                <a:ea typeface="+mj-lt"/>
                <a:cs typeface="+mj-lt"/>
              </a:rPr>
              <a:t>kontaktní</a:t>
            </a:r>
            <a:r>
              <a:rPr lang="en-US" sz="2700" dirty="0">
                <a:latin typeface="Bahnschrift Light"/>
                <a:ea typeface="+mj-lt"/>
                <a:cs typeface="+mj-lt"/>
              </a:rPr>
              <a:t> </a:t>
            </a:r>
            <a:r>
              <a:rPr lang="en-US" sz="2700" err="1">
                <a:latin typeface="Bahnschrift Light"/>
                <a:ea typeface="+mj-lt"/>
                <a:cs typeface="+mj-lt"/>
              </a:rPr>
              <a:t>místa</a:t>
            </a:r>
            <a:r>
              <a:rPr lang="en-US" sz="2700" dirty="0">
                <a:latin typeface="Bahnschrift Light"/>
                <a:ea typeface="+mj-lt"/>
                <a:cs typeface="+mj-lt"/>
              </a:rPr>
              <a:t> v </a:t>
            </a:r>
            <a:r>
              <a:rPr lang="en-US" sz="2700" err="1">
                <a:latin typeface="Bahnschrift Light"/>
                <a:ea typeface="+mj-lt"/>
                <a:cs typeface="+mj-lt"/>
              </a:rPr>
              <a:t>České</a:t>
            </a:r>
            <a:r>
              <a:rPr lang="en-US" sz="2700" dirty="0">
                <a:latin typeface="Bahnschrift Light"/>
                <a:ea typeface="+mj-lt"/>
                <a:cs typeface="+mj-lt"/>
              </a:rPr>
              <a:t> </a:t>
            </a:r>
            <a:r>
              <a:rPr lang="en-US" sz="2700" err="1">
                <a:latin typeface="Bahnschrift Light"/>
                <a:ea typeface="+mj-lt"/>
                <a:cs typeface="+mj-lt"/>
              </a:rPr>
              <a:t>republice</a:t>
            </a:r>
            <a:endParaRPr lang="en-US" sz="2700" err="1">
              <a:latin typeface="Bahnschrift Light"/>
            </a:endParaRPr>
          </a:p>
        </p:txBody>
      </p:sp>
      <p:pic>
        <p:nvPicPr>
          <p:cNvPr id="8" name="Content Placeholder 7" descr="Shot of a group of businesspeople wearing face masks while working in an office">
            <a:extLst>
              <a:ext uri="{FF2B5EF4-FFF2-40B4-BE49-F238E27FC236}">
                <a16:creationId xmlns:a16="http://schemas.microsoft.com/office/drawing/2014/main" id="{902F549C-926E-447D-A4C0-A406A42D5360}"/>
              </a:ext>
            </a:extLst>
          </p:cNvPr>
          <p:cNvPicPr>
            <a:picLocks noGrp="1" noChangeAspect="1"/>
          </p:cNvPicPr>
          <p:nvPr>
            <p:ph type="pic" sz="quarter" idx="13"/>
          </p:nvPr>
        </p:nvPicPr>
        <p:blipFill>
          <a:blip r:embed="rId3"/>
          <a:srcRect l="25454" r="10195" b="-1"/>
          <a:stretch>
            <a:fillRect/>
          </a:stretch>
        </p:blipFill>
        <p:spPr>
          <a:xfrm>
            <a:off x="20" y="10"/>
            <a:ext cx="6611489" cy="6857990"/>
          </a:xfrm>
          <a:prstGeom prst="rect">
            <a:avLst/>
          </a:prstGeom>
          <a:noFill/>
        </p:spPr>
      </p:pic>
      <p:sp>
        <p:nvSpPr>
          <p:cNvPr id="5" name="Content Placeholder 4">
            <a:extLst>
              <a:ext uri="{FF2B5EF4-FFF2-40B4-BE49-F238E27FC236}">
                <a16:creationId xmlns:a16="http://schemas.microsoft.com/office/drawing/2014/main" id="{C9F3A047-C778-55CA-7A20-B838DE17C1DB}"/>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7132320" y="1979463"/>
            <a:ext cx="4362450" cy="4329262"/>
          </a:xfrm>
        </p:spPr>
        <p:txBody>
          <a:bodyPr vert="horz" lIns="91440" tIns="45720" rIns="91440" bIns="45720" rtlCol="0" anchor="t">
            <a:normAutofit lnSpcReduction="10000"/>
          </a:bodyPr>
          <a:lstStyle/>
          <a:p>
            <a:r>
              <a:rPr lang="en-US" sz="1400" b="1" dirty="0">
                <a:latin typeface="Calibri" panose="020F0502020204030204" pitchFamily="34" charset="0"/>
                <a:ea typeface="+mn-lt"/>
                <a:cs typeface="Calibri" panose="020F0502020204030204" pitchFamily="34" charset="0"/>
              </a:rPr>
              <a:t>Role </a:t>
            </a:r>
            <a:r>
              <a:rPr lang="en-US" sz="1400" b="1" dirty="0" err="1">
                <a:latin typeface="Calibri" panose="020F0502020204030204" pitchFamily="34" charset="0"/>
                <a:ea typeface="+mn-lt"/>
                <a:cs typeface="Calibri" panose="020F0502020204030204" pitchFamily="34" charset="0"/>
              </a:rPr>
              <a:t>národních</a:t>
            </a:r>
            <a:r>
              <a:rPr lang="en-US" sz="1400" b="1" dirty="0">
                <a:latin typeface="Calibri" panose="020F0502020204030204" pitchFamily="34" charset="0"/>
                <a:ea typeface="+mn-lt"/>
                <a:cs typeface="Calibri" panose="020F0502020204030204" pitchFamily="34" charset="0"/>
              </a:rPr>
              <a:t> </a:t>
            </a:r>
            <a:r>
              <a:rPr lang="en-US" sz="1400" b="1" dirty="0" err="1">
                <a:latin typeface="Calibri" panose="020F0502020204030204" pitchFamily="34" charset="0"/>
                <a:ea typeface="+mn-lt"/>
                <a:cs typeface="Calibri" panose="020F0502020204030204" pitchFamily="34" charset="0"/>
              </a:rPr>
              <a:t>kontaktních</a:t>
            </a:r>
            <a:r>
              <a:rPr lang="en-US" sz="1400" b="1" dirty="0">
                <a:latin typeface="Calibri" panose="020F0502020204030204" pitchFamily="34" charset="0"/>
                <a:ea typeface="+mn-lt"/>
                <a:cs typeface="Calibri" panose="020F0502020204030204" pitchFamily="34" charset="0"/>
              </a:rPr>
              <a:t> </a:t>
            </a:r>
            <a:r>
              <a:rPr lang="en-US" sz="1400" b="1" dirty="0" err="1">
                <a:latin typeface="Calibri" panose="020F0502020204030204" pitchFamily="34" charset="0"/>
                <a:ea typeface="+mn-lt"/>
                <a:cs typeface="Calibri" panose="020F0502020204030204" pitchFamily="34" charset="0"/>
              </a:rPr>
              <a:t>míst</a:t>
            </a:r>
            <a:endParaRPr lang="en-US" sz="1400" dirty="0">
              <a:latin typeface="Calibri" panose="020F0502020204030204" pitchFamily="34" charset="0"/>
              <a:cs typeface="Calibri" panose="020F0502020204030204" pitchFamily="34" charset="0"/>
            </a:endParaRPr>
          </a:p>
          <a:p>
            <a:pPr>
              <a:buNone/>
            </a:pPr>
            <a:r>
              <a:rPr lang="en-US" sz="1400" dirty="0" err="1">
                <a:latin typeface="Calibri" panose="020F0502020204030204" pitchFamily="34" charset="0"/>
                <a:ea typeface="+mn-lt"/>
                <a:cs typeface="Calibri" panose="020F0502020204030204" pitchFamily="34" charset="0"/>
              </a:rPr>
              <a:t>Národní</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kontaktní</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místa</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pomáhají</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žadatelům</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orientovat</a:t>
            </a:r>
            <a:r>
              <a:rPr lang="en-US" sz="1400" dirty="0">
                <a:latin typeface="Calibri" panose="020F0502020204030204" pitchFamily="34" charset="0"/>
                <a:ea typeface="+mn-lt"/>
                <a:cs typeface="Calibri" panose="020F0502020204030204" pitchFamily="34" charset="0"/>
              </a:rPr>
              <a:t> se v </a:t>
            </a:r>
            <a:r>
              <a:rPr lang="en-US" sz="1400" dirty="0" err="1">
                <a:latin typeface="Calibri" panose="020F0502020204030204" pitchFamily="34" charset="0"/>
                <a:ea typeface="+mn-lt"/>
                <a:cs typeface="Calibri" panose="020F0502020204030204" pitchFamily="34" charset="0"/>
              </a:rPr>
              <a:t>programu</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Digitální</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Evropa</a:t>
            </a:r>
            <a:r>
              <a:rPr lang="en-US" sz="1400" dirty="0">
                <a:latin typeface="Calibri" panose="020F0502020204030204" pitchFamily="34" charset="0"/>
                <a:ea typeface="+mn-lt"/>
                <a:cs typeface="Calibri" panose="020F0502020204030204" pitchFamily="34" charset="0"/>
              </a:rPr>
              <a:t> a </a:t>
            </a:r>
            <a:r>
              <a:rPr lang="en-US" sz="1400" dirty="0" err="1">
                <a:latin typeface="Calibri" panose="020F0502020204030204" pitchFamily="34" charset="0"/>
                <a:ea typeface="+mn-lt"/>
                <a:cs typeface="Calibri" panose="020F0502020204030204" pitchFamily="34" charset="0"/>
              </a:rPr>
              <a:t>možnostech</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financování</a:t>
            </a:r>
            <a:r>
              <a:rPr lang="en-US" sz="1400" dirty="0">
                <a:latin typeface="Calibri" panose="020F0502020204030204" pitchFamily="34" charset="0"/>
                <a:ea typeface="+mn-lt"/>
                <a:cs typeface="Calibri" panose="020F0502020204030204" pitchFamily="34" charset="0"/>
              </a:rPr>
              <a:t>.</a:t>
            </a:r>
            <a:endParaRPr lang="cs-CZ" sz="1400" dirty="0">
              <a:latin typeface="Calibri" panose="020F0502020204030204" pitchFamily="34" charset="0"/>
              <a:ea typeface="+mn-lt"/>
              <a:cs typeface="Calibri" panose="020F0502020204030204" pitchFamily="34" charset="0"/>
            </a:endParaRPr>
          </a:p>
          <a:p>
            <a:pPr>
              <a:buNone/>
            </a:pPr>
            <a:endParaRPr lang="en-US" sz="1400" dirty="0">
              <a:latin typeface="Calibri" panose="020F0502020204030204" pitchFamily="34" charset="0"/>
              <a:cs typeface="Calibri" panose="020F0502020204030204" pitchFamily="34" charset="0"/>
            </a:endParaRPr>
          </a:p>
          <a:p>
            <a:r>
              <a:rPr lang="en-US" sz="1400" b="1" dirty="0" err="1">
                <a:latin typeface="Calibri" panose="020F0502020204030204" pitchFamily="34" charset="0"/>
                <a:ea typeface="+mn-lt"/>
                <a:cs typeface="Calibri" panose="020F0502020204030204" pitchFamily="34" charset="0"/>
              </a:rPr>
              <a:t>Odborná</a:t>
            </a:r>
            <a:r>
              <a:rPr lang="en-US" sz="1400" b="1" dirty="0">
                <a:latin typeface="Calibri" panose="020F0502020204030204" pitchFamily="34" charset="0"/>
                <a:ea typeface="+mn-lt"/>
                <a:cs typeface="Calibri" panose="020F0502020204030204" pitchFamily="34" charset="0"/>
              </a:rPr>
              <a:t> </a:t>
            </a:r>
            <a:r>
              <a:rPr lang="en-US" sz="1400" b="1" dirty="0" err="1">
                <a:latin typeface="Calibri" panose="020F0502020204030204" pitchFamily="34" charset="0"/>
                <a:ea typeface="+mn-lt"/>
                <a:cs typeface="Calibri" panose="020F0502020204030204" pitchFamily="34" charset="0"/>
              </a:rPr>
              <a:t>podpora</a:t>
            </a:r>
            <a:r>
              <a:rPr lang="en-US" sz="1400" b="1" dirty="0">
                <a:latin typeface="Calibri" panose="020F0502020204030204" pitchFamily="34" charset="0"/>
                <a:ea typeface="+mn-lt"/>
                <a:cs typeface="Calibri" panose="020F0502020204030204" pitchFamily="34" charset="0"/>
              </a:rPr>
              <a:t> a </a:t>
            </a:r>
            <a:r>
              <a:rPr lang="en-US" sz="1400" b="1" dirty="0" err="1">
                <a:latin typeface="Calibri" panose="020F0502020204030204" pitchFamily="34" charset="0"/>
                <a:ea typeface="+mn-lt"/>
                <a:cs typeface="Calibri" panose="020F0502020204030204" pitchFamily="34" charset="0"/>
              </a:rPr>
              <a:t>informace</a:t>
            </a:r>
            <a:endParaRPr lang="en-US" sz="1400" dirty="0">
              <a:latin typeface="Calibri" panose="020F0502020204030204" pitchFamily="34" charset="0"/>
              <a:cs typeface="Calibri" panose="020F0502020204030204" pitchFamily="34" charset="0"/>
            </a:endParaRPr>
          </a:p>
          <a:p>
            <a:pPr>
              <a:buNone/>
            </a:pPr>
            <a:r>
              <a:rPr lang="en-US" sz="1400" dirty="0">
                <a:latin typeface="Calibri" panose="020F0502020204030204" pitchFamily="34" charset="0"/>
                <a:ea typeface="+mn-lt"/>
                <a:cs typeface="Calibri" panose="020F0502020204030204" pitchFamily="34" charset="0"/>
              </a:rPr>
              <a:t>NCP </a:t>
            </a:r>
            <a:r>
              <a:rPr lang="en-US" sz="1400" dirty="0" err="1">
                <a:latin typeface="Calibri" panose="020F0502020204030204" pitchFamily="34" charset="0"/>
                <a:ea typeface="+mn-lt"/>
                <a:cs typeface="Calibri" panose="020F0502020204030204" pitchFamily="34" charset="0"/>
              </a:rPr>
              <a:t>poskytují</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aktuální</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informace</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metodické</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pokyny</a:t>
            </a:r>
            <a:r>
              <a:rPr lang="en-US" sz="1400" dirty="0">
                <a:latin typeface="Calibri" panose="020F0502020204030204" pitchFamily="34" charset="0"/>
                <a:ea typeface="+mn-lt"/>
                <a:cs typeface="Calibri" panose="020F0502020204030204" pitchFamily="34" charset="0"/>
              </a:rPr>
              <a:t> a </a:t>
            </a:r>
            <a:r>
              <a:rPr lang="en-US" sz="1400" dirty="0" err="1">
                <a:latin typeface="Calibri" panose="020F0502020204030204" pitchFamily="34" charset="0"/>
                <a:ea typeface="+mn-lt"/>
                <a:cs typeface="Calibri" panose="020F0502020204030204" pitchFamily="34" charset="0"/>
              </a:rPr>
              <a:t>pomoc</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při</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podávání</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žádostí</a:t>
            </a:r>
            <a:r>
              <a:rPr lang="cs-CZ" sz="1400" dirty="0">
                <a:latin typeface="Calibri" panose="020F0502020204030204" pitchFamily="34" charset="0"/>
                <a:ea typeface="+mn-lt"/>
                <a:cs typeface="Calibri" panose="020F0502020204030204" pitchFamily="34" charset="0"/>
              </a:rPr>
              <a:t>.</a:t>
            </a:r>
          </a:p>
          <a:p>
            <a:pPr>
              <a:buNone/>
            </a:pPr>
            <a:endParaRPr lang="en-US" sz="1400" dirty="0">
              <a:latin typeface="Calibri" panose="020F0502020204030204" pitchFamily="34" charset="0"/>
              <a:cs typeface="Calibri" panose="020F0502020204030204" pitchFamily="34" charset="0"/>
            </a:endParaRPr>
          </a:p>
          <a:p>
            <a:r>
              <a:rPr lang="en-US" sz="1400" b="1" dirty="0">
                <a:latin typeface="Calibri" panose="020F0502020204030204" pitchFamily="34" charset="0"/>
                <a:ea typeface="+mn-lt"/>
                <a:cs typeface="Calibri" panose="020F0502020204030204" pitchFamily="34" charset="0"/>
              </a:rPr>
              <a:t>Hlavní </a:t>
            </a:r>
            <a:r>
              <a:rPr lang="en-US" sz="1400" b="1" dirty="0" err="1">
                <a:latin typeface="Calibri" panose="020F0502020204030204" pitchFamily="34" charset="0"/>
                <a:ea typeface="+mn-lt"/>
                <a:cs typeface="Calibri" panose="020F0502020204030204" pitchFamily="34" charset="0"/>
              </a:rPr>
              <a:t>kontakty</a:t>
            </a:r>
            <a:r>
              <a:rPr lang="en-US" sz="1400" b="1" dirty="0">
                <a:latin typeface="Calibri" panose="020F0502020204030204" pitchFamily="34" charset="0"/>
                <a:ea typeface="+mn-lt"/>
                <a:cs typeface="Calibri" panose="020F0502020204030204" pitchFamily="34" charset="0"/>
              </a:rPr>
              <a:t> v </a:t>
            </a:r>
            <a:r>
              <a:rPr lang="en-US" sz="1400" b="1" dirty="0" err="1">
                <a:latin typeface="Calibri" panose="020F0502020204030204" pitchFamily="34" charset="0"/>
                <a:ea typeface="+mn-lt"/>
                <a:cs typeface="Calibri" panose="020F0502020204030204" pitchFamily="34" charset="0"/>
              </a:rPr>
              <a:t>České</a:t>
            </a:r>
            <a:r>
              <a:rPr lang="en-US" sz="1400" b="1" dirty="0">
                <a:latin typeface="Calibri" panose="020F0502020204030204" pitchFamily="34" charset="0"/>
                <a:ea typeface="+mn-lt"/>
                <a:cs typeface="Calibri" panose="020F0502020204030204" pitchFamily="34" charset="0"/>
              </a:rPr>
              <a:t> </a:t>
            </a:r>
            <a:r>
              <a:rPr lang="en-US" sz="1400" b="1" dirty="0" err="1">
                <a:latin typeface="Calibri" panose="020F0502020204030204" pitchFamily="34" charset="0"/>
                <a:ea typeface="+mn-lt"/>
                <a:cs typeface="Calibri" panose="020F0502020204030204" pitchFamily="34" charset="0"/>
              </a:rPr>
              <a:t>republice</a:t>
            </a:r>
            <a:endParaRPr lang="en-US" sz="1400" dirty="0" err="1">
              <a:latin typeface="Calibri" panose="020F0502020204030204" pitchFamily="34" charset="0"/>
              <a:cs typeface="Calibri" panose="020F0502020204030204" pitchFamily="34" charset="0"/>
            </a:endParaRPr>
          </a:p>
          <a:p>
            <a:r>
              <a:rPr lang="en-US" sz="1400" b="1" dirty="0">
                <a:latin typeface="Calibri" panose="020F0502020204030204" pitchFamily="34" charset="0"/>
                <a:ea typeface="+mn-lt"/>
                <a:cs typeface="Calibri" panose="020F0502020204030204" pitchFamily="34" charset="0"/>
              </a:rPr>
              <a:t>Vít Fojtek </a:t>
            </a:r>
            <a:r>
              <a:rPr lang="en-US" sz="1400" dirty="0">
                <a:latin typeface="Calibri" panose="020F0502020204030204" pitchFamily="34" charset="0"/>
                <a:ea typeface="+mn-lt"/>
                <a:cs typeface="Calibri" panose="020F0502020204030204" pitchFamily="34" charset="0"/>
              </a:rPr>
              <a:t>(MPO</a:t>
            </a:r>
            <a:r>
              <a:rPr lang="cs-CZ" sz="1400" dirty="0">
                <a:latin typeface="Calibri" panose="020F0502020204030204" pitchFamily="34" charset="0"/>
                <a:ea typeface="+mn-lt"/>
                <a:cs typeface="Calibri" panose="020F0502020204030204" pitchFamily="34" charset="0"/>
              </a:rPr>
              <a:t>, digital@mpo.gov.cz</a:t>
            </a:r>
            <a:r>
              <a:rPr lang="en-US" sz="1400" dirty="0">
                <a:latin typeface="Calibri" panose="020F0502020204030204" pitchFamily="34" charset="0"/>
                <a:ea typeface="+mn-lt"/>
                <a:cs typeface="Calibri" panose="020F0502020204030204" pitchFamily="34" charset="0"/>
              </a:rPr>
              <a:t>) a</a:t>
            </a:r>
            <a:endParaRPr lang="cs-CZ" sz="1400" dirty="0">
              <a:latin typeface="Calibri" panose="020F0502020204030204" pitchFamily="34" charset="0"/>
              <a:ea typeface="+mn-lt"/>
              <a:cs typeface="Calibri" panose="020F0502020204030204" pitchFamily="34" charset="0"/>
            </a:endParaRPr>
          </a:p>
          <a:p>
            <a:r>
              <a:rPr lang="en-US" sz="1400" b="1" dirty="0">
                <a:latin typeface="Calibri" panose="020F0502020204030204" pitchFamily="34" charset="0"/>
                <a:ea typeface="+mn-lt"/>
                <a:cs typeface="Calibri" panose="020F0502020204030204" pitchFamily="34" charset="0"/>
              </a:rPr>
              <a:t>David Mićević </a:t>
            </a:r>
            <a:r>
              <a:rPr lang="en-US" sz="1400" dirty="0">
                <a:latin typeface="Calibri" panose="020F0502020204030204" pitchFamily="34" charset="0"/>
                <a:ea typeface="+mn-lt"/>
                <a:cs typeface="Calibri" panose="020F0502020204030204" pitchFamily="34" charset="0"/>
              </a:rPr>
              <a:t>(</a:t>
            </a:r>
            <a:r>
              <a:rPr lang="en-US" sz="1400" dirty="0" err="1">
                <a:latin typeface="Calibri" panose="020F0502020204030204" pitchFamily="34" charset="0"/>
                <a:ea typeface="+mn-lt"/>
                <a:cs typeface="Calibri" panose="020F0502020204030204" pitchFamily="34" charset="0"/>
              </a:rPr>
              <a:t>CzechInvest</a:t>
            </a:r>
            <a:r>
              <a:rPr lang="cs-CZ" sz="1400" dirty="0">
                <a:latin typeface="Calibri" panose="020F0502020204030204" pitchFamily="34" charset="0"/>
                <a:ea typeface="+mn-lt"/>
                <a:cs typeface="Calibri" panose="020F0502020204030204" pitchFamily="34" charset="0"/>
              </a:rPr>
              <a:t>, david.micevic@czechinvest.gov.cz</a:t>
            </a:r>
            <a:r>
              <a:rPr lang="en-US" sz="1400" dirty="0">
                <a:latin typeface="Calibri" panose="020F0502020204030204" pitchFamily="34" charset="0"/>
                <a:ea typeface="+mn-lt"/>
                <a:cs typeface="Calibri" panose="020F0502020204030204" pitchFamily="34" charset="0"/>
              </a:rPr>
              <a:t>) </a:t>
            </a:r>
            <a:endParaRPr lang="cs-CZ" sz="1400" dirty="0">
              <a:latin typeface="Calibri" panose="020F0502020204030204" pitchFamily="34" charset="0"/>
              <a:ea typeface="+mn-lt"/>
              <a:cs typeface="Calibri" panose="020F0502020204030204" pitchFamily="34" charset="0"/>
            </a:endParaRPr>
          </a:p>
          <a:p>
            <a:r>
              <a:rPr lang="en-US" sz="1400" dirty="0" err="1">
                <a:latin typeface="Calibri" panose="020F0502020204030204" pitchFamily="34" charset="0"/>
                <a:ea typeface="+mn-lt"/>
                <a:cs typeface="Calibri" panose="020F0502020204030204" pitchFamily="34" charset="0"/>
              </a:rPr>
              <a:t>jsou</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hlavními</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národními</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kontaktními</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místy</a:t>
            </a:r>
            <a:r>
              <a:rPr lang="en-US" sz="1400" dirty="0">
                <a:latin typeface="Calibri" panose="020F0502020204030204" pitchFamily="34" charset="0"/>
                <a:ea typeface="+mn-lt"/>
                <a:cs typeface="Calibri" panose="020F0502020204030204" pitchFamily="34" charset="0"/>
              </a:rPr>
              <a:t> pro program </a:t>
            </a:r>
            <a:r>
              <a:rPr lang="en-US" sz="1400" dirty="0" err="1">
                <a:latin typeface="Calibri" panose="020F0502020204030204" pitchFamily="34" charset="0"/>
                <a:ea typeface="+mn-lt"/>
                <a:cs typeface="Calibri" panose="020F0502020204030204" pitchFamily="34" charset="0"/>
              </a:rPr>
              <a:t>Digitální</a:t>
            </a:r>
            <a:r>
              <a:rPr lang="en-US" sz="1400" dirty="0">
                <a:latin typeface="Calibri" panose="020F0502020204030204" pitchFamily="34" charset="0"/>
                <a:ea typeface="+mn-lt"/>
                <a:cs typeface="Calibri" panose="020F0502020204030204" pitchFamily="34" charset="0"/>
              </a:rPr>
              <a:t> </a:t>
            </a:r>
            <a:r>
              <a:rPr lang="en-US" sz="1400" dirty="0" err="1">
                <a:latin typeface="Calibri" panose="020F0502020204030204" pitchFamily="34" charset="0"/>
                <a:ea typeface="+mn-lt"/>
                <a:cs typeface="Calibri" panose="020F0502020204030204" pitchFamily="34" charset="0"/>
              </a:rPr>
              <a:t>Evropa</a:t>
            </a:r>
            <a:r>
              <a:rPr lang="en-US" sz="1400" dirty="0">
                <a:latin typeface="Calibri" panose="020F0502020204030204" pitchFamily="34" charset="0"/>
                <a:ea typeface="+mn-lt"/>
                <a:cs typeface="Calibri" panose="020F0502020204030204" pitchFamily="34" charset="0"/>
              </a:rPr>
              <a:t> v ČR</a:t>
            </a:r>
            <a:r>
              <a:rPr lang="cs-CZ" sz="1400" dirty="0">
                <a:latin typeface="Calibri" panose="020F0502020204030204" pitchFamily="34" charset="0"/>
                <a:ea typeface="+mn-lt"/>
                <a:cs typeface="Calibri" panose="020F0502020204030204" pitchFamily="34" charset="0"/>
              </a:rPr>
              <a:t>.</a:t>
            </a:r>
            <a:endParaRPr lang="cs-CZ" sz="2500" dirty="0">
              <a:latin typeface="Calibri" panose="020F0502020204030204" pitchFamily="34" charset="0"/>
              <a:cs typeface="Calibri" panose="020F0502020204030204" pitchFamily="34" charset="0"/>
            </a:endParaRPr>
          </a:p>
        </p:txBody>
      </p:sp>
      <p:sp>
        <p:nvSpPr>
          <p:cNvPr id="6" name="Date Placeholder 5">
            <a:extLst>
              <a:ext uri="{FF2B5EF4-FFF2-40B4-BE49-F238E27FC236}">
                <a16:creationId xmlns:a16="http://schemas.microsoft.com/office/drawing/2014/main" id="{CFFC51A9-EE7D-1788-9FF0-FC03BEAE81E5}"/>
              </a:ext>
            </a:extLst>
          </p:cNvPr>
          <p:cNvSpPr>
            <a:spLocks noGrp="1"/>
          </p:cNvSpPr>
          <p:nvPr>
            <p:ph type="dt" sz="half" idx="15"/>
          </p:nvPr>
        </p:nvSpPr>
        <p:spPr>
          <a:xfrm rot="5400000">
            <a:off x="10425981" y="4687095"/>
            <a:ext cx="270669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Goudy Old Style"/>
                <a:ea typeface="+mn-ea"/>
                <a:cs typeface="+mn-cs"/>
              </a:rPr>
              <a:t> </a:t>
            </a:r>
            <a:endParaRPr kumimoji="0" lang="en-US" sz="1000" b="0" i="0" u="none" strike="noStrike" kern="1200" cap="none" spc="0" normalizeH="0" baseline="0" noProof="0" dirty="0">
              <a:ln>
                <a:noFill/>
              </a:ln>
              <a:solidFill>
                <a:prstClr val="black"/>
              </a:solidFill>
              <a:effectLst/>
              <a:uLnTx/>
              <a:uFillTx/>
              <a:latin typeface="Goudy Old Style"/>
              <a:ea typeface="+mn-ea"/>
              <a:cs typeface="+mn-cs"/>
            </a:endParaRPr>
          </a:p>
        </p:txBody>
      </p:sp>
      <p:sp>
        <p:nvSpPr>
          <p:cNvPr id="3" name="Footer Placeholder 2">
            <a:extLst>
              <a:ext uri="{FF2B5EF4-FFF2-40B4-BE49-F238E27FC236}">
                <a16:creationId xmlns:a16="http://schemas.microsoft.com/office/drawing/2014/main" id="{9C02F1A0-6E67-4F55-A511-C24778E57640}"/>
              </a:ext>
            </a:extLst>
          </p:cNvPr>
          <p:cNvSpPr>
            <a:spLocks noGrp="1"/>
          </p:cNvSpPr>
          <p:nvPr>
            <p:ph type="ftr" sz="quarter" idx="16"/>
          </p:nvPr>
        </p:nvSpPr>
        <p:spPr>
          <a:xfrm rot="16200000">
            <a:off x="10292565" y="1592957"/>
            <a:ext cx="2973522"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Goudy Old Style"/>
                <a:ea typeface="+mn-ea"/>
                <a:cs typeface="+mn-cs"/>
              </a:rPr>
              <a:t> </a:t>
            </a:r>
            <a:endParaRPr kumimoji="0" lang="en-US" sz="1000" b="0" i="0" u="none" strike="noStrike" kern="1200" cap="none" spc="0" normalizeH="0" baseline="0" noProof="0" dirty="0">
              <a:ln>
                <a:noFill/>
              </a:ln>
              <a:solidFill>
                <a:prstClr val="black"/>
              </a:solidFill>
              <a:effectLst/>
              <a:uLnTx/>
              <a:uFillTx/>
              <a:latin typeface="Goudy Old Style"/>
              <a:ea typeface="+mn-ea"/>
              <a:cs typeface="+mn-cs"/>
            </a:endParaRPr>
          </a:p>
        </p:txBody>
      </p:sp>
      <p:sp>
        <p:nvSpPr>
          <p:cNvPr id="7" name="Slide Number Placeholder 6">
            <a:extLst>
              <a:ext uri="{FF2B5EF4-FFF2-40B4-BE49-F238E27FC236}">
                <a16:creationId xmlns:a16="http://schemas.microsoft.com/office/drawing/2014/main" id="{4EDCC14A-9D93-A15B-A9CD-D54FA6CCDBB3}"/>
              </a:ext>
            </a:extLst>
          </p:cNvPr>
          <p:cNvSpPr>
            <a:spLocks noGrp="1"/>
          </p:cNvSpPr>
          <p:nvPr>
            <p:ph type="sldNum" sz="quarter" idx="17"/>
          </p:nvPr>
        </p:nvSpPr>
        <p:spPr>
          <a:xfrm>
            <a:off x="11512296" y="6356350"/>
            <a:ext cx="57462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C057153-B650-4DEB-B370-79DDCFDCE934}" type="slidenum">
              <a:rPr kumimoji="0" lang="en-US" sz="1000" b="0" i="0" u="none" strike="noStrike" kern="1200" cap="none" spc="0" normalizeH="0" baseline="0" noProof="0" smtClean="0">
                <a:ln>
                  <a:noFill/>
                </a:ln>
                <a:solidFill>
                  <a:prstClr val="black"/>
                </a:solidFill>
                <a:effectLst/>
                <a:uLnTx/>
                <a:uFillTx/>
                <a:latin typeface="Goudy Old Style"/>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Goudy Old Style"/>
              <a:ea typeface="+mn-ea"/>
              <a:cs typeface="+mn-cs"/>
            </a:endParaRPr>
          </a:p>
        </p:txBody>
      </p:sp>
      <p:pic>
        <p:nvPicPr>
          <p:cNvPr id="9" name="Picture 8">
            <a:extLst>
              <a:ext uri="{FF2B5EF4-FFF2-40B4-BE49-F238E27FC236}">
                <a16:creationId xmlns:a16="http://schemas.microsoft.com/office/drawing/2014/main" id="{BF4530C6-6E46-44ED-A683-F118D633EC06}"/>
              </a:ext>
            </a:extLst>
          </p:cNvPr>
          <p:cNvPicPr>
            <a:picLocks noChangeAspect="1"/>
          </p:cNvPicPr>
          <p:nvPr/>
        </p:nvPicPr>
        <p:blipFill>
          <a:blip r:embed="rId4"/>
          <a:stretch>
            <a:fillRect/>
          </a:stretch>
        </p:blipFill>
        <p:spPr>
          <a:xfrm>
            <a:off x="-4762" y="0"/>
            <a:ext cx="3541176" cy="1510454"/>
          </a:xfrm>
          <a:prstGeom prst="rect">
            <a:avLst/>
          </a:prstGeom>
        </p:spPr>
      </p:pic>
    </p:spTree>
    <p:extLst>
      <p:ext uri="{BB962C8B-B14F-4D97-AF65-F5344CB8AC3E}">
        <p14:creationId xmlns:p14="http://schemas.microsoft.com/office/powerpoint/2010/main" val="3697153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1A40-E894-0EFD-A2AC-4B54CEC3406D}"/>
              </a:ext>
            </a:extLst>
          </p:cNvPr>
          <p:cNvSpPr>
            <a:spLocks noGrp="1"/>
          </p:cNvSpPr>
          <p:nvPr>
            <p:ph type="title"/>
          </p:nvPr>
        </p:nvSpPr>
        <p:spPr>
          <a:xfrm>
            <a:off x="731520" y="320040"/>
            <a:ext cx="6858000" cy="932688"/>
          </a:xfrm>
        </p:spPr>
        <p:txBody>
          <a:bodyPr anchor="b">
            <a:normAutofit/>
          </a:bodyPr>
          <a:lstStyle/>
          <a:p>
            <a:r>
              <a:rPr lang="cs-CZ" sz="3000" dirty="0">
                <a:latin typeface="Calibri" panose="020F0502020204030204" pitchFamily="34" charset="0"/>
                <a:cs typeface="Calibri" panose="020F0502020204030204" pitchFamily="34" charset="0"/>
              </a:rPr>
              <a:t>Zaměření na období</a:t>
            </a:r>
            <a:r>
              <a:rPr lang="en-US" sz="3000" dirty="0">
                <a:latin typeface="Calibri" panose="020F0502020204030204" pitchFamily="34" charset="0"/>
                <a:cs typeface="Calibri" panose="020F0502020204030204" pitchFamily="34" charset="0"/>
              </a:rPr>
              <a:t> 2025–2027</a:t>
            </a:r>
          </a:p>
        </p:txBody>
      </p:sp>
      <p:sp>
        <p:nvSpPr>
          <p:cNvPr id="5" name="Content Placeholder 4">
            <a:extLst>
              <a:ext uri="{FF2B5EF4-FFF2-40B4-BE49-F238E27FC236}">
                <a16:creationId xmlns:a16="http://schemas.microsoft.com/office/drawing/2014/main" id="{B6CE63CD-EFCD-C899-1E15-0AA71F7A1F45}"/>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31520" y="1380744"/>
            <a:ext cx="6858000" cy="4983480"/>
          </a:xfrm>
        </p:spPr>
        <p:txBody>
          <a:bodyPr vert="horz" lIns="91440" tIns="45720" rIns="91440" bIns="45720" rtlCol="0" anchor="t">
            <a:normAutofit fontScale="85000" lnSpcReduction="20000"/>
          </a:bodyPr>
          <a:lstStyle/>
          <a:p>
            <a:r>
              <a:rPr lang="cs-CZ" sz="1600" b="1" dirty="0">
                <a:latin typeface="Calibri" panose="020F0502020204030204" pitchFamily="34" charset="0"/>
                <a:cs typeface="Calibri" panose="020F0502020204030204" pitchFamily="34" charset="0"/>
              </a:rPr>
              <a:t>Pracovní program (</a:t>
            </a:r>
            <a:r>
              <a:rPr lang="cs-CZ" sz="1600" b="1" dirty="0" err="1">
                <a:latin typeface="Calibri" panose="020F0502020204030204" pitchFamily="34" charset="0"/>
                <a:cs typeface="Calibri" panose="020F0502020204030204" pitchFamily="34" charset="0"/>
              </a:rPr>
              <a:t>Work</a:t>
            </a:r>
            <a:r>
              <a:rPr lang="cs-CZ" sz="1600" b="1" dirty="0">
                <a:latin typeface="Calibri" panose="020F0502020204030204" pitchFamily="34" charset="0"/>
                <a:cs typeface="Calibri" panose="020F0502020204030204" pitchFamily="34" charset="0"/>
              </a:rPr>
              <a:t> </a:t>
            </a:r>
            <a:r>
              <a:rPr lang="cs-CZ" sz="1600" b="1">
                <a:latin typeface="Calibri" panose="020F0502020204030204" pitchFamily="34" charset="0"/>
                <a:cs typeface="Calibri" panose="020F0502020204030204" pitchFamily="34" charset="0"/>
              </a:rPr>
              <a:t>Program, WP</a:t>
            </a:r>
            <a:r>
              <a:rPr lang="cs-CZ" sz="1600" b="1" dirty="0">
                <a:latin typeface="Calibri" panose="020F0502020204030204" pitchFamily="34" charset="0"/>
                <a:cs typeface="Calibri" panose="020F0502020204030204" pitchFamily="34" charset="0"/>
              </a:rPr>
              <a:t>) Digitální Evropa 2025-2027</a:t>
            </a:r>
          </a:p>
          <a:p>
            <a:r>
              <a:rPr lang="cs-CZ" sz="1600" b="1" dirty="0">
                <a:latin typeface="Calibri" panose="020F0502020204030204" pitchFamily="34" charset="0"/>
                <a:cs typeface="Calibri" panose="020F0502020204030204" pitchFamily="34" charset="0"/>
              </a:rPr>
              <a:t>Nový pracovní program </a:t>
            </a:r>
            <a:r>
              <a:rPr lang="cs-CZ" sz="1600" dirty="0">
                <a:latin typeface="Calibri" panose="020F0502020204030204" pitchFamily="34" charset="0"/>
                <a:cs typeface="Calibri" panose="020F0502020204030204" pitchFamily="34" charset="0"/>
              </a:rPr>
              <a:t>stanovuje výzvy a priority financování pro období 2025–2027, zaměřené na rozvoj digitálních technologií v EU.</a:t>
            </a:r>
          </a:p>
          <a:p>
            <a:r>
              <a:rPr lang="cs-CZ" sz="1600" dirty="0">
                <a:latin typeface="Calibri" panose="020F0502020204030204" pitchFamily="34" charset="0"/>
                <a:cs typeface="Calibri" panose="020F0502020204030204" pitchFamily="34" charset="0"/>
              </a:rPr>
              <a:t>Je dostupný na:</a:t>
            </a:r>
          </a:p>
          <a:p>
            <a:r>
              <a:rPr lang="cs-CZ" sz="1600"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Nový p</a:t>
            </a:r>
            <a:r>
              <a:rPr lang="pt-BR" sz="1600"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racovní program</a:t>
            </a:r>
            <a:r>
              <a:rPr lang="cs-CZ" sz="1600"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(WP)</a:t>
            </a:r>
            <a:r>
              <a:rPr lang="pt-BR" sz="1600"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Digitální Evropa 2025–2027 (PDF)</a:t>
            </a:r>
            <a:endParaRPr lang="cs-CZ" sz="1600" b="1" dirty="0">
              <a:latin typeface="Calibri" panose="020F0502020204030204" pitchFamily="34" charset="0"/>
              <a:cs typeface="Calibri" panose="020F0502020204030204" pitchFamily="34" charset="0"/>
            </a:endParaRPr>
          </a:p>
          <a:p>
            <a:r>
              <a:rPr lang="cs-CZ" sz="1600" b="1" dirty="0">
                <a:latin typeface="Calibri" panose="020F0502020204030204" pitchFamily="34" charset="0"/>
                <a:cs typeface="Calibri" panose="020F0502020204030204" pitchFamily="34" charset="0"/>
              </a:rPr>
              <a:t>Prioritní oblasti:</a:t>
            </a:r>
            <a:r>
              <a:rPr lang="cs-CZ" sz="1600" dirty="0">
                <a:latin typeface="Calibri" panose="020F0502020204030204" pitchFamily="34" charset="0"/>
                <a:cs typeface="Calibri" panose="020F0502020204030204" pitchFamily="34" charset="0"/>
              </a:rPr>
              <a:t> superpočítače, umělá inteligence, kybernetická bezpečnost, rozvoj digitálních dovedností.</a:t>
            </a:r>
          </a:p>
          <a:p>
            <a:r>
              <a:rPr lang="cs-CZ" sz="1600" dirty="0">
                <a:latin typeface="Calibri" panose="020F0502020204030204" pitchFamily="34" charset="0"/>
                <a:cs typeface="Calibri" panose="020F0502020204030204" pitchFamily="34" charset="0"/>
              </a:rPr>
              <a:t>Program jasně definuje:</a:t>
            </a:r>
            <a:br>
              <a:rPr lang="cs-CZ" sz="1600" dirty="0">
                <a:latin typeface="Calibri" panose="020F0502020204030204" pitchFamily="34" charset="0"/>
                <a:cs typeface="Calibri" panose="020F0502020204030204" pitchFamily="34" charset="0"/>
              </a:rPr>
            </a:br>
            <a:r>
              <a:rPr lang="cs-CZ" sz="1600" dirty="0">
                <a:latin typeface="Calibri" panose="020F0502020204030204" pitchFamily="34" charset="0"/>
                <a:cs typeface="Calibri" panose="020F0502020204030204" pitchFamily="34" charset="0"/>
              </a:rPr>
              <a:t>• cíle a rozsah témat</a:t>
            </a:r>
            <a:br>
              <a:rPr lang="cs-CZ" sz="1600" dirty="0">
                <a:latin typeface="Calibri" panose="020F0502020204030204" pitchFamily="34" charset="0"/>
                <a:cs typeface="Calibri" panose="020F0502020204030204" pitchFamily="34" charset="0"/>
              </a:rPr>
            </a:br>
            <a:r>
              <a:rPr lang="cs-CZ" sz="1600" dirty="0">
                <a:latin typeface="Calibri" panose="020F0502020204030204" pitchFamily="34" charset="0"/>
                <a:cs typeface="Calibri" panose="020F0502020204030204" pitchFamily="34" charset="0"/>
              </a:rPr>
              <a:t>• očekávané výsledky</a:t>
            </a:r>
            <a:br>
              <a:rPr lang="cs-CZ" sz="1600" dirty="0">
                <a:latin typeface="Calibri" panose="020F0502020204030204" pitchFamily="34" charset="0"/>
                <a:cs typeface="Calibri" panose="020F0502020204030204" pitchFamily="34" charset="0"/>
              </a:rPr>
            </a:br>
            <a:r>
              <a:rPr lang="cs-CZ" sz="1600" dirty="0">
                <a:latin typeface="Calibri" panose="020F0502020204030204" pitchFamily="34" charset="0"/>
                <a:cs typeface="Calibri" panose="020F0502020204030204" pitchFamily="34" charset="0"/>
              </a:rPr>
              <a:t>• typy podporovaných akcí (granty, veřejné zakázky)</a:t>
            </a:r>
            <a:br>
              <a:rPr lang="cs-CZ" sz="1600" dirty="0">
                <a:latin typeface="Calibri" panose="020F0502020204030204" pitchFamily="34" charset="0"/>
                <a:cs typeface="Calibri" panose="020F0502020204030204" pitchFamily="34" charset="0"/>
              </a:rPr>
            </a:br>
            <a:r>
              <a:rPr lang="cs-CZ" sz="1600" dirty="0">
                <a:latin typeface="Calibri" panose="020F0502020204030204" pitchFamily="34" charset="0"/>
                <a:cs typeface="Calibri" panose="020F0502020204030204" pitchFamily="34" charset="0"/>
              </a:rPr>
              <a:t>• omezení účasti (kdo může reagovat na výzvy)</a:t>
            </a:r>
          </a:p>
          <a:p>
            <a:r>
              <a:rPr lang="cs-CZ" sz="1600" b="1" dirty="0">
                <a:latin typeface="Calibri" panose="020F0502020204030204" pitchFamily="34" charset="0"/>
                <a:cs typeface="Calibri" panose="020F0502020204030204" pitchFamily="34" charset="0"/>
              </a:rPr>
              <a:t>Výzvy (</a:t>
            </a:r>
            <a:r>
              <a:rPr lang="cs-CZ" sz="1600" b="1" dirty="0" err="1">
                <a:latin typeface="Calibri" panose="020F0502020204030204" pitchFamily="34" charset="0"/>
                <a:cs typeface="Calibri" panose="020F0502020204030204" pitchFamily="34" charset="0"/>
              </a:rPr>
              <a:t>Calls</a:t>
            </a:r>
            <a:r>
              <a:rPr lang="cs-CZ" sz="1600" b="1" dirty="0">
                <a:latin typeface="Calibri" panose="020F0502020204030204" pitchFamily="34" charset="0"/>
                <a:cs typeface="Calibri" panose="020F0502020204030204" pitchFamily="34" charset="0"/>
              </a:rPr>
              <a:t>):</a:t>
            </a:r>
            <a:r>
              <a:rPr lang="cs-CZ" sz="1600" dirty="0">
                <a:latin typeface="Calibri" panose="020F0502020204030204" pitchFamily="34" charset="0"/>
                <a:cs typeface="Calibri" panose="020F0502020204030204" pitchFamily="34" charset="0"/>
              </a:rPr>
              <a:t> obsahují témata (</a:t>
            </a:r>
            <a:r>
              <a:rPr lang="cs-CZ" sz="1600" dirty="0" err="1">
                <a:latin typeface="Calibri" panose="020F0502020204030204" pitchFamily="34" charset="0"/>
                <a:cs typeface="Calibri" panose="020F0502020204030204" pitchFamily="34" charset="0"/>
              </a:rPr>
              <a:t>Topics</a:t>
            </a:r>
            <a:r>
              <a:rPr lang="cs-CZ" sz="1600" dirty="0">
                <a:latin typeface="Calibri" panose="020F0502020204030204" pitchFamily="34" charset="0"/>
                <a:cs typeface="Calibri" panose="020F0502020204030204" pitchFamily="34" charset="0"/>
              </a:rPr>
              <a:t>), na která lze podávat žádosti – vždy 1 žádost na 1 téma.</a:t>
            </a:r>
          </a:p>
          <a:p>
            <a:r>
              <a:rPr lang="cs-CZ" sz="1600" b="1" dirty="0">
                <a:latin typeface="Calibri" panose="020F0502020204030204" pitchFamily="34" charset="0"/>
                <a:cs typeface="Calibri" panose="020F0502020204030204" pitchFamily="34" charset="0"/>
              </a:rPr>
              <a:t>Granty: </a:t>
            </a:r>
            <a:r>
              <a:rPr lang="cs-CZ" sz="1600" dirty="0">
                <a:latin typeface="Calibri" panose="020F0502020204030204" pitchFamily="34" charset="0"/>
                <a:cs typeface="Calibri" panose="020F0502020204030204" pitchFamily="34" charset="0"/>
              </a:rPr>
              <a:t>finanční podpora projektů podávaných žadateli, kteří realizují aktivity odpovídající tématu výzvy.</a:t>
            </a:r>
          </a:p>
          <a:p>
            <a:r>
              <a:rPr lang="cs-CZ" sz="1600" b="1" dirty="0">
                <a:latin typeface="Calibri" panose="020F0502020204030204" pitchFamily="34" charset="0"/>
                <a:cs typeface="Calibri" panose="020F0502020204030204" pitchFamily="34" charset="0"/>
              </a:rPr>
              <a:t>Veřejné zakázky (</a:t>
            </a:r>
            <a:r>
              <a:rPr lang="cs-CZ" sz="1600" b="1" dirty="0" err="1">
                <a:latin typeface="Calibri" panose="020F0502020204030204" pitchFamily="34" charset="0"/>
                <a:cs typeface="Calibri" panose="020F0502020204030204" pitchFamily="34" charset="0"/>
              </a:rPr>
              <a:t>Procurement</a:t>
            </a:r>
            <a:r>
              <a:rPr lang="cs-CZ" sz="1600" b="1" dirty="0">
                <a:latin typeface="Calibri" panose="020F0502020204030204" pitchFamily="34" charset="0"/>
                <a:cs typeface="Calibri" panose="020F0502020204030204" pitchFamily="34" charset="0"/>
              </a:rPr>
              <a:t>):</a:t>
            </a:r>
            <a:r>
              <a:rPr lang="cs-CZ" sz="1600" dirty="0">
                <a:latin typeface="Calibri" panose="020F0502020204030204" pitchFamily="34" charset="0"/>
                <a:cs typeface="Calibri" panose="020F0502020204030204" pitchFamily="34" charset="0"/>
              </a:rPr>
              <a:t> kromě grantů se některé aktivity realizují formou veřejných zakázek, tedy výběrových řízení na dodávky služeb nebo produktů, s podmínkami uvedenými v zadávací dokumentaci.</a:t>
            </a:r>
          </a:p>
          <a:p>
            <a:pPr marL="0" indent="0">
              <a:spcBef>
                <a:spcPts val="2500"/>
              </a:spcBef>
              <a:buFont typeface="Arial" panose="020B0604020202020204" pitchFamily="34" charset="0"/>
              <a:buNone/>
            </a:pPr>
            <a:endParaRPr lang="en-US" sz="1400" b="1" dirty="0"/>
          </a:p>
        </p:txBody>
      </p:sp>
      <p:pic>
        <p:nvPicPr>
          <p:cNvPr id="8" name="Content Placeholder 7" descr="Smart city and communication network concept with 5G">
            <a:extLst>
              <a:ext uri="{FF2B5EF4-FFF2-40B4-BE49-F238E27FC236}">
                <a16:creationId xmlns:a16="http://schemas.microsoft.com/office/drawing/2014/main" id="{DC6D274E-8409-4391-8665-0CB5C728ECFF}"/>
              </a:ext>
            </a:extLst>
          </p:cNvPr>
          <p:cNvPicPr>
            <a:picLocks noGrp="1" noChangeAspect="1"/>
          </p:cNvPicPr>
          <p:nvPr>
            <p:ph type="pic" sz="quarter" idx="13"/>
          </p:nvPr>
        </p:nvPicPr>
        <p:blipFill>
          <a:blip r:embed="rId4"/>
          <a:srcRect l="35284" r="24807" b="-1"/>
          <a:stretch>
            <a:fillRect/>
          </a:stretch>
        </p:blipFill>
        <p:spPr>
          <a:xfrm>
            <a:off x="8091732" y="10"/>
            <a:ext cx="4100267" cy="6857990"/>
          </a:xfrm>
          <a:prstGeom prst="rect">
            <a:avLst/>
          </a:prstGeom>
          <a:noFill/>
        </p:spPr>
      </p:pic>
      <p:sp>
        <p:nvSpPr>
          <p:cNvPr id="6" name="Date Placeholder 5">
            <a:extLst>
              <a:ext uri="{FF2B5EF4-FFF2-40B4-BE49-F238E27FC236}">
                <a16:creationId xmlns:a16="http://schemas.microsoft.com/office/drawing/2014/main" id="{8F33CA29-2733-B7F9-66BB-E63C516204E1}"/>
              </a:ext>
            </a:extLst>
          </p:cNvPr>
          <p:cNvSpPr>
            <a:spLocks noGrp="1"/>
          </p:cNvSpPr>
          <p:nvPr>
            <p:ph type="dt" sz="half" idx="15"/>
          </p:nvPr>
        </p:nvSpPr>
        <p:spPr>
          <a:xfrm rot="5400000">
            <a:off x="-997745" y="4687095"/>
            <a:ext cx="2706690" cy="365125"/>
          </a:xfrm>
        </p:spPr>
        <p:txBody>
          <a:bodyPr anchor="ctr">
            <a:normAutofit/>
          </a:bodyPr>
          <a:lstStyle/>
          <a:p>
            <a:pPr>
              <a:spcAft>
                <a:spcPts val="600"/>
              </a:spcAft>
            </a:pPr>
            <a:r>
              <a:rPr lang="cs-CZ" dirty="0"/>
              <a:t> </a:t>
            </a:r>
            <a:endParaRPr lang="en-US" dirty="0"/>
          </a:p>
        </p:txBody>
      </p:sp>
      <p:sp>
        <p:nvSpPr>
          <p:cNvPr id="3" name="Footer Placeholder 2">
            <a:extLst>
              <a:ext uri="{FF2B5EF4-FFF2-40B4-BE49-F238E27FC236}">
                <a16:creationId xmlns:a16="http://schemas.microsoft.com/office/drawing/2014/main" id="{695E4609-14E6-E5FE-4935-35C31BCD7BF1}"/>
              </a:ext>
            </a:extLst>
          </p:cNvPr>
          <p:cNvSpPr>
            <a:spLocks noGrp="1"/>
          </p:cNvSpPr>
          <p:nvPr>
            <p:ph type="ftr" sz="quarter" idx="16"/>
          </p:nvPr>
        </p:nvSpPr>
        <p:spPr>
          <a:xfrm rot="16200000">
            <a:off x="-1131161" y="1592957"/>
            <a:ext cx="2973522" cy="365125"/>
          </a:xfrm>
        </p:spPr>
        <p:txBody>
          <a:bodyPr anchor="ctr">
            <a:normAutofit/>
          </a:bodyPr>
          <a:lstStyle/>
          <a:p>
            <a:pPr>
              <a:spcAft>
                <a:spcPts val="600"/>
              </a:spcAft>
            </a:pPr>
            <a:r>
              <a:rPr lang="cs-CZ" dirty="0"/>
              <a:t>  </a:t>
            </a:r>
            <a:endParaRPr lang="en-US" dirty="0"/>
          </a:p>
        </p:txBody>
      </p:sp>
      <p:sp>
        <p:nvSpPr>
          <p:cNvPr id="7" name="Slide Number Placeholder 6">
            <a:extLst>
              <a:ext uri="{FF2B5EF4-FFF2-40B4-BE49-F238E27FC236}">
                <a16:creationId xmlns:a16="http://schemas.microsoft.com/office/drawing/2014/main" id="{A0A03CD5-A5AA-18EB-F95C-4A1C7C38709B}"/>
              </a:ext>
            </a:extLst>
          </p:cNvPr>
          <p:cNvSpPr>
            <a:spLocks noGrp="1"/>
          </p:cNvSpPr>
          <p:nvPr>
            <p:ph type="sldNum" sz="quarter" idx="17"/>
          </p:nvPr>
        </p:nvSpPr>
        <p:spPr>
          <a:xfrm>
            <a:off x="51117" y="6356350"/>
            <a:ext cx="574620" cy="365125"/>
          </a:xfrm>
        </p:spPr>
        <p:txBody>
          <a:bodyPr anchor="ctr">
            <a:normAutofit/>
          </a:bodyPr>
          <a:lstStyle/>
          <a:p>
            <a:pPr>
              <a:spcAft>
                <a:spcPts val="600"/>
              </a:spcAft>
            </a:pPr>
            <a:fld id="{CC057153-B650-4DEB-B370-79DDCFDCE934}" type="slidenum">
              <a:rPr lang="en-US" smtClean="0"/>
              <a:pPr>
                <a:spcAft>
                  <a:spcPts val="600"/>
                </a:spcAft>
              </a:pPr>
              <a:t>13</a:t>
            </a:fld>
            <a:endParaRPr lang="en-US"/>
          </a:p>
        </p:txBody>
      </p:sp>
      <p:pic>
        <p:nvPicPr>
          <p:cNvPr id="9" name="Picture 8">
            <a:extLst>
              <a:ext uri="{FF2B5EF4-FFF2-40B4-BE49-F238E27FC236}">
                <a16:creationId xmlns:a16="http://schemas.microsoft.com/office/drawing/2014/main" id="{D307DFEB-FE5D-481B-9973-C786F865E189}"/>
              </a:ext>
            </a:extLst>
          </p:cNvPr>
          <p:cNvPicPr>
            <a:picLocks noChangeAspect="1"/>
          </p:cNvPicPr>
          <p:nvPr/>
        </p:nvPicPr>
        <p:blipFill>
          <a:blip r:embed="rId5"/>
          <a:stretch>
            <a:fillRect/>
          </a:stretch>
        </p:blipFill>
        <p:spPr>
          <a:xfrm>
            <a:off x="8091732" y="-1"/>
            <a:ext cx="4100266" cy="1748929"/>
          </a:xfrm>
          <a:prstGeom prst="rect">
            <a:avLst/>
          </a:prstGeom>
        </p:spPr>
      </p:pic>
    </p:spTree>
    <p:extLst>
      <p:ext uri="{BB962C8B-B14F-4D97-AF65-F5344CB8AC3E}">
        <p14:creationId xmlns:p14="http://schemas.microsoft.com/office/powerpoint/2010/main" val="2272054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1A40-E894-0EFD-A2AC-4B54CEC3406D}"/>
              </a:ext>
            </a:extLst>
          </p:cNvPr>
          <p:cNvSpPr>
            <a:spLocks noGrp="1"/>
          </p:cNvSpPr>
          <p:nvPr>
            <p:ph type="title"/>
          </p:nvPr>
        </p:nvSpPr>
        <p:spPr>
          <a:xfrm>
            <a:off x="731520" y="320040"/>
            <a:ext cx="6858000" cy="932688"/>
          </a:xfrm>
        </p:spPr>
        <p:txBody>
          <a:bodyPr anchor="b">
            <a:normAutofit/>
          </a:bodyPr>
          <a:lstStyle/>
          <a:p>
            <a:r>
              <a:rPr lang="cs-CZ" sz="3000" dirty="0">
                <a:latin typeface="Calibri" panose="020F0502020204030204" pitchFamily="34" charset="0"/>
                <a:cs typeface="Calibri" panose="020F0502020204030204" pitchFamily="34" charset="0"/>
              </a:rPr>
              <a:t>Důraz WP na umělou inteligenci (AI) a výzvy pro veřejnou správu</a:t>
            </a:r>
            <a:endParaRPr lang="en-US" sz="30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6CE63CD-EFCD-C899-1E15-0AA71F7A1F45}"/>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731520" y="1380744"/>
            <a:ext cx="6858000" cy="4983480"/>
          </a:xfrm>
        </p:spPr>
        <p:txBody>
          <a:bodyPr vert="horz" lIns="91440" tIns="45720" rIns="91440" bIns="45720" rtlCol="0" anchor="t">
            <a:normAutofit/>
          </a:bodyPr>
          <a:lstStyle/>
          <a:p>
            <a:r>
              <a:rPr lang="cs-CZ" sz="1600" b="1" dirty="0">
                <a:latin typeface="Calibri" panose="020F0502020204030204" pitchFamily="34" charset="0"/>
                <a:cs typeface="Calibri" panose="020F0502020204030204" pitchFamily="34" charset="0"/>
              </a:rPr>
              <a:t>Umělá inteligence</a:t>
            </a:r>
            <a:r>
              <a:rPr lang="cs-CZ" sz="1600" dirty="0">
                <a:latin typeface="Calibri" panose="020F0502020204030204" pitchFamily="34" charset="0"/>
                <a:cs typeface="Calibri" panose="020F0502020204030204" pitchFamily="34" charset="0"/>
              </a:rPr>
              <a:t> je nově ústředním bodem </a:t>
            </a:r>
            <a:r>
              <a:rPr lang="cs-CZ" sz="1600" b="1" dirty="0">
                <a:latin typeface="Calibri" panose="020F0502020204030204" pitchFamily="34" charset="0"/>
                <a:cs typeface="Calibri" panose="020F0502020204030204" pitchFamily="34" charset="0"/>
              </a:rPr>
              <a:t>nového pracovního programu </a:t>
            </a:r>
            <a:r>
              <a:rPr lang="cs-CZ" sz="1600" dirty="0">
                <a:latin typeface="Calibri" panose="020F0502020204030204" pitchFamily="34" charset="0"/>
                <a:cs typeface="Calibri" panose="020F0502020204030204" pitchFamily="34" charset="0"/>
              </a:rPr>
              <a:t>a klíčovou součástí strategie digitální transformace EU.</a:t>
            </a:r>
          </a:p>
          <a:p>
            <a:endParaRPr lang="cs-CZ" sz="1600" dirty="0">
              <a:latin typeface="Calibri" panose="020F0502020204030204" pitchFamily="34" charset="0"/>
              <a:cs typeface="Calibri" panose="020F0502020204030204" pitchFamily="34" charset="0"/>
            </a:endParaRPr>
          </a:p>
          <a:p>
            <a:r>
              <a:rPr lang="cs-CZ" sz="1600" dirty="0">
                <a:latin typeface="Calibri" panose="020F0502020204030204" pitchFamily="34" charset="0"/>
                <a:cs typeface="Calibri" panose="020F0502020204030204" pitchFamily="34" charset="0"/>
              </a:rPr>
              <a:t>Žadatelé se mohou přihlašovat na výzvy prostřednictvím </a:t>
            </a:r>
            <a:r>
              <a:rPr lang="cs-CZ" sz="1600"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EU </a:t>
            </a:r>
            <a:r>
              <a:rPr lang="cs-CZ" sz="1600" b="1" dirty="0" err="1">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Funding</a:t>
            </a:r>
            <a:r>
              <a:rPr lang="cs-CZ" sz="1600"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and </a:t>
            </a:r>
            <a:r>
              <a:rPr lang="cs-CZ" sz="1600" b="1" dirty="0" err="1">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Tenders</a:t>
            </a:r>
            <a:r>
              <a:rPr lang="cs-CZ" sz="1600"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Portálu</a:t>
            </a:r>
            <a:r>
              <a:rPr lang="cs-CZ" sz="16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endParaRPr lang="cs-CZ" sz="1600" dirty="0">
              <a:latin typeface="Calibri" panose="020F0502020204030204" pitchFamily="34" charset="0"/>
              <a:cs typeface="Calibri" panose="020F0502020204030204" pitchFamily="34" charset="0"/>
            </a:endParaRPr>
          </a:p>
          <a:p>
            <a:endParaRPr lang="cs-CZ" sz="1600" dirty="0">
              <a:latin typeface="Calibri" panose="020F0502020204030204" pitchFamily="34" charset="0"/>
              <a:cs typeface="Calibri" panose="020F0502020204030204" pitchFamily="34" charset="0"/>
            </a:endParaRPr>
          </a:p>
          <a:p>
            <a:r>
              <a:rPr lang="cs-CZ" sz="1600" dirty="0">
                <a:latin typeface="Calibri" panose="020F0502020204030204" pitchFamily="34" charset="0"/>
                <a:cs typeface="Calibri" panose="020F0502020204030204" pitchFamily="34" charset="0"/>
              </a:rPr>
              <a:t>V roce 2025 byly otevřeny dvě hlavní výzvy pro veřejnou správu:</a:t>
            </a:r>
            <a:br>
              <a:rPr lang="cs-CZ" sz="1600" dirty="0">
                <a:latin typeface="Calibri" panose="020F0502020204030204" pitchFamily="34" charset="0"/>
                <a:cs typeface="Calibri" panose="020F0502020204030204" pitchFamily="34" charset="0"/>
              </a:rPr>
            </a:br>
            <a:r>
              <a:rPr lang="cs-CZ" sz="1600" dirty="0">
                <a:latin typeface="Calibri" panose="020F0502020204030204" pitchFamily="34" charset="0"/>
                <a:cs typeface="Calibri" panose="020F0502020204030204" pitchFamily="34" charset="0"/>
              </a:rPr>
              <a:t>• „Využití generativní AI ve veřejné správě“ (</a:t>
            </a:r>
            <a:r>
              <a:rPr lang="cs-CZ" sz="1600" i="1" dirty="0" err="1">
                <a:latin typeface="Calibri" panose="020F0502020204030204" pitchFamily="34" charset="0"/>
                <a:cs typeface="Calibri" panose="020F0502020204030204" pitchFamily="34" charset="0"/>
              </a:rPr>
              <a:t>Apply</a:t>
            </a:r>
            <a:r>
              <a:rPr lang="cs-CZ" sz="1600" i="1" dirty="0">
                <a:latin typeface="Calibri" panose="020F0502020204030204" pitchFamily="34" charset="0"/>
                <a:cs typeface="Calibri" panose="020F0502020204030204" pitchFamily="34" charset="0"/>
              </a:rPr>
              <a:t> </a:t>
            </a:r>
            <a:r>
              <a:rPr lang="cs-CZ" sz="1600" i="1" dirty="0" err="1">
                <a:latin typeface="Calibri" panose="020F0502020204030204" pitchFamily="34" charset="0"/>
                <a:cs typeface="Calibri" panose="020F0502020204030204" pitchFamily="34" charset="0"/>
              </a:rPr>
              <a:t>GenAI</a:t>
            </a:r>
            <a:r>
              <a:rPr lang="cs-CZ" sz="1600" i="1" dirty="0">
                <a:latin typeface="Calibri" panose="020F0502020204030204" pitchFamily="34" charset="0"/>
                <a:cs typeface="Calibri" panose="020F0502020204030204" pitchFamily="34" charset="0"/>
              </a:rPr>
              <a:t> in Public </a:t>
            </a:r>
            <a:r>
              <a:rPr lang="cs-CZ" sz="1600" i="1" dirty="0" err="1">
                <a:latin typeface="Calibri" panose="020F0502020204030204" pitchFamily="34" charset="0"/>
                <a:cs typeface="Calibri" panose="020F0502020204030204" pitchFamily="34" charset="0"/>
              </a:rPr>
              <a:t>Services</a:t>
            </a:r>
            <a:r>
              <a:rPr lang="cs-CZ" sz="1600" dirty="0">
                <a:latin typeface="Calibri" panose="020F0502020204030204" pitchFamily="34" charset="0"/>
                <a:cs typeface="Calibri" panose="020F0502020204030204" pitchFamily="34" charset="0"/>
              </a:rPr>
              <a:t>)</a:t>
            </a:r>
            <a:br>
              <a:rPr lang="cs-CZ" sz="1600" dirty="0">
                <a:latin typeface="Calibri" panose="020F0502020204030204" pitchFamily="34" charset="0"/>
                <a:cs typeface="Calibri" panose="020F0502020204030204" pitchFamily="34" charset="0"/>
              </a:rPr>
            </a:br>
            <a:r>
              <a:rPr lang="cs-CZ" sz="1600" dirty="0">
                <a:latin typeface="Calibri" panose="020F0502020204030204" pitchFamily="34" charset="0"/>
                <a:cs typeface="Calibri" panose="020F0502020204030204" pitchFamily="34" charset="0"/>
              </a:rPr>
              <a:t>• „Digitální řešení pro soulad s regulacemi“ (</a:t>
            </a:r>
            <a:r>
              <a:rPr lang="cs-CZ" sz="1600" i="1" dirty="0">
                <a:latin typeface="Calibri" panose="020F0502020204030204" pitchFamily="34" charset="0"/>
                <a:cs typeface="Calibri" panose="020F0502020204030204" pitchFamily="34" charset="0"/>
              </a:rPr>
              <a:t>Digital </a:t>
            </a:r>
            <a:r>
              <a:rPr lang="cs-CZ" sz="1600" i="1" dirty="0" err="1">
                <a:latin typeface="Calibri" panose="020F0502020204030204" pitchFamily="34" charset="0"/>
                <a:cs typeface="Calibri" panose="020F0502020204030204" pitchFamily="34" charset="0"/>
              </a:rPr>
              <a:t>Solutions</a:t>
            </a:r>
            <a:r>
              <a:rPr lang="cs-CZ" sz="1600" i="1" dirty="0">
                <a:latin typeface="Calibri" panose="020F0502020204030204" pitchFamily="34" charset="0"/>
                <a:cs typeface="Calibri" panose="020F0502020204030204" pitchFamily="34" charset="0"/>
              </a:rPr>
              <a:t> </a:t>
            </a:r>
            <a:r>
              <a:rPr lang="cs-CZ" sz="1600" i="1" dirty="0" err="1">
                <a:latin typeface="Calibri" panose="020F0502020204030204" pitchFamily="34" charset="0"/>
                <a:cs typeface="Calibri" panose="020F0502020204030204" pitchFamily="34" charset="0"/>
              </a:rPr>
              <a:t>for</a:t>
            </a:r>
            <a:r>
              <a:rPr lang="cs-CZ" sz="1600" i="1" dirty="0">
                <a:latin typeface="Calibri" panose="020F0502020204030204" pitchFamily="34" charset="0"/>
                <a:cs typeface="Calibri" panose="020F0502020204030204" pitchFamily="34" charset="0"/>
              </a:rPr>
              <a:t> </a:t>
            </a:r>
            <a:r>
              <a:rPr lang="cs-CZ" sz="1600" i="1" dirty="0" err="1">
                <a:latin typeface="Calibri" panose="020F0502020204030204" pitchFamily="34" charset="0"/>
                <a:cs typeface="Calibri" panose="020F0502020204030204" pitchFamily="34" charset="0"/>
              </a:rPr>
              <a:t>Regulatory</a:t>
            </a:r>
            <a:r>
              <a:rPr lang="cs-CZ" sz="1600" i="1" dirty="0">
                <a:latin typeface="Calibri" panose="020F0502020204030204" pitchFamily="34" charset="0"/>
                <a:cs typeface="Calibri" panose="020F0502020204030204" pitchFamily="34" charset="0"/>
              </a:rPr>
              <a:t> </a:t>
            </a:r>
            <a:r>
              <a:rPr lang="cs-CZ" sz="1600" i="1" dirty="0" err="1">
                <a:latin typeface="Calibri" panose="020F0502020204030204" pitchFamily="34" charset="0"/>
                <a:cs typeface="Calibri" panose="020F0502020204030204" pitchFamily="34" charset="0"/>
              </a:rPr>
              <a:t>Compliance</a:t>
            </a:r>
            <a:r>
              <a:rPr lang="cs-CZ" sz="1600" dirty="0">
                <a:latin typeface="Calibri" panose="020F0502020204030204" pitchFamily="34" charset="0"/>
                <a:cs typeface="Calibri" panose="020F0502020204030204" pitchFamily="34" charset="0"/>
              </a:rPr>
              <a:t>)</a:t>
            </a:r>
            <a:br>
              <a:rPr lang="cs-CZ" sz="1600" dirty="0">
                <a:latin typeface="Calibri" panose="020F0502020204030204" pitchFamily="34" charset="0"/>
                <a:cs typeface="Calibri" panose="020F0502020204030204" pitchFamily="34" charset="0"/>
              </a:rPr>
            </a:br>
            <a:r>
              <a:rPr lang="cs-CZ" sz="1600" dirty="0">
                <a:latin typeface="Calibri" panose="020F0502020204030204" pitchFamily="34" charset="0"/>
                <a:cs typeface="Calibri" panose="020F0502020204030204" pitchFamily="34" charset="0"/>
              </a:rPr>
              <a:t>🗓️ Uzávěrka: 2. října 2025</a:t>
            </a:r>
          </a:p>
          <a:p>
            <a:endParaRPr lang="cs-CZ" sz="1600" dirty="0">
              <a:latin typeface="Calibri" panose="020F0502020204030204" pitchFamily="34" charset="0"/>
              <a:cs typeface="Calibri" panose="020F0502020204030204" pitchFamily="34" charset="0"/>
            </a:endParaRPr>
          </a:p>
          <a:p>
            <a:r>
              <a:rPr lang="cs-CZ" sz="1600" dirty="0">
                <a:latin typeface="Calibri" panose="020F0502020204030204" pitchFamily="34" charset="0"/>
                <a:cs typeface="Calibri" panose="020F0502020204030204" pitchFamily="34" charset="0"/>
              </a:rPr>
              <a:t>Na </a:t>
            </a:r>
            <a:r>
              <a:rPr lang="cs-CZ" sz="1600" b="1" dirty="0">
                <a:latin typeface="Calibri" panose="020F0502020204030204" pitchFamily="34" charset="0"/>
                <a:cs typeface="Calibri" panose="020F0502020204030204" pitchFamily="34" charset="0"/>
              </a:rPr>
              <a:t>přelomu roku 2025/2026 </a:t>
            </a:r>
            <a:r>
              <a:rPr lang="cs-CZ" sz="1600" dirty="0">
                <a:latin typeface="Calibri" panose="020F0502020204030204" pitchFamily="34" charset="0"/>
                <a:cs typeface="Calibri" panose="020F0502020204030204" pitchFamily="34" charset="0"/>
              </a:rPr>
              <a:t>se </a:t>
            </a:r>
            <a:r>
              <a:rPr lang="cs-CZ" sz="1600" b="1" dirty="0">
                <a:latin typeface="Calibri" panose="020F0502020204030204" pitchFamily="34" charset="0"/>
                <a:cs typeface="Calibri" panose="020F0502020204030204" pitchFamily="34" charset="0"/>
              </a:rPr>
              <a:t>očekávají další výzvy </a:t>
            </a:r>
            <a:r>
              <a:rPr lang="cs-CZ" sz="1600" dirty="0">
                <a:latin typeface="Calibri" panose="020F0502020204030204" pitchFamily="34" charset="0"/>
                <a:cs typeface="Calibri" panose="020F0502020204030204" pitchFamily="34" charset="0"/>
              </a:rPr>
              <a:t>zaměřené na digitální dovednosti a inovace </a:t>
            </a:r>
            <a:r>
              <a:rPr lang="cs-CZ" sz="1600" b="1" dirty="0">
                <a:latin typeface="Calibri" panose="020F0502020204030204" pitchFamily="34" charset="0"/>
                <a:cs typeface="Calibri" panose="020F0502020204030204" pitchFamily="34" charset="0"/>
              </a:rPr>
              <a:t>ve veřejném sektoru</a:t>
            </a:r>
            <a:r>
              <a:rPr lang="cs-CZ" sz="1600" dirty="0">
                <a:latin typeface="Calibri" panose="020F0502020204030204" pitchFamily="34" charset="0"/>
                <a:cs typeface="Calibri" panose="020F0502020204030204" pitchFamily="34" charset="0"/>
              </a:rPr>
              <a:t>.</a:t>
            </a:r>
            <a:endParaRPr lang="en-US" sz="1600" dirty="0">
              <a:latin typeface="Calibri" panose="020F0502020204030204" pitchFamily="34" charset="0"/>
              <a:ea typeface="+mn-lt"/>
              <a:cs typeface="Calibri" panose="020F0502020204030204" pitchFamily="34" charset="0"/>
            </a:endParaRPr>
          </a:p>
          <a:p>
            <a:pPr marL="0" indent="0">
              <a:spcBef>
                <a:spcPts val="2500"/>
              </a:spcBef>
              <a:buFont typeface="Arial" panose="020B0604020202020204" pitchFamily="34" charset="0"/>
              <a:buNone/>
            </a:pPr>
            <a:endParaRPr lang="en-US" sz="1400" b="1" dirty="0"/>
          </a:p>
        </p:txBody>
      </p:sp>
      <p:pic>
        <p:nvPicPr>
          <p:cNvPr id="8" name="Content Placeholder 7" descr="Smart city and communication network concept with 5G">
            <a:extLst>
              <a:ext uri="{FF2B5EF4-FFF2-40B4-BE49-F238E27FC236}">
                <a16:creationId xmlns:a16="http://schemas.microsoft.com/office/drawing/2014/main" id="{DC6D274E-8409-4391-8665-0CB5C728ECFF}"/>
              </a:ext>
            </a:extLst>
          </p:cNvPr>
          <p:cNvPicPr>
            <a:picLocks noGrp="1" noChangeAspect="1"/>
          </p:cNvPicPr>
          <p:nvPr>
            <p:ph type="pic" sz="quarter" idx="13"/>
          </p:nvPr>
        </p:nvPicPr>
        <p:blipFill>
          <a:blip r:embed="rId4"/>
          <a:srcRect l="35284" r="24807" b="-1"/>
          <a:stretch>
            <a:fillRect/>
          </a:stretch>
        </p:blipFill>
        <p:spPr>
          <a:xfrm>
            <a:off x="8091732" y="10"/>
            <a:ext cx="4100267" cy="6857990"/>
          </a:xfrm>
          <a:prstGeom prst="rect">
            <a:avLst/>
          </a:prstGeom>
          <a:noFill/>
        </p:spPr>
      </p:pic>
      <p:sp>
        <p:nvSpPr>
          <p:cNvPr id="6" name="Date Placeholder 5">
            <a:extLst>
              <a:ext uri="{FF2B5EF4-FFF2-40B4-BE49-F238E27FC236}">
                <a16:creationId xmlns:a16="http://schemas.microsoft.com/office/drawing/2014/main" id="{8F33CA29-2733-B7F9-66BB-E63C516204E1}"/>
              </a:ext>
            </a:extLst>
          </p:cNvPr>
          <p:cNvSpPr>
            <a:spLocks noGrp="1"/>
          </p:cNvSpPr>
          <p:nvPr>
            <p:ph type="dt" sz="half" idx="15"/>
          </p:nvPr>
        </p:nvSpPr>
        <p:spPr>
          <a:xfrm rot="5400000">
            <a:off x="-997745" y="4687095"/>
            <a:ext cx="2706690" cy="365125"/>
          </a:xfrm>
        </p:spPr>
        <p:txBody>
          <a:bodyPr anchor="ctr">
            <a:normAutofit/>
          </a:bodyPr>
          <a:lstStyle/>
          <a:p>
            <a:pPr>
              <a:spcAft>
                <a:spcPts val="600"/>
              </a:spcAft>
            </a:pPr>
            <a:r>
              <a:rPr lang="cs-CZ" dirty="0"/>
              <a:t> </a:t>
            </a:r>
            <a:endParaRPr lang="en-US" dirty="0"/>
          </a:p>
        </p:txBody>
      </p:sp>
      <p:sp>
        <p:nvSpPr>
          <p:cNvPr id="3" name="Footer Placeholder 2">
            <a:extLst>
              <a:ext uri="{FF2B5EF4-FFF2-40B4-BE49-F238E27FC236}">
                <a16:creationId xmlns:a16="http://schemas.microsoft.com/office/drawing/2014/main" id="{695E4609-14E6-E5FE-4935-35C31BCD7BF1}"/>
              </a:ext>
            </a:extLst>
          </p:cNvPr>
          <p:cNvSpPr>
            <a:spLocks noGrp="1"/>
          </p:cNvSpPr>
          <p:nvPr>
            <p:ph type="ftr" sz="quarter" idx="16"/>
          </p:nvPr>
        </p:nvSpPr>
        <p:spPr>
          <a:xfrm rot="16200000">
            <a:off x="-1131161" y="1592957"/>
            <a:ext cx="2973522" cy="365125"/>
          </a:xfrm>
        </p:spPr>
        <p:txBody>
          <a:bodyPr anchor="ctr">
            <a:normAutofit/>
          </a:bodyPr>
          <a:lstStyle/>
          <a:p>
            <a:pPr>
              <a:spcAft>
                <a:spcPts val="600"/>
              </a:spcAft>
            </a:pPr>
            <a:r>
              <a:rPr lang="cs-CZ" dirty="0"/>
              <a:t>  </a:t>
            </a:r>
            <a:endParaRPr lang="en-US" dirty="0"/>
          </a:p>
        </p:txBody>
      </p:sp>
      <p:sp>
        <p:nvSpPr>
          <p:cNvPr id="7" name="Slide Number Placeholder 6">
            <a:extLst>
              <a:ext uri="{FF2B5EF4-FFF2-40B4-BE49-F238E27FC236}">
                <a16:creationId xmlns:a16="http://schemas.microsoft.com/office/drawing/2014/main" id="{A0A03CD5-A5AA-18EB-F95C-4A1C7C38709B}"/>
              </a:ext>
            </a:extLst>
          </p:cNvPr>
          <p:cNvSpPr>
            <a:spLocks noGrp="1"/>
          </p:cNvSpPr>
          <p:nvPr>
            <p:ph type="sldNum" sz="quarter" idx="17"/>
          </p:nvPr>
        </p:nvSpPr>
        <p:spPr>
          <a:xfrm>
            <a:off x="51117" y="6356350"/>
            <a:ext cx="574620" cy="365125"/>
          </a:xfrm>
        </p:spPr>
        <p:txBody>
          <a:bodyPr anchor="ctr">
            <a:normAutofit/>
          </a:bodyPr>
          <a:lstStyle/>
          <a:p>
            <a:pPr>
              <a:spcAft>
                <a:spcPts val="600"/>
              </a:spcAft>
            </a:pPr>
            <a:fld id="{CC057153-B650-4DEB-B370-79DDCFDCE934}" type="slidenum">
              <a:rPr lang="en-US" smtClean="0"/>
              <a:pPr>
                <a:spcAft>
                  <a:spcPts val="600"/>
                </a:spcAft>
              </a:pPr>
              <a:t>14</a:t>
            </a:fld>
            <a:endParaRPr lang="en-US"/>
          </a:p>
        </p:txBody>
      </p:sp>
      <p:pic>
        <p:nvPicPr>
          <p:cNvPr id="9" name="Picture 8">
            <a:extLst>
              <a:ext uri="{FF2B5EF4-FFF2-40B4-BE49-F238E27FC236}">
                <a16:creationId xmlns:a16="http://schemas.microsoft.com/office/drawing/2014/main" id="{D307DFEB-FE5D-481B-9973-C786F865E189}"/>
              </a:ext>
            </a:extLst>
          </p:cNvPr>
          <p:cNvPicPr>
            <a:picLocks noChangeAspect="1"/>
          </p:cNvPicPr>
          <p:nvPr/>
        </p:nvPicPr>
        <p:blipFill>
          <a:blip r:embed="rId5"/>
          <a:stretch>
            <a:fillRect/>
          </a:stretch>
        </p:blipFill>
        <p:spPr>
          <a:xfrm>
            <a:off x="8091732" y="-1"/>
            <a:ext cx="4100266" cy="1748929"/>
          </a:xfrm>
          <a:prstGeom prst="rect">
            <a:avLst/>
          </a:prstGeom>
        </p:spPr>
      </p:pic>
    </p:spTree>
    <p:extLst>
      <p:ext uri="{BB962C8B-B14F-4D97-AF65-F5344CB8AC3E}">
        <p14:creationId xmlns:p14="http://schemas.microsoft.com/office/powerpoint/2010/main" val="423610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Google Shape;43;p6"/>
          <p:cNvSpPr txBox="1">
            <a:spLocks noGrp="1"/>
          </p:cNvSpPr>
          <p:nvPr>
            <p:ph type="title"/>
          </p:nvPr>
        </p:nvSpPr>
        <p:spPr>
          <a:xfrm>
            <a:off x="747732" y="1486177"/>
            <a:ext cx="10946105" cy="1579965"/>
          </a:xfrm>
          <a:prstGeom prst="rect">
            <a:avLst/>
          </a:prstGeom>
        </p:spPr>
        <p:txBody>
          <a:bodyPr>
            <a:normAutofit fontScale="90000"/>
          </a:bodyPr>
          <a:lstStyle/>
          <a:p>
            <a:pPr defTabSz="950976">
              <a:defRPr sz="7175" b="1"/>
            </a:pPr>
            <a:r>
              <a:rPr sz="4000" dirty="0" err="1"/>
              <a:t>Děkujeme</a:t>
            </a:r>
            <a:r>
              <a:rPr sz="4000" dirty="0"/>
              <a:t> </a:t>
            </a:r>
            <a:r>
              <a:rPr sz="4000" dirty="0" err="1"/>
              <a:t>Vám</a:t>
            </a:r>
            <a:r>
              <a:rPr sz="4000" dirty="0"/>
              <a:t> za </a:t>
            </a:r>
            <a:r>
              <a:rPr sz="4000" dirty="0" err="1"/>
              <a:t>pozornost</a:t>
            </a:r>
            <a:r>
              <a:rPr sz="4000" dirty="0"/>
              <a:t>!</a:t>
            </a:r>
            <a:br>
              <a:rPr dirty="0"/>
            </a:br>
            <a:br>
              <a:rPr dirty="0"/>
            </a:br>
            <a:endParaRPr dirty="0"/>
          </a:p>
        </p:txBody>
      </p:sp>
      <p:sp>
        <p:nvSpPr>
          <p:cNvPr id="264" name="Google Shape;44;p6"/>
          <p:cNvSpPr/>
          <p:nvPr/>
        </p:nvSpPr>
        <p:spPr>
          <a:xfrm>
            <a:off x="2868705" y="6036195"/>
            <a:ext cx="3057781" cy="692574"/>
          </a:xfrm>
          <a:prstGeom prst="rect">
            <a:avLst/>
          </a:prstGeom>
          <a:solidFill>
            <a:srgbClr val="004B8D"/>
          </a:solidFill>
          <a:ln w="12700">
            <a:miter lim="400000"/>
          </a:ln>
        </p:spPr>
        <p:txBody>
          <a:bodyPr lIns="60960" tIns="60960" rIns="60960" bIns="60960" anchor="ctr"/>
          <a:lstStyle/>
          <a:p>
            <a:pPr defTabSz="1219200">
              <a:defRPr sz="4800">
                <a:solidFill>
                  <a:srgbClr val="FFFFFF"/>
                </a:solidFill>
                <a:latin typeface="Calibri"/>
                <a:ea typeface="Calibri"/>
                <a:cs typeface="Calibri"/>
                <a:sym typeface="Calibri"/>
              </a:defRPr>
            </a:pPr>
            <a:endParaRPr sz="240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C063-2D7A-E40B-955D-4AD9A5B36D4F}"/>
              </a:ext>
            </a:extLst>
          </p:cNvPr>
          <p:cNvSpPr>
            <a:spLocks noGrp="1"/>
          </p:cNvSpPr>
          <p:nvPr>
            <p:ph type="title"/>
          </p:nvPr>
        </p:nvSpPr>
        <p:spPr>
          <a:xfrm>
            <a:off x="1207008" y="786384"/>
            <a:ext cx="7772400" cy="914400"/>
          </a:xfrm>
        </p:spPr>
        <p:txBody>
          <a:bodyPr anchor="b">
            <a:normAutofit/>
          </a:bodyPr>
          <a:lstStyle/>
          <a:p>
            <a:r>
              <a:rPr lang="en-US"/>
              <a:t>Program Digitální Evropa (DIGITAL)</a:t>
            </a:r>
          </a:p>
        </p:txBody>
      </p:sp>
      <p:sp>
        <p:nvSpPr>
          <p:cNvPr id="5" name="Content Placeholder 4">
            <a:extLst>
              <a:ext uri="{FF2B5EF4-FFF2-40B4-BE49-F238E27FC236}">
                <a16:creationId xmlns:a16="http://schemas.microsoft.com/office/drawing/2014/main" id="{A47B43E7-481B-0F8A-FD1F-07D60F6AB2F1}"/>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207008" y="1828800"/>
            <a:ext cx="7772400" cy="4206240"/>
          </a:xfrm>
        </p:spPr>
        <p:txBody>
          <a:bodyPr vert="horz" lIns="91440" tIns="45720" rIns="91440" bIns="45720" rtlCol="0" anchor="t">
            <a:normAutofit/>
          </a:bodyPr>
          <a:lstStyle/>
          <a:p>
            <a:pPr marL="0" indent="0">
              <a:spcBef>
                <a:spcPts val="2500"/>
              </a:spcBef>
              <a:buNone/>
            </a:pPr>
            <a:r>
              <a:rPr lang="en-US" b="1" dirty="0">
                <a:latin typeface="Calibri" panose="020F0502020204030204" pitchFamily="34" charset="0"/>
                <a:cs typeface="Calibri" panose="020F0502020204030204" pitchFamily="34" charset="0"/>
              </a:rPr>
              <a:t>Podpora</a:t>
            </a:r>
            <a:r>
              <a:rPr lang="en-US" b="1" dirty="0">
                <a:latin typeface="Calibri" panose="020F0502020204030204" pitchFamily="34" charset="0"/>
                <a:ea typeface="+mn-lt"/>
                <a:cs typeface="Calibri" panose="020F0502020204030204" pitchFamily="34" charset="0"/>
              </a:rPr>
              <a:t> </a:t>
            </a:r>
            <a:r>
              <a:rPr lang="en-US" b="1" dirty="0" err="1">
                <a:latin typeface="Calibri" panose="020F0502020204030204" pitchFamily="34" charset="0"/>
                <a:ea typeface="+mn-lt"/>
                <a:cs typeface="Calibri" panose="020F0502020204030204" pitchFamily="34" charset="0"/>
              </a:rPr>
              <a:t>digitální</a:t>
            </a:r>
            <a:r>
              <a:rPr lang="en-US" b="1" dirty="0">
                <a:latin typeface="Calibri" panose="020F0502020204030204" pitchFamily="34" charset="0"/>
                <a:ea typeface="+mn-lt"/>
                <a:cs typeface="Calibri" panose="020F0502020204030204" pitchFamily="34" charset="0"/>
              </a:rPr>
              <a:t> </a:t>
            </a:r>
            <a:r>
              <a:rPr lang="en-US" b="1" dirty="0" err="1">
                <a:latin typeface="Calibri" panose="020F0502020204030204" pitchFamily="34" charset="0"/>
                <a:ea typeface="+mn-lt"/>
                <a:cs typeface="Calibri" panose="020F0502020204030204" pitchFamily="34" charset="0"/>
              </a:rPr>
              <a:t>modernizace</a:t>
            </a:r>
            <a:r>
              <a:rPr lang="en-US" b="1" dirty="0">
                <a:latin typeface="Calibri" panose="020F0502020204030204" pitchFamily="34" charset="0"/>
                <a:ea typeface="+mn-lt"/>
                <a:cs typeface="Calibri" panose="020F0502020204030204" pitchFamily="34" charset="0"/>
              </a:rPr>
              <a:t> </a:t>
            </a:r>
            <a:endParaRPr lang="en-US" dirty="0">
              <a:latin typeface="Calibri" panose="020F0502020204030204" pitchFamily="34" charset="0"/>
              <a:ea typeface="+mn-lt"/>
              <a:cs typeface="Calibri" panose="020F0502020204030204" pitchFamily="34" charset="0"/>
            </a:endParaRPr>
          </a:p>
          <a:p>
            <a:pPr marL="0" indent="0">
              <a:spcBef>
                <a:spcPts val="0"/>
              </a:spcBef>
              <a:buNone/>
            </a:pPr>
            <a:r>
              <a:rPr lang="en-US" dirty="0">
                <a:latin typeface="Calibri" panose="020F0502020204030204" pitchFamily="34" charset="0"/>
                <a:ea typeface="+mn-lt"/>
                <a:cs typeface="Calibri" panose="020F0502020204030204" pitchFamily="34" charset="0"/>
              </a:rPr>
              <a:t>Program DIGITAL </a:t>
            </a:r>
            <a:r>
              <a:rPr lang="en-US" dirty="0" err="1">
                <a:latin typeface="Calibri" panose="020F0502020204030204" pitchFamily="34" charset="0"/>
                <a:ea typeface="+mn-lt"/>
                <a:cs typeface="Calibri" panose="020F0502020204030204" pitchFamily="34" charset="0"/>
              </a:rPr>
              <a:t>si</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klade</a:t>
            </a:r>
            <a:r>
              <a:rPr lang="en-US" dirty="0">
                <a:latin typeface="Calibri" panose="020F0502020204030204" pitchFamily="34" charset="0"/>
                <a:ea typeface="+mn-lt"/>
                <a:cs typeface="Calibri" panose="020F0502020204030204" pitchFamily="34" charset="0"/>
              </a:rPr>
              <a:t> za </a:t>
            </a:r>
            <a:r>
              <a:rPr lang="en-US" dirty="0" err="1">
                <a:latin typeface="Calibri" panose="020F0502020204030204" pitchFamily="34" charset="0"/>
                <a:ea typeface="+mn-lt"/>
                <a:cs typeface="Calibri" panose="020F0502020204030204" pitchFamily="34" charset="0"/>
              </a:rPr>
              <a:t>cíl</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podpořit</a:t>
            </a:r>
            <a:r>
              <a:rPr lang="en-US" dirty="0">
                <a:latin typeface="Calibri" panose="020F0502020204030204" pitchFamily="34" charset="0"/>
                <a:ea typeface="+mn-lt"/>
                <a:cs typeface="Calibri" panose="020F0502020204030204" pitchFamily="34" charset="0"/>
              </a:rPr>
              <a:t> digitální </a:t>
            </a:r>
            <a:r>
              <a:rPr lang="en-US" dirty="0" err="1">
                <a:latin typeface="Calibri" panose="020F0502020204030204" pitchFamily="34" charset="0"/>
                <a:ea typeface="+mn-lt"/>
                <a:cs typeface="Calibri" panose="020F0502020204030204" pitchFamily="34" charset="0"/>
              </a:rPr>
              <a:t>modernizaci</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ve</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všech</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členských</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státech</a:t>
            </a:r>
            <a:r>
              <a:rPr lang="en-US" dirty="0">
                <a:latin typeface="Calibri" panose="020F0502020204030204" pitchFamily="34" charset="0"/>
                <a:ea typeface="+mn-lt"/>
                <a:cs typeface="Calibri" panose="020F0502020204030204" pitchFamily="34" charset="0"/>
              </a:rPr>
              <a:t> EU s </a:t>
            </a:r>
            <a:r>
              <a:rPr lang="en-US" dirty="0" err="1">
                <a:latin typeface="Calibri" panose="020F0502020204030204" pitchFamily="34" charset="0"/>
                <a:ea typeface="+mn-lt"/>
                <a:cs typeface="Calibri" panose="020F0502020204030204" pitchFamily="34" charset="0"/>
              </a:rPr>
              <a:t>rozpočtem</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ve</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výši</a:t>
            </a:r>
            <a:r>
              <a:rPr lang="en-US" dirty="0">
                <a:latin typeface="Calibri" panose="020F0502020204030204" pitchFamily="34" charset="0"/>
                <a:ea typeface="+mn-lt"/>
                <a:cs typeface="Calibri" panose="020F0502020204030204" pitchFamily="34" charset="0"/>
              </a:rPr>
              <a:t> </a:t>
            </a:r>
            <a:r>
              <a:rPr lang="cs-CZ" b="1" dirty="0">
                <a:latin typeface="Calibri" panose="020F0502020204030204" pitchFamily="34" charset="0"/>
                <a:ea typeface="+mn-lt"/>
                <a:cs typeface="Calibri" panose="020F0502020204030204" pitchFamily="34" charset="0"/>
              </a:rPr>
              <a:t>8</a:t>
            </a:r>
            <a:r>
              <a:rPr lang="en-US" b="1" dirty="0">
                <a:latin typeface="Calibri" panose="020F0502020204030204" pitchFamily="34" charset="0"/>
                <a:ea typeface="+mn-lt"/>
                <a:cs typeface="Calibri" panose="020F0502020204030204" pitchFamily="34" charset="0"/>
              </a:rPr>
              <a:t>,</a:t>
            </a:r>
            <a:r>
              <a:rPr lang="cs-CZ" b="1" dirty="0">
                <a:latin typeface="Calibri" panose="020F0502020204030204" pitchFamily="34" charset="0"/>
                <a:ea typeface="+mn-lt"/>
                <a:cs typeface="Calibri" panose="020F0502020204030204" pitchFamily="34" charset="0"/>
              </a:rPr>
              <a:t>178</a:t>
            </a:r>
            <a:r>
              <a:rPr lang="en-US" b="1" dirty="0">
                <a:latin typeface="Calibri" panose="020F0502020204030204" pitchFamily="34" charset="0"/>
                <a:ea typeface="+mn-lt"/>
                <a:cs typeface="Calibri" panose="020F0502020204030204" pitchFamily="34" charset="0"/>
              </a:rPr>
              <a:t> </a:t>
            </a:r>
            <a:r>
              <a:rPr lang="en-US" b="1" dirty="0" err="1">
                <a:latin typeface="Calibri" panose="020F0502020204030204" pitchFamily="34" charset="0"/>
                <a:ea typeface="+mn-lt"/>
                <a:cs typeface="Calibri" panose="020F0502020204030204" pitchFamily="34" charset="0"/>
              </a:rPr>
              <a:t>miliardy</a:t>
            </a:r>
            <a:r>
              <a:rPr lang="en-US" b="1" dirty="0">
                <a:latin typeface="Calibri" panose="020F0502020204030204" pitchFamily="34" charset="0"/>
                <a:ea typeface="+mn-lt"/>
                <a:cs typeface="Calibri" panose="020F0502020204030204" pitchFamily="34" charset="0"/>
              </a:rPr>
              <a:t> </a:t>
            </a:r>
            <a:r>
              <a:rPr lang="en-US" b="1" dirty="0" err="1">
                <a:latin typeface="Calibri" panose="020F0502020204030204" pitchFamily="34" charset="0"/>
                <a:ea typeface="+mn-lt"/>
                <a:cs typeface="Calibri" panose="020F0502020204030204" pitchFamily="34" charset="0"/>
              </a:rPr>
              <a:t>eur</a:t>
            </a:r>
            <a:r>
              <a:rPr lang="en-US" dirty="0" err="1">
                <a:latin typeface="Calibri" panose="020F0502020204030204" pitchFamily="34" charset="0"/>
                <a:ea typeface="+mn-lt"/>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0" indent="0">
              <a:spcBef>
                <a:spcPts val="2500"/>
              </a:spcBef>
              <a:buNone/>
            </a:pPr>
            <a:r>
              <a:rPr lang="en-US" b="1" dirty="0" err="1">
                <a:latin typeface="Calibri" panose="020F0502020204030204" pitchFamily="34" charset="0"/>
                <a:ea typeface="+mn-lt"/>
                <a:cs typeface="Calibri" panose="020F0502020204030204" pitchFamily="34" charset="0"/>
              </a:rPr>
              <a:t>Dosažení</a:t>
            </a:r>
            <a:r>
              <a:rPr lang="en-US" b="1" dirty="0">
                <a:latin typeface="Calibri" panose="020F0502020204030204" pitchFamily="34" charset="0"/>
                <a:ea typeface="+mn-lt"/>
                <a:cs typeface="Calibri" panose="020F0502020204030204" pitchFamily="34" charset="0"/>
              </a:rPr>
              <a:t> digitální</a:t>
            </a:r>
            <a:r>
              <a:rPr lang="cs-CZ" b="1" dirty="0">
                <a:latin typeface="Calibri" panose="020F0502020204030204" pitchFamily="34" charset="0"/>
                <a:ea typeface="+mn-lt"/>
                <a:cs typeface="Calibri" panose="020F0502020204030204" pitchFamily="34" charset="0"/>
              </a:rPr>
              <a:t>ho leadershipu </a:t>
            </a:r>
            <a:endParaRPr lang="en-US" b="1" dirty="0">
              <a:latin typeface="Calibri" panose="020F0502020204030204" pitchFamily="34" charset="0"/>
              <a:cs typeface="Calibri" panose="020F0502020204030204" pitchFamily="34" charset="0"/>
            </a:endParaRPr>
          </a:p>
          <a:p>
            <a:pPr marL="0" lvl="1" indent="0">
              <a:buNone/>
            </a:pPr>
            <a:r>
              <a:rPr lang="en-US" dirty="0" err="1">
                <a:latin typeface="Calibri" panose="020F0502020204030204" pitchFamily="34" charset="0"/>
                <a:cs typeface="Calibri" panose="020F0502020204030204" pitchFamily="34" charset="0"/>
              </a:rPr>
              <a:t>Umožňuje</a:t>
            </a:r>
            <a:r>
              <a:rPr lang="en-US" dirty="0">
                <a:latin typeface="Calibri" panose="020F0502020204030204" pitchFamily="34" charset="0"/>
                <a:ea typeface="+mn-lt"/>
                <a:cs typeface="Calibri" panose="020F0502020204030204" pitchFamily="34" charset="0"/>
              </a:rPr>
              <a:t> EU </a:t>
            </a:r>
            <a:r>
              <a:rPr lang="en-US" dirty="0" err="1">
                <a:latin typeface="Calibri" panose="020F0502020204030204" pitchFamily="34" charset="0"/>
                <a:ea typeface="+mn-lt"/>
                <a:cs typeface="Calibri" panose="020F0502020204030204" pitchFamily="34" charset="0"/>
              </a:rPr>
              <a:t>vyvíjet</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využívat</a:t>
            </a:r>
            <a:r>
              <a:rPr lang="en-US" dirty="0">
                <a:latin typeface="Calibri" panose="020F0502020204030204" pitchFamily="34" charset="0"/>
                <a:ea typeface="+mn-lt"/>
                <a:cs typeface="Calibri" panose="020F0502020204030204" pitchFamily="34" charset="0"/>
              </a:rPr>
              <a:t> a </a:t>
            </a:r>
            <a:r>
              <a:rPr lang="en-US" dirty="0" err="1">
                <a:latin typeface="Calibri" panose="020F0502020204030204" pitchFamily="34" charset="0"/>
                <a:ea typeface="+mn-lt"/>
                <a:cs typeface="Calibri" panose="020F0502020204030204" pitchFamily="34" charset="0"/>
              </a:rPr>
              <a:t>chránit</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digitální</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technologie</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nezávisle</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na</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externích</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dodavatelích</a:t>
            </a:r>
            <a:r>
              <a:rPr lang="en-US" dirty="0">
                <a:latin typeface="Calibri" panose="020F0502020204030204" pitchFamily="34" charset="0"/>
                <a:ea typeface="+mn-lt"/>
                <a:cs typeface="Calibri" panose="020F0502020204030204" pitchFamily="34" charset="0"/>
              </a:rPr>
              <a:t>.</a:t>
            </a:r>
          </a:p>
          <a:p>
            <a:pPr marL="0" indent="0">
              <a:spcBef>
                <a:spcPts val="2500"/>
              </a:spcBef>
              <a:buNone/>
            </a:pPr>
            <a:r>
              <a:rPr lang="en-US" b="1" dirty="0" err="1">
                <a:latin typeface="Calibri" panose="020F0502020204030204" pitchFamily="34" charset="0"/>
                <a:cs typeface="Calibri" panose="020F0502020204030204" pitchFamily="34" charset="0"/>
              </a:rPr>
              <a:t>Spolupráce</a:t>
            </a:r>
            <a:r>
              <a:rPr lang="en-US" b="1" dirty="0">
                <a:latin typeface="Calibri" panose="020F0502020204030204" pitchFamily="34" charset="0"/>
                <a:ea typeface="+mn-lt"/>
                <a:cs typeface="Calibri" panose="020F0502020204030204" pitchFamily="34" charset="0"/>
              </a:rPr>
              <a:t> a </a:t>
            </a:r>
            <a:r>
              <a:rPr lang="en-US" b="1" dirty="0" err="1">
                <a:latin typeface="Calibri" panose="020F0502020204030204" pitchFamily="34" charset="0"/>
                <a:ea typeface="+mn-lt"/>
                <a:cs typeface="Calibri" panose="020F0502020204030204" pitchFamily="34" charset="0"/>
              </a:rPr>
              <a:t>budování</a:t>
            </a:r>
            <a:r>
              <a:rPr lang="en-US" b="1" dirty="0">
                <a:latin typeface="Calibri" panose="020F0502020204030204" pitchFamily="34" charset="0"/>
                <a:ea typeface="+mn-lt"/>
                <a:cs typeface="Calibri" panose="020F0502020204030204" pitchFamily="34" charset="0"/>
              </a:rPr>
              <a:t> </a:t>
            </a:r>
            <a:r>
              <a:rPr lang="en-US" b="1" dirty="0" err="1">
                <a:latin typeface="Calibri" panose="020F0502020204030204" pitchFamily="34" charset="0"/>
                <a:ea typeface="+mn-lt"/>
                <a:cs typeface="Calibri" panose="020F0502020204030204" pitchFamily="34" charset="0"/>
              </a:rPr>
              <a:t>ekosystému</a:t>
            </a:r>
            <a:endParaRPr lang="en-US" b="1" dirty="0">
              <a:latin typeface="Calibri" panose="020F0502020204030204" pitchFamily="34" charset="0"/>
              <a:ea typeface="+mn-lt"/>
              <a:cs typeface="Calibri" panose="020F0502020204030204" pitchFamily="34" charset="0"/>
            </a:endParaRPr>
          </a:p>
          <a:p>
            <a:pPr marL="0" lvl="1" indent="0">
              <a:buNone/>
            </a:pPr>
            <a:r>
              <a:rPr lang="en-US" dirty="0">
                <a:latin typeface="Calibri" panose="020F0502020204030204" pitchFamily="34" charset="0"/>
                <a:cs typeface="Calibri" panose="020F0502020204030204" pitchFamily="34" charset="0"/>
              </a:rPr>
              <a:t>Program</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podporuje</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spolupráci</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mezi</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veřejným</a:t>
            </a:r>
            <a:r>
              <a:rPr lang="en-US" dirty="0">
                <a:latin typeface="Calibri" panose="020F0502020204030204" pitchFamily="34" charset="0"/>
                <a:ea typeface="+mn-lt"/>
                <a:cs typeface="Calibri" panose="020F0502020204030204" pitchFamily="34" charset="0"/>
              </a:rPr>
              <a:t> a </a:t>
            </a:r>
            <a:r>
              <a:rPr lang="en-US" dirty="0" err="1">
                <a:latin typeface="Calibri" panose="020F0502020204030204" pitchFamily="34" charset="0"/>
                <a:ea typeface="+mn-lt"/>
                <a:cs typeface="Calibri" panose="020F0502020204030204" pitchFamily="34" charset="0"/>
              </a:rPr>
              <a:t>soukromým</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sektorem</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univerzitami</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výzkumnými</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centry</a:t>
            </a:r>
            <a:r>
              <a:rPr lang="en-US" dirty="0">
                <a:latin typeface="Calibri" panose="020F0502020204030204" pitchFamily="34" charset="0"/>
                <a:ea typeface="+mn-lt"/>
                <a:cs typeface="Calibri" panose="020F0502020204030204" pitchFamily="34" charset="0"/>
              </a:rPr>
              <a:t> a </a:t>
            </a:r>
            <a:r>
              <a:rPr lang="en-US" dirty="0" err="1">
                <a:latin typeface="Calibri" panose="020F0502020204030204" pitchFamily="34" charset="0"/>
                <a:ea typeface="+mn-lt"/>
                <a:cs typeface="Calibri" panose="020F0502020204030204" pitchFamily="34" charset="0"/>
              </a:rPr>
              <a:t>malými</a:t>
            </a:r>
            <a:r>
              <a:rPr lang="en-US" dirty="0">
                <a:latin typeface="Calibri" panose="020F0502020204030204" pitchFamily="34" charset="0"/>
                <a:ea typeface="+mn-lt"/>
                <a:cs typeface="Calibri" panose="020F0502020204030204" pitchFamily="34" charset="0"/>
              </a:rPr>
              <a:t> a </a:t>
            </a:r>
            <a:r>
              <a:rPr lang="en-US" dirty="0" err="1">
                <a:latin typeface="Calibri" panose="020F0502020204030204" pitchFamily="34" charset="0"/>
                <a:ea typeface="+mn-lt"/>
                <a:cs typeface="Calibri" panose="020F0502020204030204" pitchFamily="34" charset="0"/>
              </a:rPr>
              <a:t>středními</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podniky</a:t>
            </a:r>
            <a:r>
              <a:rPr lang="en-US" dirty="0">
                <a:latin typeface="Calibri" panose="020F0502020204030204" pitchFamily="34" charset="0"/>
                <a:ea typeface="+mn-lt"/>
                <a:cs typeface="Calibri" panose="020F0502020204030204" pitchFamily="34" charset="0"/>
              </a:rPr>
              <a:t> (SME).</a:t>
            </a:r>
          </a:p>
          <a:p>
            <a:pPr marL="0" indent="0">
              <a:spcBef>
                <a:spcPts val="2500"/>
              </a:spcBef>
              <a:buNone/>
            </a:pPr>
            <a:r>
              <a:rPr lang="en-US" b="1" dirty="0" err="1">
                <a:latin typeface="Calibri" panose="020F0502020204030204" pitchFamily="34" charset="0"/>
                <a:cs typeface="Calibri" panose="020F0502020204030204" pitchFamily="34" charset="0"/>
              </a:rPr>
              <a:t>Řešení</a:t>
            </a:r>
            <a:r>
              <a:rPr lang="en-US" b="1" dirty="0">
                <a:latin typeface="Calibri" panose="020F0502020204030204" pitchFamily="34" charset="0"/>
                <a:ea typeface="+mn-lt"/>
                <a:cs typeface="Calibri" panose="020F0502020204030204" pitchFamily="34" charset="0"/>
              </a:rPr>
              <a:t> </a:t>
            </a:r>
            <a:r>
              <a:rPr lang="en-US" b="1" dirty="0" err="1">
                <a:latin typeface="Calibri" panose="020F0502020204030204" pitchFamily="34" charset="0"/>
                <a:ea typeface="+mn-lt"/>
                <a:cs typeface="Calibri" panose="020F0502020204030204" pitchFamily="34" charset="0"/>
              </a:rPr>
              <a:t>globálních</a:t>
            </a:r>
            <a:r>
              <a:rPr lang="en-US" b="1" dirty="0">
                <a:latin typeface="Calibri" panose="020F0502020204030204" pitchFamily="34" charset="0"/>
                <a:ea typeface="+mn-lt"/>
                <a:cs typeface="Calibri" panose="020F0502020204030204" pitchFamily="34" charset="0"/>
              </a:rPr>
              <a:t> </a:t>
            </a:r>
            <a:r>
              <a:rPr lang="en-US" b="1" dirty="0" err="1">
                <a:latin typeface="Calibri" panose="020F0502020204030204" pitchFamily="34" charset="0"/>
                <a:ea typeface="+mn-lt"/>
                <a:cs typeface="Calibri" panose="020F0502020204030204" pitchFamily="34" charset="0"/>
              </a:rPr>
              <a:t>výzev</a:t>
            </a:r>
            <a:endParaRPr lang="en-US" b="1" dirty="0">
              <a:latin typeface="Calibri" panose="020F0502020204030204" pitchFamily="34" charset="0"/>
              <a:ea typeface="+mn-lt"/>
              <a:cs typeface="Calibri" panose="020F0502020204030204" pitchFamily="34" charset="0"/>
            </a:endParaRPr>
          </a:p>
          <a:p>
            <a:pPr marL="0" lvl="1" indent="0">
              <a:buNone/>
            </a:pPr>
            <a:r>
              <a:rPr lang="en-US" dirty="0">
                <a:latin typeface="Calibri" panose="020F0502020204030204" pitchFamily="34" charset="0"/>
                <a:cs typeface="Calibri" panose="020F0502020204030204" pitchFamily="34" charset="0"/>
              </a:rPr>
              <a:t>Program</a:t>
            </a:r>
            <a:r>
              <a:rPr lang="en-US" dirty="0">
                <a:latin typeface="Calibri" panose="020F0502020204030204" pitchFamily="34" charset="0"/>
                <a:ea typeface="+mn-lt"/>
                <a:cs typeface="Calibri" panose="020F0502020204030204" pitchFamily="34" charset="0"/>
              </a:rPr>
              <a:t> DIGITAL se </a:t>
            </a:r>
            <a:r>
              <a:rPr lang="en-US" dirty="0" err="1">
                <a:latin typeface="Calibri" panose="020F0502020204030204" pitchFamily="34" charset="0"/>
                <a:ea typeface="+mn-lt"/>
                <a:cs typeface="Calibri" panose="020F0502020204030204" pitchFamily="34" charset="0"/>
              </a:rPr>
              <a:t>zabývá</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hrozbami</a:t>
            </a:r>
            <a:r>
              <a:rPr lang="en-US" dirty="0">
                <a:latin typeface="Calibri" panose="020F0502020204030204" pitchFamily="34" charset="0"/>
                <a:ea typeface="+mn-lt"/>
                <a:cs typeface="Calibri" panose="020F0502020204030204" pitchFamily="34" charset="0"/>
              </a:rPr>
              <a:t> v </a:t>
            </a:r>
            <a:r>
              <a:rPr lang="en-US" dirty="0" err="1">
                <a:latin typeface="Calibri" panose="020F0502020204030204" pitchFamily="34" charset="0"/>
                <a:ea typeface="+mn-lt"/>
                <a:cs typeface="Calibri" panose="020F0502020204030204" pitchFamily="34" charset="0"/>
              </a:rPr>
              <a:t>oblasti</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kybernetické</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bezpečnosti</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nedostatkem</a:t>
            </a:r>
            <a:r>
              <a:rPr lang="en-US" dirty="0">
                <a:latin typeface="Calibri" panose="020F0502020204030204" pitchFamily="34" charset="0"/>
                <a:ea typeface="+mn-lt"/>
                <a:cs typeface="Calibri" panose="020F0502020204030204" pitchFamily="34" charset="0"/>
              </a:rPr>
              <a:t> IT </a:t>
            </a:r>
            <a:r>
              <a:rPr lang="en-US" dirty="0" err="1">
                <a:latin typeface="Calibri" panose="020F0502020204030204" pitchFamily="34" charset="0"/>
                <a:ea typeface="+mn-lt"/>
                <a:cs typeface="Calibri" panose="020F0502020204030204" pitchFamily="34" charset="0"/>
              </a:rPr>
              <a:t>pracovníků</a:t>
            </a:r>
            <a:r>
              <a:rPr lang="en-US" dirty="0">
                <a:latin typeface="Calibri" panose="020F0502020204030204" pitchFamily="34" charset="0"/>
                <a:ea typeface="+mn-lt"/>
                <a:cs typeface="Calibri" panose="020F0502020204030204" pitchFamily="34" charset="0"/>
              </a:rPr>
              <a:t> a </a:t>
            </a:r>
            <a:r>
              <a:rPr lang="en-US" dirty="0" err="1">
                <a:latin typeface="Calibri" panose="020F0502020204030204" pitchFamily="34" charset="0"/>
                <a:ea typeface="+mn-lt"/>
                <a:cs typeface="Calibri" panose="020F0502020204030204" pitchFamily="34" charset="0"/>
              </a:rPr>
              <a:t>potřebou</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modernizace</a:t>
            </a:r>
            <a:r>
              <a:rPr lang="en-US" dirty="0">
                <a:latin typeface="Calibri" panose="020F0502020204030204" pitchFamily="34" charset="0"/>
                <a:ea typeface="+mn-lt"/>
                <a:cs typeface="Calibri" panose="020F0502020204030204" pitchFamily="34" charset="0"/>
              </a:rPr>
              <a:t> </a:t>
            </a:r>
            <a:r>
              <a:rPr lang="en-US" dirty="0" err="1">
                <a:latin typeface="Calibri" panose="020F0502020204030204" pitchFamily="34" charset="0"/>
                <a:ea typeface="+mn-lt"/>
                <a:cs typeface="Calibri" panose="020F0502020204030204" pitchFamily="34" charset="0"/>
              </a:rPr>
              <a:t>infrastruktury</a:t>
            </a:r>
            <a:r>
              <a:rPr lang="en-US" dirty="0">
                <a:latin typeface="Calibri" panose="020F0502020204030204" pitchFamily="34" charset="0"/>
                <a:ea typeface="+mn-lt"/>
                <a:cs typeface="Calibri" panose="020F0502020204030204" pitchFamily="34" charset="0"/>
              </a:rPr>
              <a:t>.</a:t>
            </a:r>
          </a:p>
        </p:txBody>
      </p:sp>
      <p:pic>
        <p:nvPicPr>
          <p:cNvPr id="7" name="Content Placeholder 6" descr="Smart city and communication network concept with 5G">
            <a:extLst>
              <a:ext uri="{FF2B5EF4-FFF2-40B4-BE49-F238E27FC236}">
                <a16:creationId xmlns:a16="http://schemas.microsoft.com/office/drawing/2014/main" id="{DDC59AE7-063D-4273-A88D-DFA145E6930D}"/>
              </a:ext>
            </a:extLst>
          </p:cNvPr>
          <p:cNvPicPr>
            <a:picLocks noGrp="1" noChangeAspect="1"/>
          </p:cNvPicPr>
          <p:nvPr>
            <p:ph type="pic" sz="quarter" idx="13"/>
          </p:nvPr>
        </p:nvPicPr>
        <p:blipFill>
          <a:blip r:embed="rId3"/>
          <a:srcRect l="43742" r="33266" b="-1"/>
          <a:stretch>
            <a:fillRect/>
          </a:stretch>
        </p:blipFill>
        <p:spPr>
          <a:xfrm>
            <a:off x="9287478" y="393289"/>
            <a:ext cx="2084255" cy="6051054"/>
          </a:xfrm>
          <a:prstGeom prst="rect">
            <a:avLst/>
          </a:prstGeom>
          <a:noFill/>
        </p:spPr>
      </p:pic>
      <p:sp>
        <p:nvSpPr>
          <p:cNvPr id="6" name="Slide Number Placeholder 5">
            <a:extLst>
              <a:ext uri="{FF2B5EF4-FFF2-40B4-BE49-F238E27FC236}">
                <a16:creationId xmlns:a16="http://schemas.microsoft.com/office/drawing/2014/main" id="{2CA0A4E2-345F-BF63-2895-3379578EB814}"/>
              </a:ext>
            </a:extLst>
          </p:cNvPr>
          <p:cNvSpPr>
            <a:spLocks noGrp="1"/>
          </p:cNvSpPr>
          <p:nvPr>
            <p:ph type="sldNum" sz="quarter" idx="17"/>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2</a:t>
            </a:fld>
            <a:endParaRPr lang="en-US"/>
          </a:p>
        </p:txBody>
      </p:sp>
      <p:pic>
        <p:nvPicPr>
          <p:cNvPr id="4" name="Obrázek 3">
            <a:extLst>
              <a:ext uri="{FF2B5EF4-FFF2-40B4-BE49-F238E27FC236}">
                <a16:creationId xmlns:a16="http://schemas.microsoft.com/office/drawing/2014/main" id="{4EA598E3-3E5D-440F-BE4A-676A4C3D01CB}"/>
              </a:ext>
            </a:extLst>
          </p:cNvPr>
          <p:cNvPicPr>
            <a:picLocks noChangeAspect="1"/>
          </p:cNvPicPr>
          <p:nvPr/>
        </p:nvPicPr>
        <p:blipFill>
          <a:blip r:embed="rId4"/>
          <a:stretch>
            <a:fillRect/>
          </a:stretch>
        </p:blipFill>
        <p:spPr>
          <a:xfrm>
            <a:off x="9251302" y="413657"/>
            <a:ext cx="2120431" cy="914401"/>
          </a:xfrm>
          <a:prstGeom prst="rect">
            <a:avLst/>
          </a:prstGeom>
        </p:spPr>
      </p:pic>
    </p:spTree>
    <p:extLst>
      <p:ext uri="{BB962C8B-B14F-4D97-AF65-F5344CB8AC3E}">
        <p14:creationId xmlns:p14="http://schemas.microsoft.com/office/powerpoint/2010/main" val="2425647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64FF-CBF7-3786-5B22-F8E384837D88}"/>
              </a:ext>
            </a:extLst>
          </p:cNvPr>
          <p:cNvSpPr>
            <a:spLocks noGrp="1"/>
          </p:cNvSpPr>
          <p:nvPr>
            <p:ph type="title"/>
          </p:nvPr>
        </p:nvSpPr>
        <p:spPr>
          <a:xfrm>
            <a:off x="1178667" y="563418"/>
            <a:ext cx="10058400" cy="683491"/>
          </a:xfrm>
        </p:spPr>
        <p:txBody>
          <a:bodyPr anchor="t">
            <a:normAutofit/>
          </a:bodyPr>
          <a:lstStyle/>
          <a:p>
            <a:r>
              <a:rPr lang="en-US" sz="3700" dirty="0" err="1"/>
              <a:t>Strategické</a:t>
            </a:r>
            <a:r>
              <a:rPr lang="en-US" sz="3700" dirty="0"/>
              <a:t> </a:t>
            </a:r>
            <a:r>
              <a:rPr lang="en-US" sz="3700" dirty="0" err="1"/>
              <a:t>cíle</a:t>
            </a:r>
            <a:r>
              <a:rPr lang="en-US" sz="3700" dirty="0"/>
              <a:t> </a:t>
            </a:r>
            <a:r>
              <a:rPr lang="en-US" sz="3700" dirty="0" err="1"/>
              <a:t>programu</a:t>
            </a:r>
            <a:r>
              <a:rPr lang="en-US" sz="3700" dirty="0"/>
              <a:t> (2021–2027)</a:t>
            </a:r>
          </a:p>
        </p:txBody>
      </p:sp>
      <p:sp>
        <p:nvSpPr>
          <p:cNvPr id="5" name="Slide Number Placeholder 4">
            <a:extLst>
              <a:ext uri="{FF2B5EF4-FFF2-40B4-BE49-F238E27FC236}">
                <a16:creationId xmlns:a16="http://schemas.microsoft.com/office/drawing/2014/main" id="{548E25F0-A3D1-D22E-C315-96900D02E659}"/>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3</a:t>
            </a:fld>
            <a:endParaRPr lang="en-US"/>
          </a:p>
        </p:txBody>
      </p:sp>
      <p:graphicFrame>
        <p:nvGraphicFramePr>
          <p:cNvPr id="7" name="Content Placeholder 6">
            <a:extLst>
              <a:ext uri="{FF2B5EF4-FFF2-40B4-BE49-F238E27FC236}">
                <a16:creationId xmlns:a16="http://schemas.microsoft.com/office/drawing/2014/main" id="{E77E6040-AF8A-4BDF-B8C2-59824394EC9C}"/>
              </a:ext>
            </a:extLst>
          </p:cNvPr>
          <p:cNvGraphicFramePr>
            <a:graphicFrameLocks noGrp="1"/>
          </p:cNvGraphicFramePr>
          <p:nvPr>
            <p:ph idx="1"/>
            <p:extLst>
              <p:ext uri="{D42A27DB-BD31-4B8C-83A1-F6EECF244321}">
                <p14:modId xmlns:p14="http://schemas.microsoft.com/office/powerpoint/2010/main" val="2699120968"/>
              </p:ext>
            </p:extLst>
          </p:nvPr>
        </p:nvGraphicFramePr>
        <p:xfrm>
          <a:off x="1066800" y="2207490"/>
          <a:ext cx="10058402" cy="4022062"/>
        </p:xfrm>
        <a:graphic>
          <a:graphicData uri="http://schemas.openxmlformats.org/drawingml/2006/table">
            <a:tbl>
              <a:tblPr firstRow="1" bandRow="1">
                <a:noFill/>
                <a:tableStyleId>{5C22544A-7EE6-4342-B048-85BDC9FD1C3A}</a:tableStyleId>
              </a:tblPr>
              <a:tblGrid>
                <a:gridCol w="3657516">
                  <a:extLst>
                    <a:ext uri="{9D8B030D-6E8A-4147-A177-3AD203B41FA5}">
                      <a16:colId xmlns:a16="http://schemas.microsoft.com/office/drawing/2014/main" val="931954870"/>
                    </a:ext>
                  </a:extLst>
                </a:gridCol>
                <a:gridCol w="2698344">
                  <a:extLst>
                    <a:ext uri="{9D8B030D-6E8A-4147-A177-3AD203B41FA5}">
                      <a16:colId xmlns:a16="http://schemas.microsoft.com/office/drawing/2014/main" val="506734303"/>
                    </a:ext>
                  </a:extLst>
                </a:gridCol>
                <a:gridCol w="3702542">
                  <a:extLst>
                    <a:ext uri="{9D8B030D-6E8A-4147-A177-3AD203B41FA5}">
                      <a16:colId xmlns:a16="http://schemas.microsoft.com/office/drawing/2014/main" val="939429910"/>
                    </a:ext>
                  </a:extLst>
                </a:gridCol>
              </a:tblGrid>
              <a:tr h="618256">
                <a:tc>
                  <a:txBody>
                    <a:bodyPr/>
                    <a:lstStyle/>
                    <a:p>
                      <a:pPr>
                        <a:buNone/>
                      </a:pPr>
                      <a:r>
                        <a:rPr lang="cs-CZ" sz="1700" b="0" cap="all" spc="150" dirty="0">
                          <a:solidFill>
                            <a:schemeClr val="tx1"/>
                          </a:solidFill>
                          <a:latin typeface="Calibri" panose="020F0502020204030204" pitchFamily="34" charset="0"/>
                          <a:cs typeface="Calibri" panose="020F0502020204030204" pitchFamily="34" charset="0"/>
                        </a:rPr>
                        <a:t>aktivita</a:t>
                      </a:r>
                      <a:endParaRPr lang="en-US" sz="1700" b="0" cap="all" spc="150" dirty="0">
                        <a:solidFill>
                          <a:schemeClr val="tx1"/>
                        </a:solidFill>
                        <a:latin typeface="Calibri" panose="020F0502020204030204" pitchFamily="34" charset="0"/>
                        <a:cs typeface="Calibri" panose="020F0502020204030204" pitchFamily="34" charset="0"/>
                      </a:endParaRPr>
                    </a:p>
                  </a:txBody>
                  <a:tcPr marL="149626" marR="149626" marT="149626" marB="149626" anchor="ctr">
                    <a:lnL w="12700" cmpd="sng">
                      <a:noFill/>
                    </a:lnL>
                    <a:lnR w="12700" cmpd="sng">
                      <a:noFill/>
                    </a:lnR>
                    <a:lnT w="6350" cap="flat" cmpd="sng" algn="ctr">
                      <a:noFill/>
                      <a:prstDash val="solid"/>
                    </a:lnT>
                    <a:lnB w="6350" cap="flat" cmpd="sng" algn="ctr">
                      <a:solidFill>
                        <a:schemeClr val="tx1"/>
                      </a:solidFill>
                      <a:prstDash val="solid"/>
                    </a:lnB>
                    <a:noFill/>
                  </a:tcPr>
                </a:tc>
                <a:tc>
                  <a:txBody>
                    <a:bodyPr/>
                    <a:lstStyle/>
                    <a:p>
                      <a:pPr>
                        <a:buNone/>
                      </a:pPr>
                      <a:r>
                        <a:rPr lang="en-US" sz="1700" b="1" cap="all" spc="150" dirty="0" err="1">
                          <a:solidFill>
                            <a:schemeClr val="tx1"/>
                          </a:solidFill>
                          <a:latin typeface="Calibri" panose="020F0502020204030204" pitchFamily="34" charset="0"/>
                          <a:cs typeface="Calibri" panose="020F0502020204030204" pitchFamily="34" charset="0"/>
                        </a:rPr>
                        <a:t>Rozpočet</a:t>
                      </a:r>
                      <a:endParaRPr lang="en-US" sz="1700" b="1" cap="all" spc="150" dirty="0">
                        <a:solidFill>
                          <a:schemeClr val="tx1"/>
                        </a:solidFill>
                        <a:latin typeface="Calibri" panose="020F0502020204030204" pitchFamily="34" charset="0"/>
                        <a:cs typeface="Calibri" panose="020F0502020204030204" pitchFamily="34" charset="0"/>
                      </a:endParaRPr>
                    </a:p>
                  </a:txBody>
                  <a:tcPr marL="149626" marR="149626" marT="149626" marB="149626" anchor="ctr">
                    <a:lnL w="12700" cmpd="sng">
                      <a:noFill/>
                    </a:lnL>
                    <a:lnR w="12700" cmpd="sng">
                      <a:noFill/>
                    </a:lnR>
                    <a:lnT w="6350" cap="flat" cmpd="sng" algn="ctr">
                      <a:noFill/>
                      <a:prstDash val="solid"/>
                    </a:lnT>
                    <a:lnB w="6350" cap="flat" cmpd="sng" algn="ctr">
                      <a:solidFill>
                        <a:schemeClr val="tx1"/>
                      </a:solidFill>
                      <a:prstDash val="solid"/>
                    </a:lnB>
                    <a:noFill/>
                  </a:tcPr>
                </a:tc>
                <a:tc>
                  <a:txBody>
                    <a:bodyPr/>
                    <a:lstStyle/>
                    <a:p>
                      <a:pPr>
                        <a:buNone/>
                      </a:pPr>
                      <a:r>
                        <a:rPr lang="en-US" sz="1700" b="1" cap="all" spc="150">
                          <a:solidFill>
                            <a:schemeClr val="tx1"/>
                          </a:solidFill>
                          <a:latin typeface="Calibri" panose="020F0502020204030204" pitchFamily="34" charset="0"/>
                          <a:cs typeface="Calibri" panose="020F0502020204030204" pitchFamily="34" charset="0"/>
                        </a:rPr>
                        <a:t>Hlavní aktivity</a:t>
                      </a:r>
                    </a:p>
                  </a:txBody>
                  <a:tcPr marL="149626" marR="149626" marT="149626" marB="149626" anchor="ctr">
                    <a:lnL w="12700" cmpd="sng">
                      <a:noFill/>
                    </a:lnL>
                    <a:lnR w="12700" cmpd="sng">
                      <a:noFill/>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344846373"/>
                  </a:ext>
                </a:extLst>
              </a:tr>
              <a:tr h="567301">
                <a:tc>
                  <a:txBody>
                    <a:bodyPr/>
                    <a:lstStyle/>
                    <a:p>
                      <a:pPr>
                        <a:buNone/>
                      </a:pPr>
                      <a:r>
                        <a:rPr lang="en-US" sz="1400" b="1" cap="none" spc="0" dirty="0" err="1">
                          <a:solidFill>
                            <a:schemeClr val="tx1"/>
                          </a:solidFill>
                          <a:latin typeface="Calibri" panose="020F0502020204030204" pitchFamily="34" charset="0"/>
                          <a:cs typeface="Calibri" panose="020F0502020204030204" pitchFamily="34" charset="0"/>
                        </a:rPr>
                        <a:t>Výpočetní</a:t>
                      </a:r>
                      <a:r>
                        <a:rPr lang="en-US" sz="1400" b="1" cap="none" spc="0" dirty="0">
                          <a:solidFill>
                            <a:schemeClr val="tx1"/>
                          </a:solidFill>
                          <a:latin typeface="Calibri" panose="020F0502020204030204" pitchFamily="34" charset="0"/>
                          <a:cs typeface="Calibri" panose="020F0502020204030204" pitchFamily="34" charset="0"/>
                        </a:rPr>
                        <a:t> </a:t>
                      </a:r>
                      <a:r>
                        <a:rPr lang="en-US" sz="1400" b="1" cap="none" spc="0" dirty="0" err="1">
                          <a:solidFill>
                            <a:schemeClr val="tx1"/>
                          </a:solidFill>
                          <a:latin typeface="Calibri" panose="020F0502020204030204" pitchFamily="34" charset="0"/>
                          <a:cs typeface="Calibri" panose="020F0502020204030204" pitchFamily="34" charset="0"/>
                        </a:rPr>
                        <a:t>technika</a:t>
                      </a:r>
                      <a:endParaRPr lang="en-US" sz="1400" b="1" cap="none" spc="0" dirty="0">
                        <a:solidFill>
                          <a:schemeClr val="tx1"/>
                        </a:solidFill>
                        <a:latin typeface="Calibri" panose="020F0502020204030204" pitchFamily="34" charset="0"/>
                        <a:cs typeface="Calibri" panose="020F0502020204030204" pitchFamily="34" charset="0"/>
                      </a:endParaRP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400" cap="none" spc="0" dirty="0">
                          <a:solidFill>
                            <a:schemeClr val="tx1"/>
                          </a:solidFill>
                          <a:latin typeface="Calibri" panose="020F0502020204030204" pitchFamily="34" charset="0"/>
                          <a:cs typeface="Calibri" panose="020F0502020204030204" pitchFamily="34" charset="0"/>
                        </a:rPr>
                        <a:t>2,227 </a:t>
                      </a:r>
                      <a:r>
                        <a:rPr lang="en-US" sz="1400" cap="none" spc="0" dirty="0" err="1">
                          <a:solidFill>
                            <a:schemeClr val="tx1"/>
                          </a:solidFill>
                          <a:latin typeface="Calibri" panose="020F0502020204030204" pitchFamily="34" charset="0"/>
                          <a:cs typeface="Calibri" panose="020F0502020204030204" pitchFamily="34" charset="0"/>
                        </a:rPr>
                        <a:t>mld</a:t>
                      </a:r>
                      <a:r>
                        <a:rPr lang="en-US" sz="1400" cap="none" spc="0" dirty="0">
                          <a:solidFill>
                            <a:schemeClr val="tx1"/>
                          </a:solidFill>
                          <a:latin typeface="Calibri" panose="020F0502020204030204" pitchFamily="34" charset="0"/>
                          <a:cs typeface="Calibri" panose="020F0502020204030204" pitchFamily="34" charset="0"/>
                        </a:rPr>
                        <a:t>. €</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400" cap="none" spc="0">
                          <a:solidFill>
                            <a:schemeClr val="tx1"/>
                          </a:solidFill>
                          <a:latin typeface="Calibri" panose="020F0502020204030204" pitchFamily="34" charset="0"/>
                          <a:cs typeface="Calibri" panose="020F0502020204030204" pitchFamily="34" charset="0"/>
                        </a:rPr>
                        <a:t>Superpočítače exascale a post-exascale</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672299501"/>
                  </a:ext>
                </a:extLst>
              </a:tr>
              <a:tr h="567301">
                <a:tc>
                  <a:txBody>
                    <a:bodyPr/>
                    <a:lstStyle/>
                    <a:p>
                      <a:pPr>
                        <a:buNone/>
                      </a:pPr>
                      <a:r>
                        <a:rPr lang="en-US" sz="1400" b="1" cap="none" spc="0">
                          <a:solidFill>
                            <a:schemeClr val="tx1"/>
                          </a:solidFill>
                          <a:latin typeface="Calibri" panose="020F0502020204030204" pitchFamily="34" charset="0"/>
                          <a:cs typeface="Calibri" panose="020F0502020204030204" pitchFamily="34" charset="0"/>
                        </a:rPr>
                        <a:t>Umělá inteligence, data, cloud</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400" cap="none" spc="0">
                          <a:solidFill>
                            <a:schemeClr val="tx1"/>
                          </a:solidFill>
                          <a:latin typeface="Calibri" panose="020F0502020204030204" pitchFamily="34" charset="0"/>
                          <a:cs typeface="Calibri" panose="020F0502020204030204" pitchFamily="34" charset="0"/>
                        </a:rPr>
                        <a:t>2,062 mld. €</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400" cap="none" spc="0">
                          <a:solidFill>
                            <a:schemeClr val="tx1"/>
                          </a:solidFill>
                          <a:latin typeface="Calibri" panose="020F0502020204030204" pitchFamily="34" charset="0"/>
                          <a:cs typeface="Calibri" panose="020F0502020204030204" pitchFamily="34" charset="0"/>
                        </a:rPr>
                        <a:t>Datové prostory, AI testování</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839938355"/>
                  </a:ext>
                </a:extLst>
              </a:tr>
              <a:tr h="567301">
                <a:tc>
                  <a:txBody>
                    <a:bodyPr/>
                    <a:lstStyle/>
                    <a:p>
                      <a:pPr>
                        <a:buNone/>
                      </a:pPr>
                      <a:r>
                        <a:rPr lang="en-US" sz="1400" b="1" cap="none" spc="0">
                          <a:solidFill>
                            <a:schemeClr val="tx1"/>
                          </a:solidFill>
                          <a:latin typeface="Calibri" panose="020F0502020204030204" pitchFamily="34" charset="0"/>
                          <a:cs typeface="Calibri" panose="020F0502020204030204" pitchFamily="34" charset="0"/>
                        </a:rPr>
                        <a:t>Kybernetická bezpečnost</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400" cap="none" spc="0">
                          <a:solidFill>
                            <a:schemeClr val="tx1"/>
                          </a:solidFill>
                          <a:latin typeface="Calibri" panose="020F0502020204030204" pitchFamily="34" charset="0"/>
                          <a:cs typeface="Calibri" panose="020F0502020204030204" pitchFamily="34" charset="0"/>
                        </a:rPr>
                        <a:t>1,650 mld. €</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400" cap="none" spc="0">
                          <a:solidFill>
                            <a:schemeClr val="tx1"/>
                          </a:solidFill>
                          <a:latin typeface="Calibri" panose="020F0502020204030204" pitchFamily="34" charset="0"/>
                          <a:cs typeface="Calibri" panose="020F0502020204030204" pitchFamily="34" charset="0"/>
                        </a:rPr>
                        <a:t>Ochrana dat, sdílení know-how</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053022745"/>
                  </a:ext>
                </a:extLst>
              </a:tr>
              <a:tr h="567301">
                <a:tc>
                  <a:txBody>
                    <a:bodyPr/>
                    <a:lstStyle/>
                    <a:p>
                      <a:pPr>
                        <a:buNone/>
                      </a:pPr>
                      <a:r>
                        <a:rPr lang="en-US" sz="1400" b="1" cap="none" spc="0">
                          <a:solidFill>
                            <a:schemeClr val="tx1"/>
                          </a:solidFill>
                          <a:latin typeface="Calibri" panose="020F0502020204030204" pitchFamily="34" charset="0"/>
                          <a:cs typeface="Calibri" panose="020F0502020204030204" pitchFamily="34" charset="0"/>
                        </a:rPr>
                        <a:t>Digitální dovednosti</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400" cap="none" spc="0">
                          <a:solidFill>
                            <a:schemeClr val="tx1"/>
                          </a:solidFill>
                          <a:latin typeface="Calibri" panose="020F0502020204030204" pitchFamily="34" charset="0"/>
                          <a:cs typeface="Calibri" panose="020F0502020204030204" pitchFamily="34" charset="0"/>
                        </a:rPr>
                        <a:t>0,577 mld. €</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400" cap="none" spc="0">
                          <a:solidFill>
                            <a:schemeClr val="tx1"/>
                          </a:solidFill>
                          <a:latin typeface="Calibri" panose="020F0502020204030204" pitchFamily="34" charset="0"/>
                          <a:cs typeface="Calibri" panose="020F0502020204030204" pitchFamily="34" charset="0"/>
                        </a:rPr>
                        <a:t>Vzdělávání, spolupráce univerzit a firem</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152603139"/>
                  </a:ext>
                </a:extLst>
              </a:tr>
              <a:tr h="567301">
                <a:tc>
                  <a:txBody>
                    <a:bodyPr/>
                    <a:lstStyle/>
                    <a:p>
                      <a:pPr>
                        <a:buNone/>
                      </a:pPr>
                      <a:r>
                        <a:rPr lang="en-US" sz="1400" b="1" cap="none" spc="0">
                          <a:solidFill>
                            <a:schemeClr val="tx1"/>
                          </a:solidFill>
                          <a:latin typeface="Calibri" panose="020F0502020204030204" pitchFamily="34" charset="0"/>
                          <a:cs typeface="Calibri" panose="020F0502020204030204" pitchFamily="34" charset="0"/>
                        </a:rPr>
                        <a:t>Zavádění technologií</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400" cap="none" spc="0">
                          <a:solidFill>
                            <a:schemeClr val="tx1"/>
                          </a:solidFill>
                          <a:latin typeface="Calibri" panose="020F0502020204030204" pitchFamily="34" charset="0"/>
                          <a:cs typeface="Calibri" panose="020F0502020204030204" pitchFamily="34" charset="0"/>
                        </a:rPr>
                        <a:t>1,072 mld. €</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400" cap="none" spc="0">
                          <a:solidFill>
                            <a:schemeClr val="tx1"/>
                          </a:solidFill>
                          <a:latin typeface="Calibri" panose="020F0502020204030204" pitchFamily="34" charset="0"/>
                          <a:cs typeface="Calibri" panose="020F0502020204030204" pitchFamily="34" charset="0"/>
                        </a:rPr>
                        <a:t>Evropská digitální inovační centra (EDIH)</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4024583399"/>
                  </a:ext>
                </a:extLst>
              </a:tr>
              <a:tr h="567301">
                <a:tc>
                  <a:txBody>
                    <a:bodyPr/>
                    <a:lstStyle/>
                    <a:p>
                      <a:pPr>
                        <a:buNone/>
                      </a:pPr>
                      <a:r>
                        <a:rPr lang="en-US" sz="1400" b="1" cap="none" spc="0">
                          <a:solidFill>
                            <a:schemeClr val="tx1"/>
                          </a:solidFill>
                          <a:latin typeface="Calibri" panose="020F0502020204030204" pitchFamily="34" charset="0"/>
                          <a:cs typeface="Calibri" panose="020F0502020204030204" pitchFamily="34" charset="0"/>
                        </a:rPr>
                        <a:t>Polovodičové čipy</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buNone/>
                      </a:pPr>
                      <a:r>
                        <a:rPr lang="en-US" sz="1400" cap="none" spc="0">
                          <a:solidFill>
                            <a:schemeClr val="tx1"/>
                          </a:solidFill>
                          <a:latin typeface="Calibri" panose="020F0502020204030204" pitchFamily="34" charset="0"/>
                          <a:cs typeface="Calibri" panose="020F0502020204030204" pitchFamily="34" charset="0"/>
                        </a:rPr>
                        <a:t>1,650 mld. €</a:t>
                      </a: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buNone/>
                      </a:pPr>
                      <a:r>
                        <a:rPr lang="en-US" sz="1400" cap="none" spc="0" dirty="0" err="1">
                          <a:solidFill>
                            <a:schemeClr val="tx1"/>
                          </a:solidFill>
                          <a:latin typeface="Calibri" panose="020F0502020204030204" pitchFamily="34" charset="0"/>
                          <a:cs typeface="Calibri" panose="020F0502020204030204" pitchFamily="34" charset="0"/>
                        </a:rPr>
                        <a:t>Iniciativa</a:t>
                      </a:r>
                      <a:r>
                        <a:rPr lang="en-US" sz="1400" cap="none" spc="0" dirty="0">
                          <a:solidFill>
                            <a:schemeClr val="tx1"/>
                          </a:solidFill>
                          <a:latin typeface="Calibri" panose="020F0502020204030204" pitchFamily="34" charset="0"/>
                          <a:cs typeface="Calibri" panose="020F0502020204030204" pitchFamily="34" charset="0"/>
                        </a:rPr>
                        <a:t> </a:t>
                      </a:r>
                      <a:r>
                        <a:rPr lang="en-US" sz="1400" cap="none" spc="0" dirty="0" err="1">
                          <a:solidFill>
                            <a:schemeClr val="tx1"/>
                          </a:solidFill>
                          <a:latin typeface="Calibri" panose="020F0502020204030204" pitchFamily="34" charset="0"/>
                          <a:cs typeface="Calibri" panose="020F0502020204030204" pitchFamily="34" charset="0"/>
                        </a:rPr>
                        <a:t>Čipy</a:t>
                      </a:r>
                      <a:r>
                        <a:rPr lang="en-US" sz="1400" cap="none" spc="0" dirty="0">
                          <a:solidFill>
                            <a:schemeClr val="tx1"/>
                          </a:solidFill>
                          <a:latin typeface="Calibri" panose="020F0502020204030204" pitchFamily="34" charset="0"/>
                          <a:cs typeface="Calibri" panose="020F0502020204030204" pitchFamily="34" charset="0"/>
                        </a:rPr>
                        <a:t> pro </a:t>
                      </a:r>
                      <a:r>
                        <a:rPr lang="en-US" sz="1400" cap="none" spc="0" dirty="0" err="1">
                          <a:solidFill>
                            <a:schemeClr val="tx1"/>
                          </a:solidFill>
                          <a:latin typeface="Calibri" panose="020F0502020204030204" pitchFamily="34" charset="0"/>
                          <a:cs typeface="Calibri" panose="020F0502020204030204" pitchFamily="34" charset="0"/>
                        </a:rPr>
                        <a:t>Evropu</a:t>
                      </a:r>
                      <a:endParaRPr lang="en-US" sz="1400" cap="none" spc="0" dirty="0">
                        <a:solidFill>
                          <a:schemeClr val="tx1"/>
                        </a:solidFill>
                        <a:latin typeface="Calibri" panose="020F0502020204030204" pitchFamily="34" charset="0"/>
                        <a:cs typeface="Calibri" panose="020F0502020204030204" pitchFamily="34" charset="0"/>
                      </a:endParaRPr>
                    </a:p>
                  </a:txBody>
                  <a:tcPr marL="149626" marR="149626" marT="149626" marB="14962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876878759"/>
                  </a:ext>
                </a:extLst>
              </a:tr>
            </a:tbl>
          </a:graphicData>
        </a:graphic>
      </p:graphicFrame>
      <p:pic>
        <p:nvPicPr>
          <p:cNvPr id="4" name="Obrázek 3">
            <a:extLst>
              <a:ext uri="{FF2B5EF4-FFF2-40B4-BE49-F238E27FC236}">
                <a16:creationId xmlns:a16="http://schemas.microsoft.com/office/drawing/2014/main" id="{BC0E9547-252E-46AC-BFCB-0DA0AC2424F4}"/>
              </a:ext>
            </a:extLst>
          </p:cNvPr>
          <p:cNvPicPr>
            <a:picLocks noChangeAspect="1"/>
          </p:cNvPicPr>
          <p:nvPr/>
        </p:nvPicPr>
        <p:blipFill>
          <a:blip r:embed="rId3"/>
          <a:stretch>
            <a:fillRect/>
          </a:stretch>
        </p:blipFill>
        <p:spPr>
          <a:xfrm>
            <a:off x="1256146" y="1246909"/>
            <a:ext cx="2399002" cy="1034530"/>
          </a:xfrm>
          <a:prstGeom prst="rect">
            <a:avLst/>
          </a:prstGeom>
        </p:spPr>
      </p:pic>
    </p:spTree>
    <p:extLst>
      <p:ext uri="{BB962C8B-B14F-4D97-AF65-F5344CB8AC3E}">
        <p14:creationId xmlns:p14="http://schemas.microsoft.com/office/powerpoint/2010/main" val="8899700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3016-B373-72AE-CE4A-80B0A7FEFAD7}"/>
              </a:ext>
            </a:extLst>
          </p:cNvPr>
          <p:cNvSpPr>
            <a:spLocks noGrp="1"/>
          </p:cNvSpPr>
          <p:nvPr>
            <p:ph type="title"/>
          </p:nvPr>
        </p:nvSpPr>
        <p:spPr>
          <a:xfrm>
            <a:off x="1245108" y="786384"/>
            <a:ext cx="4023360" cy="1280160"/>
          </a:xfrm>
        </p:spPr>
        <p:txBody>
          <a:bodyPr anchor="t">
            <a:normAutofit/>
          </a:bodyPr>
          <a:lstStyle/>
          <a:p>
            <a:r>
              <a:rPr lang="pl-PL" dirty="0"/>
              <a:t>Kdo může žádat o podporu?</a:t>
            </a:r>
            <a:endParaRPr lang="en-US" dirty="0"/>
          </a:p>
        </p:txBody>
      </p:sp>
      <p:sp>
        <p:nvSpPr>
          <p:cNvPr id="3" name="Footer Placeholder 2">
            <a:extLst>
              <a:ext uri="{FF2B5EF4-FFF2-40B4-BE49-F238E27FC236}">
                <a16:creationId xmlns:a16="http://schemas.microsoft.com/office/drawing/2014/main" id="{3C51AA6D-17FF-6DAA-66B9-657B4F6F1C34}"/>
              </a:ext>
            </a:extLst>
          </p:cNvPr>
          <p:cNvSpPr>
            <a:spLocks noGrp="1"/>
          </p:cNvSpPr>
          <p:nvPr>
            <p:ph type="ftr" sz="quarter" idx="11"/>
          </p:nvPr>
        </p:nvSpPr>
        <p:spPr>
          <a:xfrm rot="16200000">
            <a:off x="-1005840" y="1525384"/>
            <a:ext cx="2805405" cy="365125"/>
          </a:xfrm>
        </p:spPr>
        <p:txBody>
          <a:bodyPr anchor="ctr">
            <a:normAutofit/>
          </a:bodyPr>
          <a:lstStyle/>
          <a:p>
            <a:pPr>
              <a:spcAft>
                <a:spcPts val="600"/>
              </a:spcAft>
            </a:pPr>
            <a:endParaRPr lang="en-US" dirty="0"/>
          </a:p>
        </p:txBody>
      </p:sp>
      <p:pic>
        <p:nvPicPr>
          <p:cNvPr id="7" name="Content Placeholder 6" descr="People in an office">
            <a:extLst>
              <a:ext uri="{FF2B5EF4-FFF2-40B4-BE49-F238E27FC236}">
                <a16:creationId xmlns:a16="http://schemas.microsoft.com/office/drawing/2014/main" id="{0DCD17E2-305A-4357-B836-DB1FB3DD98D7}"/>
              </a:ext>
            </a:extLst>
          </p:cNvPr>
          <p:cNvPicPr>
            <a:picLocks noGrp="1" noChangeAspect="1"/>
          </p:cNvPicPr>
          <p:nvPr>
            <p:ph type="pic" sz="quarter" idx="13"/>
          </p:nvPr>
        </p:nvPicPr>
        <p:blipFill>
          <a:blip r:embed="rId3"/>
          <a:srcRect l="7160" r="18145" b="1"/>
          <a:stretch>
            <a:fillRect/>
          </a:stretch>
        </p:blipFill>
        <p:spPr>
          <a:xfrm>
            <a:off x="1220455" y="2396086"/>
            <a:ext cx="4070907" cy="3637825"/>
          </a:xfrm>
          <a:prstGeom prst="rect">
            <a:avLst/>
          </a:prstGeom>
          <a:noFill/>
        </p:spPr>
      </p:pic>
      <p:sp>
        <p:nvSpPr>
          <p:cNvPr id="5" name="Content Placeholder 4">
            <a:extLst>
              <a:ext uri="{FF2B5EF4-FFF2-40B4-BE49-F238E27FC236}">
                <a16:creationId xmlns:a16="http://schemas.microsoft.com/office/drawing/2014/main" id="{02BB79DF-0C96-0B5A-0619-C67B1D7071FA}"/>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669280" y="786384"/>
            <a:ext cx="5303520" cy="5303520"/>
          </a:xfrm>
        </p:spPr>
        <p:txBody>
          <a:bodyPr>
            <a:normAutofit/>
          </a:bodyPr>
          <a:lstStyle/>
          <a:p>
            <a:pPr marL="0" indent="0">
              <a:spcBef>
                <a:spcPts val="2500"/>
              </a:spcBef>
              <a:buFont typeface="Arial" panose="020B0604020202020204" pitchFamily="34" charset="0"/>
              <a:buNone/>
            </a:pPr>
            <a:r>
              <a:rPr lang="cs-CZ" b="1" dirty="0">
                <a:latin typeface="Calibri" panose="020F0502020204030204" pitchFamily="34" charset="0"/>
                <a:cs typeface="Calibri" panose="020F0502020204030204" pitchFamily="34" charset="0"/>
              </a:rPr>
              <a:t>Malé a střední podniky</a:t>
            </a:r>
            <a:endParaRPr lang="en-US" b="1" dirty="0">
              <a:latin typeface="Calibri" panose="020F0502020204030204" pitchFamily="34" charset="0"/>
              <a:cs typeface="Calibri" panose="020F0502020204030204" pitchFamily="34" charset="0"/>
            </a:endParaRPr>
          </a:p>
          <a:p>
            <a:pPr marL="0" lvl="1" indent="0">
              <a:buNone/>
            </a:pPr>
            <a:r>
              <a:rPr lang="cs-CZ" dirty="0">
                <a:latin typeface="Calibri" panose="020F0502020204030204" pitchFamily="34" charset="0"/>
                <a:cs typeface="Calibri" panose="020F0502020204030204" pitchFamily="34" charset="0"/>
              </a:rPr>
              <a:t>MSP často potřebují podporu při zavádění nových technologií a inovací v rámci digitální transformace.</a:t>
            </a:r>
            <a:endParaRPr lang="en-US" dirty="0">
              <a:latin typeface="Calibri" panose="020F0502020204030204" pitchFamily="34" charset="0"/>
              <a:cs typeface="Calibri" panose="020F0502020204030204" pitchFamily="34" charset="0"/>
            </a:endParaRPr>
          </a:p>
          <a:p>
            <a:pPr marL="0" indent="0">
              <a:spcBef>
                <a:spcPts val="2500"/>
              </a:spcBef>
              <a:buFont typeface="Arial" panose="020B0604020202020204" pitchFamily="34" charset="0"/>
              <a:buNone/>
            </a:pPr>
            <a:r>
              <a:rPr lang="cs-CZ" b="1" dirty="0">
                <a:latin typeface="Calibri" panose="020F0502020204030204" pitchFamily="34" charset="0"/>
                <a:cs typeface="Calibri" panose="020F0502020204030204" pitchFamily="34" charset="0"/>
              </a:rPr>
              <a:t>Akademické a výzkumné instituce</a:t>
            </a:r>
            <a:endParaRPr lang="en-US" b="1" dirty="0">
              <a:latin typeface="Calibri" panose="020F0502020204030204" pitchFamily="34" charset="0"/>
              <a:cs typeface="Calibri" panose="020F0502020204030204" pitchFamily="34" charset="0"/>
            </a:endParaRPr>
          </a:p>
          <a:p>
            <a:pPr marL="0" lvl="1" indent="0">
              <a:buNone/>
            </a:pPr>
            <a:r>
              <a:rPr lang="cs-CZ" dirty="0">
                <a:latin typeface="Calibri" panose="020F0502020204030204" pitchFamily="34" charset="0"/>
                <a:cs typeface="Calibri" panose="020F0502020204030204" pitchFamily="34" charset="0"/>
              </a:rPr>
              <a:t>Univerzity a výzkumná centra hrají klíčovou roli ve vzdělávání a vývoji digitálních technologií a řešení.</a:t>
            </a:r>
            <a:endParaRPr lang="en-US" dirty="0">
              <a:latin typeface="Calibri" panose="020F0502020204030204" pitchFamily="34" charset="0"/>
              <a:cs typeface="Calibri" panose="020F0502020204030204" pitchFamily="34" charset="0"/>
            </a:endParaRPr>
          </a:p>
          <a:p>
            <a:pPr marL="0" indent="0">
              <a:spcBef>
                <a:spcPts val="2500"/>
              </a:spcBef>
              <a:buNone/>
            </a:pPr>
            <a:r>
              <a:rPr lang="it-IT" b="1" dirty="0">
                <a:latin typeface="Calibri" panose="020F0502020204030204" pitchFamily="34" charset="0"/>
                <a:cs typeface="Calibri" panose="020F0502020204030204" pitchFamily="34" charset="0"/>
              </a:rPr>
              <a:t>Veřejné instituce a velké společnosti</a:t>
            </a:r>
            <a:endParaRPr lang="en-US" b="1" dirty="0">
              <a:latin typeface="Calibri" panose="020F0502020204030204" pitchFamily="34" charset="0"/>
              <a:cs typeface="Calibri" panose="020F0502020204030204" pitchFamily="34" charset="0"/>
            </a:endParaRPr>
          </a:p>
          <a:p>
            <a:pPr marL="0" lvl="1" indent="0">
              <a:buNone/>
            </a:pPr>
            <a:r>
              <a:rPr lang="cs-CZ" dirty="0">
                <a:latin typeface="Calibri" panose="020F0502020204030204" pitchFamily="34" charset="0"/>
                <a:cs typeface="Calibri" panose="020F0502020204030204" pitchFamily="34" charset="0"/>
              </a:rPr>
              <a:t>Veřejné orgány zlepšují digitální služby pro občany; velké firmy řídí rozsáhlé projekty, často ve spolupráci s menšími partnery. </a:t>
            </a:r>
            <a:endParaRPr lang="en-US" dirty="0">
              <a:latin typeface="Calibri" panose="020F0502020204030204" pitchFamily="34" charset="0"/>
              <a:cs typeface="Calibri" panose="020F0502020204030204" pitchFamily="34" charset="0"/>
            </a:endParaRPr>
          </a:p>
          <a:p>
            <a:pPr marL="0" indent="0">
              <a:spcBef>
                <a:spcPts val="2500"/>
              </a:spcBef>
              <a:buNone/>
            </a:pPr>
            <a:r>
              <a:rPr lang="cs-CZ" b="1" dirty="0">
                <a:latin typeface="Calibri" panose="020F0502020204030204" pitchFamily="34" charset="0"/>
                <a:cs typeface="Calibri" panose="020F0502020204030204" pitchFamily="34" charset="0"/>
              </a:rPr>
              <a:t>Inkluzivní a kooperativní přístup</a:t>
            </a:r>
            <a:endParaRPr lang="en-US" b="1" dirty="0">
              <a:latin typeface="Calibri" panose="020F0502020204030204" pitchFamily="34" charset="0"/>
              <a:cs typeface="Calibri" panose="020F0502020204030204" pitchFamily="34" charset="0"/>
            </a:endParaRPr>
          </a:p>
          <a:p>
            <a:pPr marL="0" lvl="1" indent="0">
              <a:buNone/>
            </a:pPr>
            <a:r>
              <a:rPr lang="cs-CZ" dirty="0">
                <a:latin typeface="Calibri" panose="020F0502020204030204" pitchFamily="34" charset="0"/>
                <a:cs typeface="Calibri" panose="020F0502020204030204" pitchFamily="34" charset="0"/>
              </a:rPr>
              <a:t>Program podporuje spolupráci mezi akademickou sférou, veřejným sektorem a podniky s cílem podpořit digitální transformaci a konkurenceschopnost. </a:t>
            </a:r>
          </a:p>
          <a:p>
            <a:pPr marL="0" lvl="1" indent="0">
              <a:buNone/>
            </a:pPr>
            <a:endParaRPr lang="cs-CZ" dirty="0">
              <a:latin typeface="Calibri" panose="020F0502020204030204" pitchFamily="34" charset="0"/>
              <a:cs typeface="Calibri" panose="020F0502020204030204" pitchFamily="34" charset="0"/>
            </a:endParaRPr>
          </a:p>
          <a:p>
            <a:pPr marL="0" lvl="1" indent="0">
              <a:buNone/>
            </a:pPr>
            <a:r>
              <a:rPr lang="cs-CZ" b="1" dirty="0">
                <a:latin typeface="Calibri" panose="020F0502020204030204" pitchFamily="34" charset="0"/>
                <a:cs typeface="Calibri" panose="020F0502020204030204" pitchFamily="34" charset="0"/>
              </a:rPr>
              <a:t>Subjekty u</a:t>
            </a:r>
            <a:r>
              <a:rPr lang="en-US" b="1" dirty="0" err="1">
                <a:latin typeface="Calibri" panose="020F0502020204030204" pitchFamily="34" charset="0"/>
                <a:cs typeface="Calibri" panose="020F0502020204030204" pitchFamily="34" charset="0"/>
              </a:rPr>
              <a:t>sazené</a:t>
            </a:r>
            <a:r>
              <a:rPr lang="en-US" b="1" dirty="0">
                <a:latin typeface="Calibri" panose="020F0502020204030204" pitchFamily="34" charset="0"/>
                <a:cs typeface="Calibri" panose="020F0502020204030204" pitchFamily="34" charset="0"/>
              </a:rPr>
              <a:t> v EU </a:t>
            </a:r>
            <a:r>
              <a:rPr lang="en-US" b="1" dirty="0" err="1">
                <a:latin typeface="Calibri" panose="020F0502020204030204" pitchFamily="34" charset="0"/>
                <a:cs typeface="Calibri" panose="020F0502020204030204" pitchFamily="34" charset="0"/>
              </a:rPr>
              <a:t>nebo</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asociovaných</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zemích</a:t>
            </a:r>
            <a:endParaRPr lang="en-US" dirty="0">
              <a:latin typeface="Calibri" panose="020F0502020204030204" pitchFamily="34" charset="0"/>
              <a:cs typeface="Calibri" panose="020F0502020204030204" pitchFamily="34" charset="0"/>
            </a:endParaRPr>
          </a:p>
          <a:p>
            <a:pPr marL="0" lvl="1" indent="0">
              <a:buNone/>
            </a:pPr>
            <a:r>
              <a:rPr lang="en-US" dirty="0" err="1">
                <a:latin typeface="Calibri" panose="020F0502020204030204" pitchFamily="34" charset="0"/>
                <a:cs typeface="Calibri" panose="020F0502020204030204" pitchFamily="34" charset="0"/>
              </a:rPr>
              <a:t>Některé</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výzvy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uplatňují</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bezpečnostní</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požadavky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vůči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entitám</a:t>
            </a:r>
            <a:r>
              <a:rPr lang="en-US" dirty="0">
                <a:latin typeface="Calibri" panose="020F0502020204030204" pitchFamily="34" charset="0"/>
                <a:cs typeface="Calibri" panose="020F0502020204030204" pitchFamily="34" charset="0"/>
              </a:rPr>
              <a:t> pod </a:t>
            </a:r>
            <a:r>
              <a:rPr lang="en-US" dirty="0" err="1">
                <a:latin typeface="Calibri" panose="020F0502020204030204" pitchFamily="34" charset="0"/>
                <a:cs typeface="Calibri" panose="020F0502020204030204" pitchFamily="34" charset="0"/>
              </a:rPr>
              <a:t>kontrolou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třetích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zemí</a:t>
            </a:r>
            <a:r>
              <a:rPr lang="cs-CZ"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5755053-71F6-3FDF-334D-8BF2B5DB2802}"/>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4</a:t>
            </a:fld>
            <a:endParaRPr lang="en-US"/>
          </a:p>
        </p:txBody>
      </p:sp>
      <p:pic>
        <p:nvPicPr>
          <p:cNvPr id="4" name="Obrázek 3">
            <a:extLst>
              <a:ext uri="{FF2B5EF4-FFF2-40B4-BE49-F238E27FC236}">
                <a16:creationId xmlns:a16="http://schemas.microsoft.com/office/drawing/2014/main" id="{53CB94F5-0EDF-48AD-897E-3AE09BFB9DDB}"/>
              </a:ext>
            </a:extLst>
          </p:cNvPr>
          <p:cNvPicPr>
            <a:picLocks noChangeAspect="1"/>
          </p:cNvPicPr>
          <p:nvPr/>
        </p:nvPicPr>
        <p:blipFill>
          <a:blip r:embed="rId4"/>
          <a:stretch>
            <a:fillRect/>
          </a:stretch>
        </p:blipFill>
        <p:spPr>
          <a:xfrm>
            <a:off x="3214254" y="2396086"/>
            <a:ext cx="2077107" cy="894093"/>
          </a:xfrm>
          <a:prstGeom prst="rect">
            <a:avLst/>
          </a:prstGeom>
        </p:spPr>
      </p:pic>
    </p:spTree>
    <p:extLst>
      <p:ext uri="{BB962C8B-B14F-4D97-AF65-F5344CB8AC3E}">
        <p14:creationId xmlns:p14="http://schemas.microsoft.com/office/powerpoint/2010/main" val="1376887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7578-CDF9-A8F5-F60C-4AA50561617A}"/>
              </a:ext>
            </a:extLst>
          </p:cNvPr>
          <p:cNvSpPr>
            <a:spLocks noGrp="1"/>
          </p:cNvSpPr>
          <p:nvPr>
            <p:ph type="title"/>
          </p:nvPr>
        </p:nvSpPr>
        <p:spPr>
          <a:xfrm>
            <a:off x="1207008" y="786384"/>
            <a:ext cx="7772400" cy="914400"/>
          </a:xfrm>
        </p:spPr>
        <p:txBody>
          <a:bodyPr anchor="b">
            <a:normAutofit/>
          </a:bodyPr>
          <a:lstStyle/>
          <a:p>
            <a:pPr>
              <a:lnSpc>
                <a:spcPct val="90000"/>
              </a:lnSpc>
            </a:pPr>
            <a:r>
              <a:rPr lang="cs-CZ" sz="3000" dirty="0"/>
              <a:t>Spolupráce s dalšími programy EU</a:t>
            </a:r>
            <a:endParaRPr lang="en-US" sz="3000" dirty="0"/>
          </a:p>
        </p:txBody>
      </p:sp>
      <p:sp>
        <p:nvSpPr>
          <p:cNvPr id="3" name="Footer Placeholder 2">
            <a:extLst>
              <a:ext uri="{FF2B5EF4-FFF2-40B4-BE49-F238E27FC236}">
                <a16:creationId xmlns:a16="http://schemas.microsoft.com/office/drawing/2014/main" id="{A23BF437-5615-F073-ECA8-AF0C3D9B26BC}"/>
              </a:ext>
            </a:extLst>
          </p:cNvPr>
          <p:cNvSpPr>
            <a:spLocks noGrp="1"/>
          </p:cNvSpPr>
          <p:nvPr>
            <p:ph type="ftr" sz="quarter" idx="16"/>
          </p:nvPr>
        </p:nvSpPr>
        <p:spPr>
          <a:xfrm rot="16200000">
            <a:off x="-1005840" y="1525384"/>
            <a:ext cx="2805405" cy="365125"/>
          </a:xfrm>
        </p:spPr>
        <p:txBody>
          <a:bodyPr anchor="ctr">
            <a:normAutofit/>
          </a:bodyPr>
          <a:lstStyle/>
          <a:p>
            <a:pPr>
              <a:spcAft>
                <a:spcPts val="600"/>
              </a:spcAft>
            </a:pPr>
            <a:r>
              <a:rPr lang="cs-CZ" dirty="0"/>
              <a:t> </a:t>
            </a:r>
            <a:r>
              <a:rPr lang="en-US" dirty="0"/>
              <a:t> </a:t>
            </a:r>
            <a:r>
              <a:rPr lang="cs-CZ" dirty="0"/>
              <a:t> </a:t>
            </a:r>
            <a:r>
              <a:rPr lang="en-US" dirty="0"/>
              <a:t> </a:t>
            </a:r>
            <a:r>
              <a:rPr lang="cs-CZ" dirty="0"/>
              <a:t> </a:t>
            </a:r>
            <a:endParaRPr lang="en-US" dirty="0"/>
          </a:p>
        </p:txBody>
      </p:sp>
      <p:sp>
        <p:nvSpPr>
          <p:cNvPr id="5" name="Content Placeholder 4">
            <a:extLst>
              <a:ext uri="{FF2B5EF4-FFF2-40B4-BE49-F238E27FC236}">
                <a16:creationId xmlns:a16="http://schemas.microsoft.com/office/drawing/2014/main" id="{DA64324C-F800-6255-CF2C-DC654D16C931}"/>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207008" y="1828800"/>
            <a:ext cx="7772400" cy="4206240"/>
          </a:xfrm>
        </p:spPr>
        <p:txBody>
          <a:bodyPr>
            <a:normAutofit/>
          </a:bodyPr>
          <a:lstStyle/>
          <a:p>
            <a:pPr marL="0" indent="0">
              <a:spcBef>
                <a:spcPts val="2500"/>
              </a:spcBef>
              <a:buNone/>
            </a:pPr>
            <a:r>
              <a:rPr lang="cs-CZ" b="1" dirty="0">
                <a:latin typeface="Calibri" panose="020F0502020204030204" pitchFamily="34" charset="0"/>
                <a:cs typeface="Calibri" panose="020F0502020204030204" pitchFamily="34" charset="0"/>
              </a:rPr>
              <a:t>Synergie mezi programy EU</a:t>
            </a:r>
            <a:endParaRPr lang="en-US" b="1" dirty="0">
              <a:latin typeface="Calibri" panose="020F0502020204030204" pitchFamily="34" charset="0"/>
              <a:cs typeface="Calibri" panose="020F0502020204030204" pitchFamily="34" charset="0"/>
            </a:endParaRPr>
          </a:p>
          <a:p>
            <a:pPr marL="0" lvl="1" indent="0">
              <a:buNone/>
            </a:pPr>
            <a:r>
              <a:rPr lang="cs-CZ" dirty="0">
                <a:latin typeface="Calibri" panose="020F0502020204030204" pitchFamily="34" charset="0"/>
                <a:cs typeface="Calibri" panose="020F0502020204030204" pitchFamily="34" charset="0"/>
              </a:rPr>
              <a:t>Program Digitální Evropa vytváří synergii s programem Horizont Evropa za účelem efektivního propojení výzkumu s implementací technologií.</a:t>
            </a:r>
            <a:endParaRPr lang="en-US" dirty="0">
              <a:latin typeface="Calibri" panose="020F0502020204030204" pitchFamily="34" charset="0"/>
              <a:cs typeface="Calibri" panose="020F0502020204030204" pitchFamily="34" charset="0"/>
            </a:endParaRPr>
          </a:p>
          <a:p>
            <a:pPr marL="0" indent="0">
              <a:spcBef>
                <a:spcPts val="2500"/>
              </a:spcBef>
              <a:buNone/>
            </a:pPr>
            <a:r>
              <a:rPr lang="cs-CZ" b="1" dirty="0">
                <a:latin typeface="Calibri" panose="020F0502020204030204" pitchFamily="34" charset="0"/>
                <a:cs typeface="Calibri" panose="020F0502020204030204" pitchFamily="34" charset="0"/>
              </a:rPr>
              <a:t>Podpora digitální infrastruktury</a:t>
            </a:r>
            <a:endParaRPr lang="en-US" b="1" dirty="0">
              <a:latin typeface="Calibri" panose="020F0502020204030204" pitchFamily="34" charset="0"/>
              <a:cs typeface="Calibri" panose="020F0502020204030204" pitchFamily="34" charset="0"/>
            </a:endParaRPr>
          </a:p>
          <a:p>
            <a:pPr marL="0" lvl="1" indent="0">
              <a:buNone/>
            </a:pPr>
            <a:r>
              <a:rPr lang="cs-CZ" dirty="0">
                <a:latin typeface="Calibri" panose="020F0502020204030204" pitchFamily="34" charset="0"/>
                <a:cs typeface="Calibri" panose="020F0502020204030204" pitchFamily="34" charset="0"/>
              </a:rPr>
              <a:t>Nástroj pro propojení Evropy rozvíjí digitální infrastrukturu, jako jsou vysokorychlostní sítě a datová centra, za účelem podpory digitálních služeb.</a:t>
            </a:r>
            <a:endParaRPr lang="en-US" dirty="0">
              <a:latin typeface="Calibri" panose="020F0502020204030204" pitchFamily="34" charset="0"/>
              <a:cs typeface="Calibri" panose="020F0502020204030204" pitchFamily="34" charset="0"/>
            </a:endParaRPr>
          </a:p>
          <a:p>
            <a:pPr marL="0" indent="0">
              <a:spcBef>
                <a:spcPts val="2500"/>
              </a:spcBef>
              <a:buNone/>
            </a:pPr>
            <a:r>
              <a:rPr lang="pl-PL" b="1" dirty="0">
                <a:latin typeface="Calibri" panose="020F0502020204030204" pitchFamily="34" charset="0"/>
                <a:cs typeface="Calibri" panose="020F0502020204030204" pitchFamily="34" charset="0"/>
              </a:rPr>
              <a:t>Reakce na krize a odolnost</a:t>
            </a:r>
            <a:endParaRPr lang="en-US" b="1" dirty="0">
              <a:latin typeface="Calibri" panose="020F0502020204030204" pitchFamily="34" charset="0"/>
              <a:cs typeface="Calibri" panose="020F0502020204030204" pitchFamily="34" charset="0"/>
            </a:endParaRPr>
          </a:p>
          <a:p>
            <a:pPr marL="0" lvl="1" indent="0">
              <a:buNone/>
            </a:pPr>
            <a:r>
              <a:rPr lang="cs-CZ" dirty="0">
                <a:latin typeface="Calibri" panose="020F0502020204030204" pitchFamily="34" charset="0"/>
                <a:cs typeface="Calibri" panose="020F0502020204030204" pitchFamily="34" charset="0"/>
              </a:rPr>
              <a:t>Nástroj pro oživení a odolnost financuje projekty digitální transformace za účelem posílení odolnosti veřejných služeb během krizí, jako byla pandemie COVID-19.</a:t>
            </a:r>
            <a:endParaRPr lang="en-US" dirty="0">
              <a:latin typeface="Calibri" panose="020F0502020204030204" pitchFamily="34" charset="0"/>
              <a:cs typeface="Calibri" panose="020F0502020204030204" pitchFamily="34" charset="0"/>
            </a:endParaRPr>
          </a:p>
          <a:p>
            <a:pPr marL="0" indent="0">
              <a:spcBef>
                <a:spcPts val="2500"/>
              </a:spcBef>
              <a:buNone/>
            </a:pPr>
            <a:r>
              <a:rPr lang="cs-CZ" b="1" dirty="0">
                <a:latin typeface="Calibri" panose="020F0502020204030204" pitchFamily="34" charset="0"/>
                <a:cs typeface="Calibri" panose="020F0502020204030204" pitchFamily="34" charset="0"/>
              </a:rPr>
              <a:t>Regionální rozvoj a inkluze</a:t>
            </a:r>
            <a:endParaRPr lang="en-US" b="1" dirty="0">
              <a:latin typeface="Calibri" panose="020F0502020204030204" pitchFamily="34" charset="0"/>
              <a:cs typeface="Calibri" panose="020F0502020204030204" pitchFamily="34" charset="0"/>
            </a:endParaRPr>
          </a:p>
          <a:p>
            <a:pPr marL="0" lvl="1" indent="0">
              <a:buNone/>
            </a:pPr>
            <a:r>
              <a:rPr lang="cs-CZ" dirty="0">
                <a:latin typeface="Calibri" panose="020F0502020204030204" pitchFamily="34" charset="0"/>
                <a:cs typeface="Calibri" panose="020F0502020204030204" pitchFamily="34" charset="0"/>
              </a:rPr>
              <a:t>Strukturální fondy EU podporují regionální rozvoj, digitální začleňování a vzdělávání s cílem podporovat udržitelný růst a konkurenceschopnost.</a:t>
            </a:r>
            <a:endParaRPr lang="en-US" dirty="0">
              <a:latin typeface="Calibri" panose="020F0502020204030204" pitchFamily="34" charset="0"/>
              <a:cs typeface="Calibri" panose="020F0502020204030204" pitchFamily="34" charset="0"/>
            </a:endParaRPr>
          </a:p>
        </p:txBody>
      </p:sp>
      <p:pic>
        <p:nvPicPr>
          <p:cNvPr id="7" name="Content Placeholder 6" descr="Connection concept with push pins on a world map">
            <a:extLst>
              <a:ext uri="{FF2B5EF4-FFF2-40B4-BE49-F238E27FC236}">
                <a16:creationId xmlns:a16="http://schemas.microsoft.com/office/drawing/2014/main" id="{38B12ABD-E43C-4463-A6BF-9DD44E00596B}"/>
              </a:ext>
            </a:extLst>
          </p:cNvPr>
          <p:cNvPicPr>
            <a:picLocks noGrp="1" noChangeAspect="1"/>
          </p:cNvPicPr>
          <p:nvPr>
            <p:ph type="pic" sz="quarter" idx="13"/>
          </p:nvPr>
        </p:nvPicPr>
        <p:blipFill>
          <a:blip r:embed="rId3"/>
          <a:srcRect l="39479" r="37529" b="-1"/>
          <a:stretch>
            <a:fillRect/>
          </a:stretch>
        </p:blipFill>
        <p:spPr>
          <a:xfrm>
            <a:off x="9287478" y="393289"/>
            <a:ext cx="2084255" cy="6051054"/>
          </a:xfrm>
          <a:prstGeom prst="rect">
            <a:avLst/>
          </a:prstGeom>
          <a:noFill/>
        </p:spPr>
      </p:pic>
      <p:sp>
        <p:nvSpPr>
          <p:cNvPr id="6" name="Slide Number Placeholder 5">
            <a:extLst>
              <a:ext uri="{FF2B5EF4-FFF2-40B4-BE49-F238E27FC236}">
                <a16:creationId xmlns:a16="http://schemas.microsoft.com/office/drawing/2014/main" id="{B04AAE8F-DA2C-0BDA-025A-779D09B61F15}"/>
              </a:ext>
            </a:extLst>
          </p:cNvPr>
          <p:cNvSpPr>
            <a:spLocks noGrp="1"/>
          </p:cNvSpPr>
          <p:nvPr>
            <p:ph type="sldNum" sz="quarter" idx="17"/>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5</a:t>
            </a:fld>
            <a:endParaRPr lang="en-US"/>
          </a:p>
        </p:txBody>
      </p:sp>
      <p:pic>
        <p:nvPicPr>
          <p:cNvPr id="4" name="Obrázek 3">
            <a:extLst>
              <a:ext uri="{FF2B5EF4-FFF2-40B4-BE49-F238E27FC236}">
                <a16:creationId xmlns:a16="http://schemas.microsoft.com/office/drawing/2014/main" id="{33A2CB56-C8CB-46BF-A571-FEC427FF3186}"/>
              </a:ext>
            </a:extLst>
          </p:cNvPr>
          <p:cNvPicPr>
            <a:picLocks noChangeAspect="1"/>
          </p:cNvPicPr>
          <p:nvPr/>
        </p:nvPicPr>
        <p:blipFill>
          <a:blip r:embed="rId4"/>
          <a:stretch>
            <a:fillRect/>
          </a:stretch>
        </p:blipFill>
        <p:spPr>
          <a:xfrm>
            <a:off x="9247448" y="393289"/>
            <a:ext cx="2124285" cy="914401"/>
          </a:xfrm>
          <a:prstGeom prst="rect">
            <a:avLst/>
          </a:prstGeom>
        </p:spPr>
      </p:pic>
    </p:spTree>
    <p:extLst>
      <p:ext uri="{BB962C8B-B14F-4D97-AF65-F5344CB8AC3E}">
        <p14:creationId xmlns:p14="http://schemas.microsoft.com/office/powerpoint/2010/main" val="4225522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58B6-49F0-01B3-21EA-25BC7A603F6E}"/>
              </a:ext>
            </a:extLst>
          </p:cNvPr>
          <p:cNvSpPr>
            <a:spLocks noGrp="1"/>
          </p:cNvSpPr>
          <p:nvPr>
            <p:ph type="title"/>
          </p:nvPr>
        </p:nvSpPr>
        <p:spPr>
          <a:xfrm>
            <a:off x="1207008" y="786384"/>
            <a:ext cx="7772400" cy="914400"/>
          </a:xfrm>
        </p:spPr>
        <p:txBody>
          <a:bodyPr anchor="b">
            <a:normAutofit/>
          </a:bodyPr>
          <a:lstStyle/>
          <a:p>
            <a:r>
              <a:rPr lang="en-US"/>
              <a:t>Financování</a:t>
            </a:r>
          </a:p>
        </p:txBody>
      </p:sp>
      <p:sp>
        <p:nvSpPr>
          <p:cNvPr id="3" name="Footer Placeholder 2">
            <a:extLst>
              <a:ext uri="{FF2B5EF4-FFF2-40B4-BE49-F238E27FC236}">
                <a16:creationId xmlns:a16="http://schemas.microsoft.com/office/drawing/2014/main" id="{24AAED68-B4E5-7259-2ADD-0AE4746A624B}"/>
              </a:ext>
            </a:extLst>
          </p:cNvPr>
          <p:cNvSpPr>
            <a:spLocks noGrp="1"/>
          </p:cNvSpPr>
          <p:nvPr>
            <p:ph type="ftr" sz="quarter" idx="16"/>
          </p:nvPr>
        </p:nvSpPr>
        <p:spPr>
          <a:xfrm rot="16200000">
            <a:off x="-1005840" y="1525384"/>
            <a:ext cx="2805405" cy="365125"/>
          </a:xfrm>
        </p:spPr>
        <p:txBody>
          <a:bodyPr anchor="ctr">
            <a:normAutofit/>
          </a:bodyPr>
          <a:lstStyle/>
          <a:p>
            <a:pPr>
              <a:spcAft>
                <a:spcPts val="600"/>
              </a:spcAft>
            </a:pPr>
            <a:endParaRPr lang="en-US" dirty="0"/>
          </a:p>
        </p:txBody>
      </p:sp>
      <p:sp>
        <p:nvSpPr>
          <p:cNvPr id="5" name="Content Placeholder 4">
            <a:extLst>
              <a:ext uri="{FF2B5EF4-FFF2-40B4-BE49-F238E27FC236}">
                <a16:creationId xmlns:a16="http://schemas.microsoft.com/office/drawing/2014/main" id="{4E2D1F86-6CD4-219F-6103-2BAB36408D1D}"/>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207008" y="1828800"/>
            <a:ext cx="7772400" cy="4206240"/>
          </a:xfrm>
        </p:spPr>
        <p:txBody>
          <a:bodyPr>
            <a:normAutofit/>
          </a:bodyPr>
          <a:lstStyle/>
          <a:p>
            <a:pPr marL="0" indent="0">
              <a:spcBef>
                <a:spcPts val="2500"/>
              </a:spcBef>
              <a:buNone/>
            </a:pPr>
            <a:r>
              <a:rPr lang="cs-CZ" b="1" dirty="0">
                <a:latin typeface="Calibri" panose="020F0502020204030204" pitchFamily="34" charset="0"/>
                <a:cs typeface="Calibri" panose="020F0502020204030204" pitchFamily="34" charset="0"/>
              </a:rPr>
              <a:t>Přehled struktury financování</a:t>
            </a:r>
            <a:endParaRPr lang="en-US" b="1" dirty="0">
              <a:latin typeface="Calibri" panose="020F0502020204030204" pitchFamily="34" charset="0"/>
              <a:cs typeface="Calibri" panose="020F0502020204030204" pitchFamily="34" charset="0"/>
            </a:endParaRPr>
          </a:p>
          <a:p>
            <a:pPr marL="0" lvl="1" indent="0">
              <a:buNone/>
            </a:pPr>
            <a:r>
              <a:rPr lang="cs-CZ" dirty="0">
                <a:latin typeface="Calibri" panose="020F0502020204030204" pitchFamily="34" charset="0"/>
                <a:cs typeface="Calibri" panose="020F0502020204030204" pitchFamily="34" charset="0"/>
              </a:rPr>
              <a:t>Financování programu Digitální Evropa podporuje různé organizace prostřednictvím grantů, které pokrývají až 50 % nákladů. </a:t>
            </a:r>
            <a:endParaRPr lang="en-US" dirty="0">
              <a:latin typeface="Calibri" panose="020F0502020204030204" pitchFamily="34" charset="0"/>
              <a:cs typeface="Calibri" panose="020F0502020204030204" pitchFamily="34" charset="0"/>
            </a:endParaRPr>
          </a:p>
          <a:p>
            <a:pPr marL="0" indent="0">
              <a:spcBef>
                <a:spcPts val="2500"/>
              </a:spcBef>
              <a:buNone/>
            </a:pPr>
            <a:r>
              <a:rPr lang="cs-CZ" b="1" dirty="0">
                <a:latin typeface="Calibri" panose="020F0502020204030204" pitchFamily="34" charset="0"/>
                <a:cs typeface="Calibri" panose="020F0502020204030204" pitchFamily="34" charset="0"/>
              </a:rPr>
              <a:t>Zvýšená podpora pro MSP</a:t>
            </a:r>
            <a:endParaRPr lang="en-US" b="1" dirty="0">
              <a:latin typeface="Calibri" panose="020F0502020204030204" pitchFamily="34" charset="0"/>
              <a:cs typeface="Calibri" panose="020F0502020204030204" pitchFamily="34" charset="0"/>
            </a:endParaRPr>
          </a:p>
          <a:p>
            <a:pPr marL="0" lvl="1" indent="0">
              <a:buNone/>
            </a:pPr>
            <a:r>
              <a:rPr lang="cs-CZ" dirty="0">
                <a:latin typeface="Calibri" panose="020F0502020204030204" pitchFamily="34" charset="0"/>
                <a:cs typeface="Calibri" panose="020F0502020204030204" pitchFamily="34" charset="0"/>
              </a:rPr>
              <a:t>Malé a střední podniky mohou získat až 75 % financování na realizaci projektů, které by jinak byly finančně nedostupné.</a:t>
            </a:r>
            <a:endParaRPr lang="en-US" dirty="0">
              <a:latin typeface="Calibri" panose="020F0502020204030204" pitchFamily="34" charset="0"/>
              <a:cs typeface="Calibri" panose="020F0502020204030204" pitchFamily="34" charset="0"/>
            </a:endParaRPr>
          </a:p>
          <a:p>
            <a:pPr marL="0" indent="0">
              <a:spcBef>
                <a:spcPts val="2500"/>
              </a:spcBef>
              <a:buNone/>
            </a:pPr>
            <a:r>
              <a:rPr lang="cs-CZ" b="1" dirty="0">
                <a:latin typeface="Calibri" panose="020F0502020204030204" pitchFamily="34" charset="0"/>
                <a:cs typeface="Calibri" panose="020F0502020204030204" pitchFamily="34" charset="0"/>
              </a:rPr>
              <a:t>Koordinační a podpůrné akce</a:t>
            </a:r>
            <a:endParaRPr lang="en-US" b="1" dirty="0">
              <a:latin typeface="Calibri" panose="020F0502020204030204" pitchFamily="34" charset="0"/>
              <a:cs typeface="Calibri" panose="020F0502020204030204" pitchFamily="34" charset="0"/>
            </a:endParaRPr>
          </a:p>
          <a:p>
            <a:pPr marL="0" lvl="1" indent="0">
              <a:buNone/>
            </a:pPr>
            <a:r>
              <a:rPr lang="cs-CZ" dirty="0">
                <a:latin typeface="Calibri" panose="020F0502020204030204" pitchFamily="34" charset="0"/>
                <a:cs typeface="Calibri" panose="020F0502020204030204" pitchFamily="34" charset="0"/>
              </a:rPr>
              <a:t>Koordinační akce zaměřené na propojení aktérů a usnadnění spolupráce mohou být plně financovány, až do výše 100 %.</a:t>
            </a:r>
            <a:endParaRPr lang="en-US" b="1" dirty="0">
              <a:latin typeface="Calibri" panose="020F0502020204030204" pitchFamily="34" charset="0"/>
              <a:cs typeface="Calibri" panose="020F0502020204030204" pitchFamily="34" charset="0"/>
            </a:endParaRPr>
          </a:p>
          <a:p>
            <a:pPr marL="0" indent="0">
              <a:spcBef>
                <a:spcPts val="2500"/>
              </a:spcBef>
              <a:buNone/>
            </a:pPr>
            <a:r>
              <a:rPr lang="cs-CZ" b="1" dirty="0">
                <a:latin typeface="Calibri" panose="020F0502020204030204" pitchFamily="34" charset="0"/>
                <a:cs typeface="Calibri" panose="020F0502020204030204" pitchFamily="34" charset="0"/>
              </a:rPr>
              <a:t>Veřejné zakázky a transparentnost</a:t>
            </a:r>
            <a:endParaRPr lang="en-US" b="1" dirty="0">
              <a:latin typeface="Calibri" panose="020F0502020204030204" pitchFamily="34" charset="0"/>
              <a:cs typeface="Calibri" panose="020F0502020204030204" pitchFamily="34" charset="0"/>
            </a:endParaRPr>
          </a:p>
          <a:p>
            <a:pPr marL="0" lvl="1" indent="0">
              <a:buNone/>
            </a:pPr>
            <a:r>
              <a:rPr lang="cs-CZ" dirty="0">
                <a:latin typeface="Calibri" panose="020F0502020204030204" pitchFamily="34" charset="0"/>
                <a:cs typeface="Calibri" panose="020F0502020204030204" pitchFamily="34" charset="0"/>
              </a:rPr>
              <a:t>Program nabízí veřejné zakázky na služby a technologie s transparentními pravidly a jasnými kritérii pro podání žádosti.</a:t>
            </a:r>
            <a:endParaRPr lang="en-US" dirty="0">
              <a:latin typeface="Calibri" panose="020F0502020204030204" pitchFamily="34" charset="0"/>
              <a:cs typeface="Calibri" panose="020F0502020204030204" pitchFamily="34" charset="0"/>
            </a:endParaRPr>
          </a:p>
        </p:txBody>
      </p:sp>
      <p:pic>
        <p:nvPicPr>
          <p:cNvPr id="7" name="Content Placeholder 6" descr="Teamwork with big data virtual interface. iStockalypse Istanbul 2014">
            <a:extLst>
              <a:ext uri="{FF2B5EF4-FFF2-40B4-BE49-F238E27FC236}">
                <a16:creationId xmlns:a16="http://schemas.microsoft.com/office/drawing/2014/main" id="{4D4C43B1-A246-4492-9C9C-27D614720EE8}"/>
              </a:ext>
            </a:extLst>
          </p:cNvPr>
          <p:cNvPicPr>
            <a:picLocks noGrp="1" noChangeAspect="1"/>
          </p:cNvPicPr>
          <p:nvPr>
            <p:ph type="pic" sz="quarter" idx="13"/>
          </p:nvPr>
        </p:nvPicPr>
        <p:blipFill>
          <a:blip r:embed="rId3"/>
          <a:srcRect l="25517" r="51491" b="-1"/>
          <a:stretch>
            <a:fillRect/>
          </a:stretch>
        </p:blipFill>
        <p:spPr>
          <a:xfrm>
            <a:off x="9287478" y="393289"/>
            <a:ext cx="2084255" cy="6051054"/>
          </a:xfrm>
          <a:prstGeom prst="rect">
            <a:avLst/>
          </a:prstGeom>
          <a:noFill/>
        </p:spPr>
      </p:pic>
      <p:sp>
        <p:nvSpPr>
          <p:cNvPr id="6" name="Slide Number Placeholder 5">
            <a:extLst>
              <a:ext uri="{FF2B5EF4-FFF2-40B4-BE49-F238E27FC236}">
                <a16:creationId xmlns:a16="http://schemas.microsoft.com/office/drawing/2014/main" id="{F5EFB283-5EA3-5417-67CA-EAC072DBD5BF}"/>
              </a:ext>
            </a:extLst>
          </p:cNvPr>
          <p:cNvSpPr>
            <a:spLocks noGrp="1"/>
          </p:cNvSpPr>
          <p:nvPr>
            <p:ph type="sldNum" sz="quarter" idx="17"/>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6</a:t>
            </a:fld>
            <a:endParaRPr lang="en-US"/>
          </a:p>
        </p:txBody>
      </p:sp>
      <p:pic>
        <p:nvPicPr>
          <p:cNvPr id="4" name="Obrázek 3">
            <a:extLst>
              <a:ext uri="{FF2B5EF4-FFF2-40B4-BE49-F238E27FC236}">
                <a16:creationId xmlns:a16="http://schemas.microsoft.com/office/drawing/2014/main" id="{05D5BE3D-2BEC-4D06-B3A6-0951E8B6464D}"/>
              </a:ext>
            </a:extLst>
          </p:cNvPr>
          <p:cNvPicPr>
            <a:picLocks noChangeAspect="1"/>
          </p:cNvPicPr>
          <p:nvPr/>
        </p:nvPicPr>
        <p:blipFill>
          <a:blip r:embed="rId4"/>
          <a:stretch>
            <a:fillRect/>
          </a:stretch>
        </p:blipFill>
        <p:spPr>
          <a:xfrm>
            <a:off x="9247450" y="393290"/>
            <a:ext cx="2124283" cy="914400"/>
          </a:xfrm>
          <a:prstGeom prst="rect">
            <a:avLst/>
          </a:prstGeom>
        </p:spPr>
      </p:pic>
      <p:sp>
        <p:nvSpPr>
          <p:cNvPr id="9" name="TextovéPole 8">
            <a:extLst>
              <a:ext uri="{FF2B5EF4-FFF2-40B4-BE49-F238E27FC236}">
                <a16:creationId xmlns:a16="http://schemas.microsoft.com/office/drawing/2014/main" id="{64E35385-C3B2-4DC6-979E-7C5A4378D9E6}"/>
              </a:ext>
            </a:extLst>
          </p:cNvPr>
          <p:cNvSpPr txBox="1"/>
          <p:nvPr/>
        </p:nvSpPr>
        <p:spPr>
          <a:xfrm>
            <a:off x="3048000" y="3251261"/>
            <a:ext cx="6096000" cy="369332"/>
          </a:xfrm>
          <a:prstGeom prst="rect">
            <a:avLst/>
          </a:prstGeom>
          <a:noFill/>
        </p:spPr>
        <p:txBody>
          <a:bodyPr wrap="square">
            <a:spAutoFit/>
          </a:bodyPr>
          <a:lstStyle/>
          <a:p>
            <a:r>
              <a:rPr lang="cs-CZ" dirty="0"/>
              <a:t> </a:t>
            </a:r>
          </a:p>
        </p:txBody>
      </p:sp>
    </p:spTree>
    <p:extLst>
      <p:ext uri="{BB962C8B-B14F-4D97-AF65-F5344CB8AC3E}">
        <p14:creationId xmlns:p14="http://schemas.microsoft.com/office/powerpoint/2010/main" val="2366704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112D8-1737-BF28-9C09-B39CC2121AA2}"/>
              </a:ext>
            </a:extLst>
          </p:cNvPr>
          <p:cNvSpPr>
            <a:spLocks noGrp="1"/>
          </p:cNvSpPr>
          <p:nvPr>
            <p:ph type="title"/>
          </p:nvPr>
        </p:nvSpPr>
        <p:spPr>
          <a:xfrm>
            <a:off x="4480560" y="320040"/>
            <a:ext cx="6858000" cy="932688"/>
          </a:xfrm>
        </p:spPr>
        <p:txBody>
          <a:bodyPr anchor="b">
            <a:normAutofit/>
          </a:bodyPr>
          <a:lstStyle/>
          <a:p>
            <a:r>
              <a:rPr lang="cs-CZ" dirty="0">
                <a:latin typeface="Bahnschrift Light" panose="020B0502040204020203" pitchFamily="34" charset="0"/>
              </a:rPr>
              <a:t>Doporučení pro žadatele</a:t>
            </a:r>
            <a:endParaRPr lang="en-US" dirty="0">
              <a:latin typeface="Bahnschrift Light" panose="020B0502040204020203" pitchFamily="34" charset="0"/>
            </a:endParaRPr>
          </a:p>
        </p:txBody>
      </p:sp>
      <p:pic>
        <p:nvPicPr>
          <p:cNvPr id="8" name="Content Placeholder 7" descr="Young man using Tablet PC and Applying Job">
            <a:extLst>
              <a:ext uri="{FF2B5EF4-FFF2-40B4-BE49-F238E27FC236}">
                <a16:creationId xmlns:a16="http://schemas.microsoft.com/office/drawing/2014/main" id="{E66748A7-3255-4E54-A3F6-5BC231D8158C}"/>
              </a:ext>
            </a:extLst>
          </p:cNvPr>
          <p:cNvPicPr>
            <a:picLocks noGrp="1" noChangeAspect="1"/>
          </p:cNvPicPr>
          <p:nvPr>
            <p:ph type="pic" sz="quarter" idx="13"/>
          </p:nvPr>
        </p:nvPicPr>
        <p:blipFill>
          <a:blip r:embed="rId3"/>
          <a:srcRect l="28359" r="32481" b="-2"/>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364C9546-0BB1-A41E-40FD-EBA8EEC14487}"/>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marL="0" indent="0">
              <a:spcBef>
                <a:spcPts val="2500"/>
              </a:spcBef>
              <a:buFont typeface="Arial" panose="020B0604020202020204" pitchFamily="34" charset="0"/>
              <a:buNone/>
            </a:pPr>
            <a:r>
              <a:rPr lang="cs-CZ" sz="1400" b="1" dirty="0">
                <a:latin typeface="Calibri" panose="020F0502020204030204" pitchFamily="34" charset="0"/>
                <a:cs typeface="Calibri" panose="020F0502020204030204" pitchFamily="34" charset="0"/>
              </a:rPr>
              <a:t>Nutnost studovat pracovní programy a výzvy</a:t>
            </a:r>
            <a:endParaRPr lang="en-US" sz="1400" b="1" dirty="0">
              <a:latin typeface="Calibri" panose="020F0502020204030204" pitchFamily="34" charset="0"/>
              <a:cs typeface="Calibri" panose="020F0502020204030204" pitchFamily="34" charset="0"/>
            </a:endParaRPr>
          </a:p>
          <a:p>
            <a:pPr marL="0" lvl="1" indent="0">
              <a:buFont typeface="Arial" panose="020B0604020202020204" pitchFamily="34" charset="0"/>
              <a:buNone/>
            </a:pPr>
            <a:r>
              <a:rPr lang="cs-CZ" sz="1400" dirty="0">
                <a:latin typeface="Calibri" panose="020F0502020204030204" pitchFamily="34" charset="0"/>
                <a:cs typeface="Calibri" panose="020F0502020204030204" pitchFamily="34" charset="0"/>
              </a:rPr>
              <a:t>Pečlivě prostudujte pracovní programy a konkrétní výzvy, abyste splnili </a:t>
            </a:r>
            <a:r>
              <a:rPr lang="cs-CZ" sz="1400" dirty="0" err="1">
                <a:latin typeface="Calibri" panose="020F0502020204030204" pitchFamily="34" charset="0"/>
                <a:cs typeface="Calibri" panose="020F0502020204030204" pitchFamily="34" charset="0"/>
              </a:rPr>
              <a:t>způsobilostní</a:t>
            </a:r>
            <a:r>
              <a:rPr lang="cs-CZ" sz="1400" dirty="0">
                <a:latin typeface="Calibri" panose="020F0502020204030204" pitchFamily="34" charset="0"/>
                <a:cs typeface="Calibri" panose="020F0502020204030204" pitchFamily="34" charset="0"/>
              </a:rPr>
              <a:t> kritéria a cíle</a:t>
            </a:r>
            <a:endParaRPr lang="en-US" sz="1400" dirty="0">
              <a:latin typeface="Calibri" panose="020F0502020204030204" pitchFamily="34" charset="0"/>
              <a:cs typeface="Calibri" panose="020F0502020204030204" pitchFamily="34" charset="0"/>
            </a:endParaRPr>
          </a:p>
          <a:p>
            <a:pPr marL="0" indent="0">
              <a:spcBef>
                <a:spcPts val="2500"/>
              </a:spcBef>
              <a:buFont typeface="Arial" panose="020B0604020202020204" pitchFamily="34" charset="0"/>
              <a:buNone/>
            </a:pPr>
            <a:r>
              <a:rPr lang="cs-CZ" sz="1400" b="1" dirty="0">
                <a:latin typeface="Calibri" panose="020F0502020204030204" pitchFamily="34" charset="0"/>
                <a:cs typeface="Calibri" panose="020F0502020204030204" pitchFamily="34" charset="0"/>
              </a:rPr>
              <a:t>Kompletní a přehledná dokumentace</a:t>
            </a:r>
            <a:endParaRPr lang="en-US" sz="1400" b="1" dirty="0">
              <a:latin typeface="Calibri" panose="020F0502020204030204" pitchFamily="34" charset="0"/>
              <a:cs typeface="Calibri" panose="020F0502020204030204" pitchFamily="34" charset="0"/>
            </a:endParaRPr>
          </a:p>
          <a:p>
            <a:pPr marL="0" lvl="1" indent="0">
              <a:buFont typeface="Arial" panose="020B0604020202020204" pitchFamily="34" charset="0"/>
              <a:buNone/>
            </a:pPr>
            <a:r>
              <a:rPr lang="cs-CZ" sz="1400" dirty="0">
                <a:latin typeface="Calibri" panose="020F0502020204030204" pitchFamily="34" charset="0"/>
                <a:cs typeface="Calibri" panose="020F0502020204030204" pitchFamily="34" charset="0"/>
              </a:rPr>
              <a:t>Dodejte kompletní, čitelnou dokumentaci se správným složením konsorcia a dodržením počtu stran.</a:t>
            </a:r>
          </a:p>
          <a:p>
            <a:pPr marL="0" lvl="1" indent="0">
              <a:buFont typeface="Arial" panose="020B0604020202020204" pitchFamily="34" charset="0"/>
              <a:buNone/>
            </a:pPr>
            <a:endParaRPr lang="cs-CZ" sz="1400" dirty="0">
              <a:latin typeface="Calibri" panose="020F0502020204030204" pitchFamily="34" charset="0"/>
              <a:cs typeface="Calibri" panose="020F0502020204030204" pitchFamily="34" charset="0"/>
            </a:endParaRPr>
          </a:p>
          <a:p>
            <a:pPr marL="0" lvl="1" indent="0">
              <a:buFont typeface="Arial" panose="020B0604020202020204" pitchFamily="34" charset="0"/>
              <a:buNone/>
            </a:pPr>
            <a:r>
              <a:rPr lang="cs-CZ" sz="1400" b="1" dirty="0">
                <a:latin typeface="Calibri" panose="020F0502020204030204" pitchFamily="34" charset="0"/>
                <a:cs typeface="Calibri" panose="020F0502020204030204" pitchFamily="34" charset="0"/>
              </a:rPr>
              <a:t>Omezení účastníků (čl. 12.5)</a:t>
            </a:r>
            <a:br>
              <a:rPr lang="cs-CZ" sz="1400" dirty="0">
                <a:latin typeface="Calibri" panose="020F0502020204030204" pitchFamily="34" charset="0"/>
                <a:cs typeface="Calibri" panose="020F0502020204030204" pitchFamily="34" charset="0"/>
              </a:rPr>
            </a:br>
            <a:r>
              <a:rPr lang="cs-CZ" sz="1400" dirty="0">
                <a:latin typeface="Calibri" panose="020F0502020204030204" pitchFamily="34" charset="0"/>
                <a:cs typeface="Calibri" panose="020F0502020204030204" pitchFamily="34" charset="0"/>
              </a:rPr>
              <a:t>Účast může být omezena pro organizace ze třetích zemí (mimo EU), zejména pokud jsou kontrolovány subjekty mimo EU. Je nutné doložit </a:t>
            </a:r>
            <a:r>
              <a:rPr lang="cs-CZ" sz="1400" b="1" dirty="0">
                <a:latin typeface="Calibri" panose="020F0502020204030204" pitchFamily="34" charset="0"/>
                <a:cs typeface="Calibri" panose="020F0502020204030204" pitchFamily="34" charset="0"/>
              </a:rPr>
              <a:t>vlastnoručně podepsané prohlášení o způsobilosti</a:t>
            </a:r>
            <a:r>
              <a:rPr lang="cs-CZ" sz="1400" dirty="0">
                <a:latin typeface="Calibri" panose="020F0502020204030204" pitchFamily="34" charset="0"/>
                <a:cs typeface="Calibri" panose="020F0502020204030204" pitchFamily="34" charset="0"/>
              </a:rPr>
              <a:t> včetně </a:t>
            </a:r>
            <a:r>
              <a:rPr lang="cs-CZ" sz="1400" b="1" dirty="0">
                <a:latin typeface="Calibri" panose="020F0502020204030204" pitchFamily="34" charset="0"/>
                <a:cs typeface="Calibri" panose="020F0502020204030204" pitchFamily="34" charset="0"/>
              </a:rPr>
              <a:t>prohlášení o vlastnické kontrole</a:t>
            </a:r>
            <a:r>
              <a:rPr lang="cs-CZ" sz="1400" dirty="0">
                <a:latin typeface="Calibri" panose="020F0502020204030204" pitchFamily="34" charset="0"/>
                <a:cs typeface="Calibri" panose="020F0502020204030204" pitchFamily="34" charset="0"/>
              </a:rPr>
              <a:t>. Bez těchto dokumentů bude žádost neúplná a může být vyřazena.</a:t>
            </a:r>
            <a:endParaRPr lang="en-US" sz="1400" dirty="0">
              <a:latin typeface="Calibri" panose="020F0502020204030204" pitchFamily="34" charset="0"/>
              <a:cs typeface="Calibri" panose="020F0502020204030204" pitchFamily="34" charset="0"/>
            </a:endParaRPr>
          </a:p>
          <a:p>
            <a:pPr marL="0" indent="0">
              <a:spcBef>
                <a:spcPts val="2500"/>
              </a:spcBef>
              <a:buFont typeface="Arial" panose="020B0604020202020204" pitchFamily="34" charset="0"/>
              <a:buNone/>
            </a:pPr>
            <a:r>
              <a:rPr lang="cs-CZ" sz="1400" b="1" dirty="0">
                <a:latin typeface="Calibri" panose="020F0502020204030204" pitchFamily="34" charset="0"/>
                <a:cs typeface="Calibri" panose="020F0502020204030204" pitchFamily="34" charset="0"/>
              </a:rPr>
              <a:t>Podání a hodnocení</a:t>
            </a:r>
            <a:endParaRPr lang="en-US" sz="1400" b="1" dirty="0">
              <a:latin typeface="Calibri" panose="020F0502020204030204" pitchFamily="34" charset="0"/>
              <a:cs typeface="Calibri" panose="020F0502020204030204" pitchFamily="34" charset="0"/>
            </a:endParaRPr>
          </a:p>
          <a:p>
            <a:pPr marL="0" lvl="1" indent="0">
              <a:buFont typeface="Arial" panose="020B0604020202020204" pitchFamily="34" charset="0"/>
              <a:buNone/>
            </a:pPr>
            <a:r>
              <a:rPr lang="cs-CZ" sz="1400" dirty="0">
                <a:latin typeface="Calibri" panose="020F0502020204030204" pitchFamily="34" charset="0"/>
                <a:cs typeface="Calibri" panose="020F0502020204030204" pitchFamily="34" charset="0"/>
              </a:rPr>
              <a:t>Podávejte žádosti online do termínu a sledujte stav přes portál </a:t>
            </a:r>
            <a:r>
              <a:rPr lang="cs-CZ" sz="1400" b="1"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EU </a:t>
            </a:r>
            <a:r>
              <a:rPr lang="cs-CZ" sz="1400" b="1" dirty="0" err="1">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Funding</a:t>
            </a:r>
            <a:r>
              <a:rPr lang="cs-CZ" sz="1400" b="1"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and </a:t>
            </a:r>
            <a:r>
              <a:rPr lang="cs-CZ" sz="1400" b="1" dirty="0" err="1">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Tenders</a:t>
            </a:r>
            <a:r>
              <a:rPr lang="cs-CZ" sz="1400" b="1"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cs-CZ" sz="1400" b="1" dirty="0" err="1">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Portal</a:t>
            </a:r>
            <a:r>
              <a:rPr lang="cs-CZ" sz="1400" b="1"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endParaRPr lang="en-US" sz="1400" b="1" dirty="0">
              <a:latin typeface="Calibri" panose="020F0502020204030204" pitchFamily="34" charset="0"/>
              <a:cs typeface="Calibri" panose="020F0502020204030204" pitchFamily="34" charset="0"/>
            </a:endParaRPr>
          </a:p>
        </p:txBody>
      </p:sp>
      <p:sp>
        <p:nvSpPr>
          <p:cNvPr id="6" name="Date Placeholder 5">
            <a:extLst>
              <a:ext uri="{FF2B5EF4-FFF2-40B4-BE49-F238E27FC236}">
                <a16:creationId xmlns:a16="http://schemas.microsoft.com/office/drawing/2014/main" id="{0BF3EC2D-84D7-1672-F14D-0BCCD1AEE78E}"/>
              </a:ext>
            </a:extLst>
          </p:cNvPr>
          <p:cNvSpPr>
            <a:spLocks noGrp="1"/>
          </p:cNvSpPr>
          <p:nvPr>
            <p:ph type="dt" sz="half" idx="15"/>
          </p:nvPr>
        </p:nvSpPr>
        <p:spPr>
          <a:xfrm rot="5400000">
            <a:off x="10425981" y="4687095"/>
            <a:ext cx="270669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Goudy Old Style"/>
                <a:ea typeface="+mn-ea"/>
                <a:cs typeface="+mn-cs"/>
              </a:rPr>
              <a:t> </a:t>
            </a:r>
            <a:endParaRPr kumimoji="0" lang="en-US" sz="1000" b="0" i="0" u="none" strike="noStrike" kern="1200" cap="none" spc="0" normalizeH="0" baseline="0" noProof="0" dirty="0">
              <a:ln>
                <a:noFill/>
              </a:ln>
              <a:solidFill>
                <a:prstClr val="black"/>
              </a:solidFill>
              <a:effectLst/>
              <a:uLnTx/>
              <a:uFillTx/>
              <a:latin typeface="Goudy Old Style"/>
              <a:ea typeface="+mn-ea"/>
              <a:cs typeface="+mn-cs"/>
            </a:endParaRPr>
          </a:p>
        </p:txBody>
      </p:sp>
      <p:sp>
        <p:nvSpPr>
          <p:cNvPr id="3" name="Footer Placeholder 2">
            <a:extLst>
              <a:ext uri="{FF2B5EF4-FFF2-40B4-BE49-F238E27FC236}">
                <a16:creationId xmlns:a16="http://schemas.microsoft.com/office/drawing/2014/main" id="{9A8CF3B7-2606-B4A5-B7F7-CC413B1C76CA}"/>
              </a:ext>
            </a:extLst>
          </p:cNvPr>
          <p:cNvSpPr>
            <a:spLocks noGrp="1"/>
          </p:cNvSpPr>
          <p:nvPr>
            <p:ph type="ftr" sz="quarter" idx="16"/>
          </p:nvPr>
        </p:nvSpPr>
        <p:spPr>
          <a:xfrm rot="16200000">
            <a:off x="10292565" y="1592957"/>
            <a:ext cx="2973522"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Goudy Old Style"/>
                <a:ea typeface="+mn-ea"/>
                <a:cs typeface="+mn-cs"/>
              </a:rPr>
              <a:t> </a:t>
            </a:r>
            <a:endParaRPr kumimoji="0" lang="en-US" sz="1000" b="0" i="0" u="none" strike="noStrike" kern="1200" cap="none" spc="0" normalizeH="0" baseline="0" noProof="0" dirty="0">
              <a:ln>
                <a:noFill/>
              </a:ln>
              <a:solidFill>
                <a:prstClr val="black"/>
              </a:solidFill>
              <a:effectLst/>
              <a:uLnTx/>
              <a:uFillTx/>
              <a:latin typeface="Goudy Old Style"/>
              <a:ea typeface="+mn-ea"/>
              <a:cs typeface="+mn-cs"/>
            </a:endParaRPr>
          </a:p>
        </p:txBody>
      </p:sp>
      <p:sp>
        <p:nvSpPr>
          <p:cNvPr id="7" name="Slide Number Placeholder 6">
            <a:extLst>
              <a:ext uri="{FF2B5EF4-FFF2-40B4-BE49-F238E27FC236}">
                <a16:creationId xmlns:a16="http://schemas.microsoft.com/office/drawing/2014/main" id="{2C3FEC53-BF3C-DB8C-8AF3-A65EA6B7C7FE}"/>
              </a:ext>
            </a:extLst>
          </p:cNvPr>
          <p:cNvSpPr>
            <a:spLocks noGrp="1"/>
          </p:cNvSpPr>
          <p:nvPr>
            <p:ph type="sldNum" sz="quarter" idx="17"/>
          </p:nvPr>
        </p:nvSpPr>
        <p:spPr>
          <a:xfrm>
            <a:off x="11512296" y="6356350"/>
            <a:ext cx="57462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C057153-B650-4DEB-B370-79DDCFDCE934}" type="slidenum">
              <a:rPr kumimoji="0" lang="en-US" sz="1000" b="0" i="0" u="none" strike="noStrike" kern="1200" cap="none" spc="0" normalizeH="0" baseline="0" noProof="0" smtClean="0">
                <a:ln>
                  <a:noFill/>
                </a:ln>
                <a:solidFill>
                  <a:prstClr val="black"/>
                </a:solidFill>
                <a:effectLst/>
                <a:uLnTx/>
                <a:uFillTx/>
                <a:latin typeface="Goudy Old Style"/>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Goudy Old Style"/>
              <a:ea typeface="+mn-ea"/>
              <a:cs typeface="+mn-cs"/>
            </a:endParaRPr>
          </a:p>
        </p:txBody>
      </p:sp>
      <p:pic>
        <p:nvPicPr>
          <p:cNvPr id="9" name="Obrázek 8">
            <a:extLst>
              <a:ext uri="{FF2B5EF4-FFF2-40B4-BE49-F238E27FC236}">
                <a16:creationId xmlns:a16="http://schemas.microsoft.com/office/drawing/2014/main" id="{835A747A-2DA4-4C76-9926-16D9E79AAE7B}"/>
              </a:ext>
            </a:extLst>
          </p:cNvPr>
          <p:cNvPicPr>
            <a:picLocks noChangeAspect="1"/>
          </p:cNvPicPr>
          <p:nvPr/>
        </p:nvPicPr>
        <p:blipFill>
          <a:blip r:embed="rId5"/>
          <a:stretch>
            <a:fillRect/>
          </a:stretch>
        </p:blipFill>
        <p:spPr>
          <a:xfrm>
            <a:off x="1" y="0"/>
            <a:ext cx="2595418" cy="1117200"/>
          </a:xfrm>
          <a:prstGeom prst="rect">
            <a:avLst/>
          </a:prstGeom>
        </p:spPr>
      </p:pic>
    </p:spTree>
    <p:extLst>
      <p:ext uri="{BB962C8B-B14F-4D97-AF65-F5344CB8AC3E}">
        <p14:creationId xmlns:p14="http://schemas.microsoft.com/office/powerpoint/2010/main" val="2191759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F7C0-A5FE-A174-2DDF-F6ACDB3FF823}"/>
              </a:ext>
            </a:extLst>
          </p:cNvPr>
          <p:cNvSpPr>
            <a:spLocks noGrp="1"/>
          </p:cNvSpPr>
          <p:nvPr>
            <p:ph type="title"/>
          </p:nvPr>
        </p:nvSpPr>
        <p:spPr>
          <a:xfrm>
            <a:off x="4480560" y="320040"/>
            <a:ext cx="6858000" cy="932688"/>
          </a:xfrm>
        </p:spPr>
        <p:txBody>
          <a:bodyPr anchor="b">
            <a:normAutofit/>
          </a:bodyPr>
          <a:lstStyle/>
          <a:p>
            <a:r>
              <a:rPr lang="cs-CZ" sz="3000" dirty="0">
                <a:latin typeface="Bahnschrift Light" panose="020B0502040204020203" pitchFamily="34" charset="0"/>
              </a:rPr>
              <a:t>Kde najít výzvy k podání projektů?</a:t>
            </a:r>
            <a:endParaRPr lang="en-US" sz="3000" dirty="0">
              <a:latin typeface="Bahnschrift Light" panose="020B0502040204020203" pitchFamily="34" charset="0"/>
            </a:endParaRPr>
          </a:p>
        </p:txBody>
      </p:sp>
      <p:pic>
        <p:nvPicPr>
          <p:cNvPr id="8" name="Content Placeholder 7" descr="3D illustration.">
            <a:extLst>
              <a:ext uri="{FF2B5EF4-FFF2-40B4-BE49-F238E27FC236}">
                <a16:creationId xmlns:a16="http://schemas.microsoft.com/office/drawing/2014/main" id="{FD11F6CC-4678-442C-AF44-9377DB657336}"/>
              </a:ext>
            </a:extLst>
          </p:cNvPr>
          <p:cNvPicPr>
            <a:picLocks noGrp="1" noChangeAspect="1"/>
          </p:cNvPicPr>
          <p:nvPr>
            <p:ph type="pic" sz="quarter" idx="13"/>
          </p:nvPr>
        </p:nvPicPr>
        <p:blipFill>
          <a:blip r:embed="rId3"/>
          <a:srcRect l="12149" r="43852"/>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1B0EB9CB-090A-139C-6296-9E203DE9BB91}"/>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marL="0" indent="0">
              <a:spcBef>
                <a:spcPts val="2500"/>
              </a:spcBef>
              <a:buFont typeface="Arial" panose="020B0604020202020204" pitchFamily="34" charset="0"/>
              <a:buNone/>
            </a:pPr>
            <a:r>
              <a:rPr lang="cs-CZ" b="1" dirty="0">
                <a:latin typeface="Calibri" panose="020F0502020204030204" pitchFamily="34" charset="0"/>
                <a:cs typeface="Calibri" panose="020F0502020204030204" pitchFamily="34" charset="0"/>
              </a:rPr>
              <a:t>Centralizované informace o financování</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Portál slouží jako oficiální centrum pro veškeré informace o financování a výběrových řízeních projektů programu Digitální Evropa.</a:t>
            </a:r>
          </a:p>
          <a:p>
            <a:r>
              <a:rPr lang="cs-CZ" b="1" dirty="0">
                <a:latin typeface="Calibri" panose="020F0502020204030204" pitchFamily="34" charset="0"/>
                <a:cs typeface="Calibri" panose="020F0502020204030204" pitchFamily="34" charset="0"/>
              </a:rPr>
              <a:t>Pokročilé vyhledávání a filtry</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Uživatelé mohou filtrovat výzvy podle tématu projektu, typu žadatele, rozpočtu a termínů, aby získali výsledky šité na míru.</a:t>
            </a:r>
          </a:p>
          <a:p>
            <a:r>
              <a:rPr lang="cs-CZ" b="1" dirty="0">
                <a:latin typeface="Calibri" panose="020F0502020204030204" pitchFamily="34" charset="0"/>
                <a:cs typeface="Calibri" panose="020F0502020204030204" pitchFamily="34" charset="0"/>
              </a:rPr>
              <a:t>Nástroje pro podávání žádostí</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Portál nabízí nástroje pro registraci, elektronické podání žádosti a sledování stavu žádosti.</a:t>
            </a:r>
          </a:p>
          <a:p>
            <a:r>
              <a:rPr lang="cs-CZ" b="1" dirty="0">
                <a:latin typeface="Calibri" panose="020F0502020204030204" pitchFamily="34" charset="0"/>
                <a:cs typeface="Calibri" panose="020F0502020204030204" pitchFamily="34" charset="0"/>
              </a:rPr>
              <a:t>Podpůrné zdroje</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Webináře, školení a poradenské služby pomáhají žadatelům připravit kvalitní projektové návrhy.</a:t>
            </a:r>
          </a:p>
          <a:p>
            <a:pPr marL="0" lvl="1" indent="0">
              <a:buFont typeface="Arial" panose="020B0604020202020204" pitchFamily="34" charset="0"/>
              <a:buNone/>
            </a:pPr>
            <a:endParaRPr lang="en-US" sz="1400" dirty="0">
              <a:latin typeface="Bahnschrift Light" panose="020B0502040204020203" pitchFamily="34" charset="0"/>
            </a:endParaRPr>
          </a:p>
        </p:txBody>
      </p:sp>
      <p:sp>
        <p:nvSpPr>
          <p:cNvPr id="6" name="Date Placeholder 5">
            <a:extLst>
              <a:ext uri="{FF2B5EF4-FFF2-40B4-BE49-F238E27FC236}">
                <a16:creationId xmlns:a16="http://schemas.microsoft.com/office/drawing/2014/main" id="{65AE4052-C167-BAFB-83E2-F2FB517CFDE0}"/>
              </a:ext>
            </a:extLst>
          </p:cNvPr>
          <p:cNvSpPr>
            <a:spLocks noGrp="1"/>
          </p:cNvSpPr>
          <p:nvPr>
            <p:ph type="dt" sz="half" idx="15"/>
          </p:nvPr>
        </p:nvSpPr>
        <p:spPr>
          <a:xfrm rot="5400000">
            <a:off x="10425981" y="4687095"/>
            <a:ext cx="270669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Goudy Old Style"/>
                <a:ea typeface="+mn-ea"/>
                <a:cs typeface="+mn-cs"/>
              </a:rPr>
              <a:t> </a:t>
            </a:r>
            <a:endParaRPr kumimoji="0" lang="en-US" sz="1000" b="0" i="0" u="none" strike="noStrike" kern="1200" cap="none" spc="0" normalizeH="0" baseline="0" noProof="0" dirty="0">
              <a:ln>
                <a:noFill/>
              </a:ln>
              <a:solidFill>
                <a:prstClr val="black"/>
              </a:solidFill>
              <a:effectLst/>
              <a:uLnTx/>
              <a:uFillTx/>
              <a:latin typeface="Goudy Old Style"/>
              <a:ea typeface="+mn-ea"/>
              <a:cs typeface="+mn-cs"/>
            </a:endParaRPr>
          </a:p>
        </p:txBody>
      </p:sp>
      <p:sp>
        <p:nvSpPr>
          <p:cNvPr id="3" name="Footer Placeholder 2">
            <a:extLst>
              <a:ext uri="{FF2B5EF4-FFF2-40B4-BE49-F238E27FC236}">
                <a16:creationId xmlns:a16="http://schemas.microsoft.com/office/drawing/2014/main" id="{282B6B65-BA55-2538-A17A-4C18F8FA50F3}"/>
              </a:ext>
            </a:extLst>
          </p:cNvPr>
          <p:cNvSpPr>
            <a:spLocks noGrp="1"/>
          </p:cNvSpPr>
          <p:nvPr>
            <p:ph type="ftr" sz="quarter" idx="16"/>
          </p:nvPr>
        </p:nvSpPr>
        <p:spPr>
          <a:xfrm rot="16200000">
            <a:off x="10292565" y="1592957"/>
            <a:ext cx="2973522"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Goudy Old Style"/>
                <a:ea typeface="+mn-ea"/>
                <a:cs typeface="+mn-cs"/>
              </a:rPr>
              <a:t> </a:t>
            </a:r>
            <a:endParaRPr kumimoji="0" lang="en-US" sz="1000" b="0" i="0" u="none" strike="noStrike" kern="1200" cap="none" spc="0" normalizeH="0" baseline="0" noProof="0" dirty="0">
              <a:ln>
                <a:noFill/>
              </a:ln>
              <a:solidFill>
                <a:prstClr val="black"/>
              </a:solidFill>
              <a:effectLst/>
              <a:uLnTx/>
              <a:uFillTx/>
              <a:latin typeface="Goudy Old Style"/>
              <a:ea typeface="+mn-ea"/>
              <a:cs typeface="+mn-cs"/>
            </a:endParaRPr>
          </a:p>
        </p:txBody>
      </p:sp>
      <p:sp>
        <p:nvSpPr>
          <p:cNvPr id="7" name="Slide Number Placeholder 6">
            <a:extLst>
              <a:ext uri="{FF2B5EF4-FFF2-40B4-BE49-F238E27FC236}">
                <a16:creationId xmlns:a16="http://schemas.microsoft.com/office/drawing/2014/main" id="{AF7CC376-2BE6-93CC-34E8-3FE29CCDEF77}"/>
              </a:ext>
            </a:extLst>
          </p:cNvPr>
          <p:cNvSpPr>
            <a:spLocks noGrp="1"/>
          </p:cNvSpPr>
          <p:nvPr>
            <p:ph type="sldNum" sz="quarter" idx="17"/>
          </p:nvPr>
        </p:nvSpPr>
        <p:spPr>
          <a:xfrm>
            <a:off x="11512296" y="6356350"/>
            <a:ext cx="57462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C057153-B650-4DEB-B370-79DDCFDCE934}" type="slidenum">
              <a:rPr kumimoji="0" lang="en-US" sz="1000" b="0" i="0" u="none" strike="noStrike" kern="1200" cap="none" spc="0" normalizeH="0" baseline="0" noProof="0" smtClean="0">
                <a:ln>
                  <a:noFill/>
                </a:ln>
                <a:solidFill>
                  <a:prstClr val="black"/>
                </a:solidFill>
                <a:effectLst/>
                <a:uLnTx/>
                <a:uFillTx/>
                <a:latin typeface="Goudy Old Style"/>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Goudy Old Style"/>
              <a:ea typeface="+mn-ea"/>
              <a:cs typeface="+mn-cs"/>
            </a:endParaRPr>
          </a:p>
        </p:txBody>
      </p:sp>
      <p:pic>
        <p:nvPicPr>
          <p:cNvPr id="9" name="Picture 8">
            <a:extLst>
              <a:ext uri="{FF2B5EF4-FFF2-40B4-BE49-F238E27FC236}">
                <a16:creationId xmlns:a16="http://schemas.microsoft.com/office/drawing/2014/main" id="{6B44B851-A113-4D2D-82D3-A08FCF4EE604}"/>
              </a:ext>
            </a:extLst>
          </p:cNvPr>
          <p:cNvPicPr>
            <a:picLocks noChangeAspect="1"/>
          </p:cNvPicPr>
          <p:nvPr/>
        </p:nvPicPr>
        <p:blipFill>
          <a:blip r:embed="rId4"/>
          <a:stretch>
            <a:fillRect/>
          </a:stretch>
        </p:blipFill>
        <p:spPr>
          <a:xfrm>
            <a:off x="-4762" y="0"/>
            <a:ext cx="4019550" cy="1714500"/>
          </a:xfrm>
          <a:prstGeom prst="rect">
            <a:avLst/>
          </a:prstGeom>
        </p:spPr>
      </p:pic>
    </p:spTree>
    <p:extLst>
      <p:ext uri="{BB962C8B-B14F-4D97-AF65-F5344CB8AC3E}">
        <p14:creationId xmlns:p14="http://schemas.microsoft.com/office/powerpoint/2010/main" val="1554279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F7C0-A5FE-A174-2DDF-F6ACDB3FF823}"/>
              </a:ext>
            </a:extLst>
          </p:cNvPr>
          <p:cNvSpPr>
            <a:spLocks noGrp="1"/>
          </p:cNvSpPr>
          <p:nvPr>
            <p:ph type="title"/>
          </p:nvPr>
        </p:nvSpPr>
        <p:spPr>
          <a:xfrm>
            <a:off x="4480560" y="320040"/>
            <a:ext cx="6858000" cy="932688"/>
          </a:xfrm>
        </p:spPr>
        <p:txBody>
          <a:bodyPr anchor="b">
            <a:normAutofit/>
          </a:bodyPr>
          <a:lstStyle/>
          <a:p>
            <a:r>
              <a:rPr lang="cs-CZ" sz="3000" dirty="0">
                <a:latin typeface="Bahnschrift Light" panose="020B0502040204020203" pitchFamily="34" charset="0"/>
              </a:rPr>
              <a:t>DEP4ALL</a:t>
            </a:r>
            <a:endParaRPr lang="en-US" sz="3000" dirty="0">
              <a:latin typeface="Bahnschrift Light" panose="020B0502040204020203" pitchFamily="34" charset="0"/>
            </a:endParaRPr>
          </a:p>
        </p:txBody>
      </p:sp>
      <p:sp>
        <p:nvSpPr>
          <p:cNvPr id="5" name="Content Placeholder 4">
            <a:extLst>
              <a:ext uri="{FF2B5EF4-FFF2-40B4-BE49-F238E27FC236}">
                <a16:creationId xmlns:a16="http://schemas.microsoft.com/office/drawing/2014/main" id="{1B0EB9CB-090A-139C-6296-9E203DE9BB91}"/>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lvl="0" eaLnBrk="0" fontAlgn="base" hangingPunct="0">
              <a:lnSpc>
                <a:spcPct val="100000"/>
              </a:lnSpc>
              <a:spcBef>
                <a:spcPct val="0"/>
              </a:spcBef>
              <a:spcAft>
                <a:spcPct val="0"/>
              </a:spcAft>
              <a:buSzTx/>
            </a:pPr>
            <a:r>
              <a:rPr lang="cs-CZ" dirty="0">
                <a:latin typeface="Calibri" panose="020F0502020204030204" pitchFamily="34" charset="0"/>
                <a:cs typeface="Calibri" panose="020F0502020204030204" pitchFamily="34" charset="0"/>
              </a:rPr>
              <a:t>Co je DEP4ALL?</a:t>
            </a:r>
          </a:p>
          <a:p>
            <a:pPr lvl="0" eaLnBrk="0" fontAlgn="base" hangingPunct="0">
              <a:lnSpc>
                <a:spcPct val="100000"/>
              </a:lnSpc>
              <a:spcBef>
                <a:spcPct val="0"/>
              </a:spcBef>
              <a:spcAft>
                <a:spcPct val="0"/>
              </a:spcAft>
              <a:buSzTx/>
            </a:pPr>
            <a:r>
              <a:rPr lang="cs-CZ" dirty="0">
                <a:latin typeface="Calibri" panose="020F0502020204030204" pitchFamily="34" charset="0"/>
                <a:cs typeface="Calibri" panose="020F0502020204030204" pitchFamily="34" charset="0"/>
              </a:rPr>
              <a:t>Projekt sítě </a:t>
            </a:r>
            <a:r>
              <a:rPr lang="cs-CZ" b="1" dirty="0">
                <a:latin typeface="Calibri" panose="020F0502020204030204" pitchFamily="34" charset="0"/>
                <a:cs typeface="Calibri" panose="020F0502020204030204" pitchFamily="34" charset="0"/>
              </a:rPr>
              <a:t>národních kontaktních míst (NCP)</a:t>
            </a:r>
            <a:r>
              <a:rPr lang="cs-CZ" dirty="0">
                <a:latin typeface="Calibri" panose="020F0502020204030204" pitchFamily="34" charset="0"/>
                <a:cs typeface="Calibri" panose="020F0502020204030204" pitchFamily="34" charset="0"/>
              </a:rPr>
              <a:t> programu </a:t>
            </a:r>
            <a:r>
              <a:rPr lang="cs-CZ" b="1" dirty="0">
                <a:latin typeface="Calibri" panose="020F0502020204030204" pitchFamily="34" charset="0"/>
                <a:cs typeface="Calibri" panose="020F0502020204030204" pitchFamily="34" charset="0"/>
              </a:rPr>
              <a:t>Digital </a:t>
            </a:r>
            <a:r>
              <a:rPr lang="cs-CZ" b="1" dirty="0" err="1">
                <a:latin typeface="Calibri" panose="020F0502020204030204" pitchFamily="34" charset="0"/>
                <a:cs typeface="Calibri" panose="020F0502020204030204" pitchFamily="34" charset="0"/>
              </a:rPr>
              <a:t>Europe</a:t>
            </a:r>
            <a:r>
              <a:rPr lang="cs-CZ" b="1" dirty="0">
                <a:latin typeface="Calibri" panose="020F0502020204030204" pitchFamily="34" charset="0"/>
                <a:cs typeface="Calibri" panose="020F0502020204030204" pitchFamily="34" charset="0"/>
              </a:rPr>
              <a:t> (DEP)</a:t>
            </a:r>
            <a:r>
              <a:rPr lang="cs-CZ" dirty="0">
                <a:latin typeface="Calibri" panose="020F0502020204030204" pitchFamily="34" charset="0"/>
                <a:cs typeface="Calibri" panose="020F0502020204030204" pitchFamily="34" charset="0"/>
              </a:rPr>
              <a:t>, financovaný Evropskou komisí.</a:t>
            </a:r>
          </a:p>
          <a:p>
            <a:pPr lvl="0" eaLnBrk="0" fontAlgn="base" hangingPunct="0">
              <a:lnSpc>
                <a:spcPct val="100000"/>
              </a:lnSpc>
              <a:spcBef>
                <a:spcPct val="0"/>
              </a:spcBef>
              <a:spcAft>
                <a:spcPct val="0"/>
              </a:spcAft>
              <a:buSzTx/>
            </a:pPr>
            <a:endParaRPr lang="cs-CZ" dirty="0">
              <a:latin typeface="Calibri" panose="020F0502020204030204" pitchFamily="34" charset="0"/>
              <a:cs typeface="Calibri" panose="020F0502020204030204" pitchFamily="34" charset="0"/>
            </a:endParaRPr>
          </a:p>
          <a:p>
            <a:pPr lvl="0" eaLnBrk="0" fontAlgn="base" hangingPunct="0">
              <a:lnSpc>
                <a:spcPct val="100000"/>
              </a:lnSpc>
              <a:spcBef>
                <a:spcPct val="0"/>
              </a:spcBef>
              <a:spcAft>
                <a:spcPct val="0"/>
              </a:spcAft>
              <a:buSzTx/>
            </a:pPr>
            <a:r>
              <a:rPr lang="cs-CZ" dirty="0">
                <a:latin typeface="Calibri" panose="020F0502020204030204" pitchFamily="34" charset="0"/>
                <a:cs typeface="Calibri" panose="020F0502020204030204" pitchFamily="34" charset="0"/>
              </a:rPr>
              <a:t>Cíl projektu:</a:t>
            </a:r>
          </a:p>
          <a:p>
            <a:pPr lvl="0" eaLnBrk="0" fontAlgn="base" hangingPunct="0">
              <a:lnSpc>
                <a:spcPct val="100000"/>
              </a:lnSpc>
              <a:spcBef>
                <a:spcPct val="0"/>
              </a:spcBef>
              <a:spcAft>
                <a:spcPct val="0"/>
              </a:spcAft>
              <a:buSzTx/>
              <a:buFontTx/>
              <a:buChar char="•"/>
            </a:pPr>
            <a:r>
              <a:rPr lang="cs-CZ" altLang="cs-CZ" b="1" dirty="0">
                <a:latin typeface="Calibri" panose="020F0502020204030204" pitchFamily="34" charset="0"/>
                <a:cs typeface="Calibri" panose="020F0502020204030204" pitchFamily="34" charset="0"/>
              </a:rPr>
              <a:t>Zlepšení a podpora profesionalizace služeb</a:t>
            </a:r>
            <a:r>
              <a:rPr lang="cs-CZ" altLang="cs-CZ" dirty="0">
                <a:latin typeface="Calibri" panose="020F0502020204030204" pitchFamily="34" charset="0"/>
                <a:cs typeface="Calibri" panose="020F0502020204030204" pitchFamily="34" charset="0"/>
              </a:rPr>
              <a:t> poskytovaných národními kontaktními místy (NCP) pro program Digital </a:t>
            </a:r>
            <a:r>
              <a:rPr lang="cs-CZ" altLang="cs-CZ" dirty="0" err="1">
                <a:latin typeface="Calibri" panose="020F0502020204030204" pitchFamily="34" charset="0"/>
                <a:cs typeface="Calibri" panose="020F0502020204030204" pitchFamily="34" charset="0"/>
              </a:rPr>
              <a:t>Europe</a:t>
            </a:r>
            <a:r>
              <a:rPr lang="cs-CZ" altLang="cs-CZ" dirty="0">
                <a:latin typeface="Calibri" panose="020F0502020204030204" pitchFamily="34" charset="0"/>
                <a:cs typeface="Calibri" panose="020F0502020204030204" pitchFamily="34" charset="0"/>
              </a:rPr>
              <a:t> (DEP). </a:t>
            </a:r>
          </a:p>
          <a:p>
            <a:pPr lvl="0" eaLnBrk="0" fontAlgn="base" hangingPunct="0">
              <a:lnSpc>
                <a:spcPct val="100000"/>
              </a:lnSpc>
              <a:spcBef>
                <a:spcPct val="0"/>
              </a:spcBef>
              <a:spcAft>
                <a:spcPct val="0"/>
              </a:spcAft>
              <a:buSzTx/>
              <a:buFontTx/>
              <a:buChar char="•"/>
            </a:pPr>
            <a:r>
              <a:rPr lang="cs-CZ" altLang="cs-CZ" b="1" dirty="0">
                <a:latin typeface="Calibri" panose="020F0502020204030204" pitchFamily="34" charset="0"/>
                <a:cs typeface="Calibri" panose="020F0502020204030204" pitchFamily="34" charset="0"/>
              </a:rPr>
              <a:t>Usnadnění přístupu k výzvám DEP</a:t>
            </a:r>
            <a:r>
              <a:rPr lang="cs-CZ" altLang="cs-CZ" dirty="0">
                <a:latin typeface="Calibri" panose="020F0502020204030204" pitchFamily="34" charset="0"/>
                <a:cs typeface="Calibri" panose="020F0502020204030204" pitchFamily="34" charset="0"/>
              </a:rPr>
              <a:t> pro všechny zájemce. </a:t>
            </a:r>
          </a:p>
          <a:p>
            <a:pPr lvl="0" eaLnBrk="0" fontAlgn="base" hangingPunct="0">
              <a:lnSpc>
                <a:spcPct val="100000"/>
              </a:lnSpc>
              <a:spcBef>
                <a:spcPct val="0"/>
              </a:spcBef>
              <a:spcAft>
                <a:spcPct val="0"/>
              </a:spcAft>
              <a:buSzTx/>
              <a:buFontTx/>
              <a:buChar char="•"/>
            </a:pPr>
            <a:r>
              <a:rPr lang="cs-CZ" altLang="cs-CZ" b="1" dirty="0">
                <a:latin typeface="Calibri" panose="020F0502020204030204" pitchFamily="34" charset="0"/>
                <a:cs typeface="Calibri" panose="020F0502020204030204" pitchFamily="34" charset="0"/>
              </a:rPr>
              <a:t>Snížení vstupních bariér pro nováčky</a:t>
            </a:r>
            <a:r>
              <a:rPr lang="cs-CZ" altLang="cs-CZ" dirty="0">
                <a:latin typeface="Calibri" panose="020F0502020204030204" pitchFamily="34" charset="0"/>
                <a:cs typeface="Calibri" panose="020F0502020204030204" pitchFamily="34" charset="0"/>
              </a:rPr>
              <a:t>, aby se mohli snadněji zapojit. </a:t>
            </a:r>
          </a:p>
          <a:p>
            <a:pPr lvl="0" eaLnBrk="0" fontAlgn="base" hangingPunct="0">
              <a:lnSpc>
                <a:spcPct val="100000"/>
              </a:lnSpc>
              <a:spcBef>
                <a:spcPct val="0"/>
              </a:spcBef>
              <a:spcAft>
                <a:spcPct val="0"/>
              </a:spcAft>
              <a:buSzTx/>
              <a:buFontTx/>
              <a:buChar char="•"/>
            </a:pPr>
            <a:r>
              <a:rPr lang="cs-CZ" altLang="cs-CZ" b="1" dirty="0">
                <a:latin typeface="Calibri" panose="020F0502020204030204" pitchFamily="34" charset="0"/>
                <a:cs typeface="Calibri" panose="020F0502020204030204" pitchFamily="34" charset="0"/>
              </a:rPr>
              <a:t>Zvýšení průměrné kvality předkládaných návrhů</a:t>
            </a:r>
            <a:r>
              <a:rPr lang="cs-CZ" altLang="cs-CZ" dirty="0">
                <a:latin typeface="Calibri" panose="020F0502020204030204" pitchFamily="34" charset="0"/>
                <a:cs typeface="Calibri" panose="020F0502020204030204" pitchFamily="34" charset="0"/>
              </a:rPr>
              <a:t> v rámci programu. </a:t>
            </a:r>
          </a:p>
          <a:p>
            <a:pPr>
              <a:spcBef>
                <a:spcPts val="2500"/>
              </a:spcBef>
            </a:pPr>
            <a:r>
              <a:rPr lang="cs-CZ" dirty="0">
                <a:latin typeface="Calibri" panose="020F0502020204030204" pitchFamily="34" charset="0"/>
                <a:cs typeface="Calibri" panose="020F0502020204030204" pitchFamily="34" charset="0"/>
              </a:rPr>
              <a:t>📩 </a:t>
            </a:r>
            <a:r>
              <a:rPr lang="cs-CZ" b="1" dirty="0">
                <a:latin typeface="Calibri" panose="020F0502020204030204" pitchFamily="34" charset="0"/>
                <a:cs typeface="Calibri" panose="020F0502020204030204" pitchFamily="34" charset="0"/>
              </a:rPr>
              <a:t>Kontakt na DEP4ALL Helpdesk</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Web: www.dep4all.eu</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E-mail: info@dep4all.eu</a:t>
            </a:r>
            <a:endParaRPr lang="en-US" dirty="0">
              <a:latin typeface="Calibri" panose="020F0502020204030204" pitchFamily="34" charset="0"/>
              <a:cs typeface="Calibri" panose="020F0502020204030204" pitchFamily="34" charset="0"/>
            </a:endParaRPr>
          </a:p>
        </p:txBody>
      </p:sp>
      <p:sp>
        <p:nvSpPr>
          <p:cNvPr id="6" name="Date Placeholder 5">
            <a:extLst>
              <a:ext uri="{FF2B5EF4-FFF2-40B4-BE49-F238E27FC236}">
                <a16:creationId xmlns:a16="http://schemas.microsoft.com/office/drawing/2014/main" id="{65AE4052-C167-BAFB-83E2-F2FB517CFDE0}"/>
              </a:ext>
            </a:extLst>
          </p:cNvPr>
          <p:cNvSpPr>
            <a:spLocks noGrp="1"/>
          </p:cNvSpPr>
          <p:nvPr>
            <p:ph type="dt" sz="half" idx="15"/>
          </p:nvPr>
        </p:nvSpPr>
        <p:spPr>
          <a:xfrm rot="5400000">
            <a:off x="10425981" y="4687095"/>
            <a:ext cx="270669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Goudy Old Style"/>
                <a:ea typeface="+mn-ea"/>
                <a:cs typeface="+mn-cs"/>
              </a:rPr>
              <a:t> </a:t>
            </a:r>
            <a:endParaRPr kumimoji="0" lang="en-US" sz="1000" b="0" i="0" u="none" strike="noStrike" kern="1200" cap="none" spc="0" normalizeH="0" baseline="0" noProof="0" dirty="0">
              <a:ln>
                <a:noFill/>
              </a:ln>
              <a:solidFill>
                <a:prstClr val="black"/>
              </a:solidFill>
              <a:effectLst/>
              <a:uLnTx/>
              <a:uFillTx/>
              <a:latin typeface="Goudy Old Style"/>
              <a:ea typeface="+mn-ea"/>
              <a:cs typeface="+mn-cs"/>
            </a:endParaRPr>
          </a:p>
        </p:txBody>
      </p:sp>
      <p:sp>
        <p:nvSpPr>
          <p:cNvPr id="3" name="Footer Placeholder 2">
            <a:extLst>
              <a:ext uri="{FF2B5EF4-FFF2-40B4-BE49-F238E27FC236}">
                <a16:creationId xmlns:a16="http://schemas.microsoft.com/office/drawing/2014/main" id="{282B6B65-BA55-2538-A17A-4C18F8FA50F3}"/>
              </a:ext>
            </a:extLst>
          </p:cNvPr>
          <p:cNvSpPr>
            <a:spLocks noGrp="1"/>
          </p:cNvSpPr>
          <p:nvPr>
            <p:ph type="ftr" sz="quarter" idx="16"/>
          </p:nvPr>
        </p:nvSpPr>
        <p:spPr>
          <a:xfrm rot="16200000">
            <a:off x="10292565" y="1592957"/>
            <a:ext cx="2973522"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Goudy Old Style"/>
                <a:ea typeface="+mn-ea"/>
                <a:cs typeface="+mn-cs"/>
              </a:rPr>
              <a:t> </a:t>
            </a:r>
            <a:endParaRPr kumimoji="0" lang="en-US" sz="1000" b="0" i="0" u="none" strike="noStrike" kern="1200" cap="none" spc="0" normalizeH="0" baseline="0" noProof="0" dirty="0">
              <a:ln>
                <a:noFill/>
              </a:ln>
              <a:solidFill>
                <a:prstClr val="black"/>
              </a:solidFill>
              <a:effectLst/>
              <a:uLnTx/>
              <a:uFillTx/>
              <a:latin typeface="Goudy Old Style"/>
              <a:ea typeface="+mn-ea"/>
              <a:cs typeface="+mn-cs"/>
            </a:endParaRPr>
          </a:p>
        </p:txBody>
      </p:sp>
      <p:sp>
        <p:nvSpPr>
          <p:cNvPr id="7" name="Slide Number Placeholder 6">
            <a:extLst>
              <a:ext uri="{FF2B5EF4-FFF2-40B4-BE49-F238E27FC236}">
                <a16:creationId xmlns:a16="http://schemas.microsoft.com/office/drawing/2014/main" id="{AF7CC376-2BE6-93CC-34E8-3FE29CCDEF77}"/>
              </a:ext>
            </a:extLst>
          </p:cNvPr>
          <p:cNvSpPr>
            <a:spLocks noGrp="1"/>
          </p:cNvSpPr>
          <p:nvPr>
            <p:ph type="sldNum" sz="quarter" idx="17"/>
          </p:nvPr>
        </p:nvSpPr>
        <p:spPr>
          <a:xfrm>
            <a:off x="11512296" y="6356350"/>
            <a:ext cx="57462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C057153-B650-4DEB-B370-79DDCFDCE934}" type="slidenum">
              <a:rPr kumimoji="0" lang="en-US" sz="1000" b="0" i="0" u="none" strike="noStrike" kern="1200" cap="none" spc="0" normalizeH="0" baseline="0" noProof="0" smtClean="0">
                <a:ln>
                  <a:noFill/>
                </a:ln>
                <a:solidFill>
                  <a:prstClr val="black"/>
                </a:solidFill>
                <a:effectLst/>
                <a:uLnTx/>
                <a:uFillTx/>
                <a:latin typeface="Goudy Old Style"/>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9</a:t>
            </a:fld>
            <a:endParaRPr kumimoji="0" lang="en-US" sz="1000" b="0" i="0" u="none" strike="noStrike" kern="1200" cap="none" spc="0" normalizeH="0" baseline="0" noProof="0">
              <a:ln>
                <a:noFill/>
              </a:ln>
              <a:solidFill>
                <a:prstClr val="black"/>
              </a:solidFill>
              <a:effectLst/>
              <a:uLnTx/>
              <a:uFillTx/>
              <a:latin typeface="Goudy Old Style"/>
              <a:ea typeface="+mn-ea"/>
              <a:cs typeface="+mn-cs"/>
            </a:endParaRPr>
          </a:p>
        </p:txBody>
      </p:sp>
      <p:pic>
        <p:nvPicPr>
          <p:cNvPr id="9" name="Obrázek 8">
            <a:extLst>
              <a:ext uri="{FF2B5EF4-FFF2-40B4-BE49-F238E27FC236}">
                <a16:creationId xmlns:a16="http://schemas.microsoft.com/office/drawing/2014/main" id="{B24C0C7E-D214-4ED8-87EF-05038B7C04DE}"/>
              </a:ext>
            </a:extLst>
          </p:cNvPr>
          <p:cNvPicPr>
            <a:picLocks noChangeAspect="1"/>
          </p:cNvPicPr>
          <p:nvPr/>
        </p:nvPicPr>
        <p:blipFill>
          <a:blip r:embed="rId3"/>
          <a:stretch>
            <a:fillRect/>
          </a:stretch>
        </p:blipFill>
        <p:spPr>
          <a:xfrm>
            <a:off x="-11074" y="1597447"/>
            <a:ext cx="4032174" cy="2688116"/>
          </a:xfrm>
          <a:prstGeom prst="rect">
            <a:avLst/>
          </a:prstGeom>
        </p:spPr>
      </p:pic>
      <p:pic>
        <p:nvPicPr>
          <p:cNvPr id="15" name="Picture 8">
            <a:extLst>
              <a:ext uri="{FF2B5EF4-FFF2-40B4-BE49-F238E27FC236}">
                <a16:creationId xmlns:a16="http://schemas.microsoft.com/office/drawing/2014/main" id="{BD08BE06-81CB-490B-98ED-0AFB505323BF}"/>
              </a:ext>
            </a:extLst>
          </p:cNvPr>
          <p:cNvPicPr>
            <a:picLocks noChangeAspect="1"/>
          </p:cNvPicPr>
          <p:nvPr/>
        </p:nvPicPr>
        <p:blipFill>
          <a:blip r:embed="rId4"/>
          <a:stretch>
            <a:fillRect/>
          </a:stretch>
        </p:blipFill>
        <p:spPr>
          <a:xfrm>
            <a:off x="-4762" y="0"/>
            <a:ext cx="4019550" cy="1714500"/>
          </a:xfrm>
          <a:prstGeom prst="rect">
            <a:avLst/>
          </a:prstGeom>
        </p:spPr>
      </p:pic>
    </p:spTree>
    <p:extLst>
      <p:ext uri="{BB962C8B-B14F-4D97-AF65-F5344CB8AC3E}">
        <p14:creationId xmlns:p14="http://schemas.microsoft.com/office/powerpoint/2010/main" val="283699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ircinate">
  <a:themeElements>
    <a:clrScheme name="Custom 9">
      <a:dk1>
        <a:srgbClr val="2C2F21"/>
      </a:dk1>
      <a:lt1>
        <a:srgbClr val="EBE3D8"/>
      </a:lt1>
      <a:dk2>
        <a:srgbClr val="000000"/>
      </a:dk2>
      <a:lt2>
        <a:srgbClr val="FFFFFF"/>
      </a:lt2>
      <a:accent1>
        <a:srgbClr val="625D3F"/>
      </a:accent1>
      <a:accent2>
        <a:srgbClr val="0E273F"/>
      </a:accent2>
      <a:accent3>
        <a:srgbClr val="C9C4BE"/>
      </a:accent3>
      <a:accent4>
        <a:srgbClr val="A39481"/>
      </a:accent4>
      <a:accent5>
        <a:srgbClr val="2C1E20"/>
      </a:accent5>
      <a:accent6>
        <a:srgbClr val="E8E8E8"/>
      </a:accent6>
      <a:hlink>
        <a:srgbClr val="467886"/>
      </a:hlink>
      <a:folHlink>
        <a:srgbClr val="96607D"/>
      </a:folHlink>
    </a:clrScheme>
    <a:fontScheme name="Custom 22">
      <a:majorFont>
        <a:latin typeface="Bahnschrift Light"/>
        <a:ea typeface=""/>
        <a:cs typeface=""/>
      </a:majorFont>
      <a:minorFont>
        <a:latin typeface="Bahnschrif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rcinate_CoPilot Layouts_win32_EF_v10" id="{57103A69-FC02-49FB-8E53-10BABFFCD93C}" vid="{B3D2483F-31ED-465D-9D6C-68F8665CCF95}"/>
    </a:ext>
  </a:extLst>
</a:theme>
</file>

<file path=ppt/theme/theme2.xml><?xml version="1.0" encoding="utf-8"?>
<a:theme xmlns:a="http://schemas.openxmlformats.org/drawingml/2006/main" name="Archway">
  <a:themeElements>
    <a:clrScheme name="Archway">
      <a:dk1>
        <a:sysClr val="windowText" lastClr="000000"/>
      </a:dk1>
      <a:lt1>
        <a:sysClr val="window" lastClr="FFFFFF"/>
      </a:lt1>
      <a:dk2>
        <a:srgbClr val="424C4E"/>
      </a:dk2>
      <a:lt2>
        <a:srgbClr val="EDE9E7"/>
      </a:lt2>
      <a:accent1>
        <a:srgbClr val="9FA597"/>
      </a:accent1>
      <a:accent2>
        <a:srgbClr val="AEA67E"/>
      </a:accent2>
      <a:accent3>
        <a:srgbClr val="957D71"/>
      </a:accent3>
      <a:accent4>
        <a:srgbClr val="C88769"/>
      </a:accent4>
      <a:accent5>
        <a:srgbClr val="97A4AA"/>
      </a:accent5>
      <a:accent6>
        <a:srgbClr val="9FA4A5"/>
      </a:accent6>
      <a:hlink>
        <a:srgbClr val="8C9484"/>
      </a:hlink>
      <a:folHlink>
        <a:srgbClr val="C17957"/>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 design_win32_LW_V6" id="{76702E1B-643C-41F6-B804-84CD1831FE1D}" vid="{80EAE0FA-13D9-49AC-87DC-C29A48A869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EC3793-C1BC-496C-A03C-202DFFC51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CEDABF-7176-4A42-8EF9-E5D4DD31FF6C}">
  <ds:schemaRefs>
    <ds:schemaRef ds:uri="http://purl.org/dc/terms/"/>
    <ds:schemaRef ds:uri="http://schemas.microsoft.com/sharepoint/v3"/>
    <ds:schemaRef ds:uri="http://www.w3.org/XML/1998/namespace"/>
    <ds:schemaRef ds:uri="http://schemas.openxmlformats.org/package/2006/metadata/core-properties"/>
    <ds:schemaRef ds:uri="71af3243-3dd4-4a8d-8c0d-dd76da1f02a5"/>
    <ds:schemaRef ds:uri="http://schemas.microsoft.com/office/2006/documentManagement/types"/>
    <ds:schemaRef ds:uri="http://purl.org/dc/dcmitype/"/>
    <ds:schemaRef ds:uri="http://schemas.microsoft.com/office/infopath/2007/PartnerControls"/>
    <ds:schemaRef ds:uri="http://purl.org/dc/elements/1.1/"/>
    <ds:schemaRef ds:uri="230e9df3-be65-4c73-a93b-d1236ebd677e"/>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D3301439-688F-4D19-B908-B48B62C5607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1377</TotalTime>
  <Words>3435</Words>
  <Application>Microsoft Office PowerPoint</Application>
  <PresentationFormat>Širokoúhlá obrazovka</PresentationFormat>
  <Paragraphs>196</Paragraphs>
  <Slides>15</Slides>
  <Notes>13</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15</vt:i4>
      </vt:variant>
    </vt:vector>
  </HeadingPairs>
  <TitlesOfParts>
    <vt:vector size="23" baseType="lpstr">
      <vt:lpstr>Aptos</vt:lpstr>
      <vt:lpstr>Arial</vt:lpstr>
      <vt:lpstr>Bahnschrift Light</vt:lpstr>
      <vt:lpstr>Calibri</vt:lpstr>
      <vt:lpstr>Felix Titling</vt:lpstr>
      <vt:lpstr>Goudy Old Style</vt:lpstr>
      <vt:lpstr>Circinate</vt:lpstr>
      <vt:lpstr>Archway</vt:lpstr>
      <vt:lpstr>Program Digitální Evropa   Konference Moderní veřejná správa 2025, Olomouc, 7.10.2025 </vt:lpstr>
      <vt:lpstr>Program Digitální Evropa (DIGITAL)</vt:lpstr>
      <vt:lpstr>Strategické cíle programu (2021–2027)</vt:lpstr>
      <vt:lpstr>Kdo může žádat o podporu?</vt:lpstr>
      <vt:lpstr>Spolupráce s dalšími programy EU</vt:lpstr>
      <vt:lpstr>Financování</vt:lpstr>
      <vt:lpstr>Doporučení pro žadatele</vt:lpstr>
      <vt:lpstr>Kde najít výzvy k podání projektů?</vt:lpstr>
      <vt:lpstr>DEP4ALL</vt:lpstr>
      <vt:lpstr>Výsledky programu digitální evropa </vt:lpstr>
      <vt:lpstr>Digitální inovace a vzdělávání</vt:lpstr>
      <vt:lpstr>Národní kontaktní místa v České republice</vt:lpstr>
      <vt:lpstr>Zaměření na období 2025–2027</vt:lpstr>
      <vt:lpstr>Důraz WP na umělou inteligenci (AI) a výzvy pro veřejnou správu</vt:lpstr>
      <vt:lpstr>Děkujeme Vám za pozornost!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Digitální Evropa (DIGITAL)</dc:title>
  <dc:creator>Fojtek Vít</dc:creator>
  <cp:lastModifiedBy>Fojtek Vít</cp:lastModifiedBy>
  <cp:revision>419</cp:revision>
  <cp:lastPrinted>2025-10-06T12:56:32Z</cp:lastPrinted>
  <dcterms:created xsi:type="dcterms:W3CDTF">2024-06-26T20:20:27Z</dcterms:created>
  <dcterms:modified xsi:type="dcterms:W3CDTF">2025-10-06T13:16:58Z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