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4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5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6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  <p:sldMasterId id="2147484290" r:id="rId2"/>
    <p:sldMasterId id="2147484301" r:id="rId3"/>
    <p:sldMasterId id="2147484310" r:id="rId4"/>
    <p:sldMasterId id="2147484319" r:id="rId5"/>
    <p:sldMasterId id="2147484333" r:id="rId6"/>
  </p:sldMasterIdLst>
  <p:notesMasterIdLst>
    <p:notesMasterId r:id="rId17"/>
  </p:notesMasterIdLst>
  <p:handoutMasterIdLst>
    <p:handoutMasterId r:id="rId18"/>
  </p:handoutMasterIdLst>
  <p:sldIdLst>
    <p:sldId id="763" r:id="rId7"/>
    <p:sldId id="2145707031" r:id="rId8"/>
    <p:sldId id="2145707034" r:id="rId9"/>
    <p:sldId id="2145707035" r:id="rId10"/>
    <p:sldId id="2145707021" r:id="rId11"/>
    <p:sldId id="2145707025" r:id="rId12"/>
    <p:sldId id="2145707028" r:id="rId13"/>
    <p:sldId id="293" r:id="rId14"/>
    <p:sldId id="2145707030" r:id="rId15"/>
    <p:sldId id="2145707029" r:id="rId1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00AF3F"/>
    <a:srgbClr val="DB7D00"/>
    <a:srgbClr val="F9E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406" autoAdjust="0"/>
    <p:restoredTop sz="87355" autoAdjust="0"/>
  </p:normalViewPr>
  <p:slideViewPr>
    <p:cSldViewPr>
      <p:cViewPr varScale="1">
        <p:scale>
          <a:sx n="58" d="100"/>
          <a:sy n="58" d="100"/>
        </p:scale>
        <p:origin x="1068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100" d="100"/>
          <a:sy n="100" d="100"/>
        </p:scale>
        <p:origin x="-3600" y="-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10" Type="http://schemas.openxmlformats.org/officeDocument/2006/relationships/slide" Target="slides/slide4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List1!$A$2:$A$5</c:f>
              <c:strCache>
                <c:ptCount val="4"/>
                <c:pt idx="0">
                  <c:v>Kategorie 1</c:v>
                </c:pt>
                <c:pt idx="1">
                  <c:v>Kategorie 2</c:v>
                </c:pt>
                <c:pt idx="2">
                  <c:v>Kategorie 3</c:v>
                </c:pt>
                <c:pt idx="3">
                  <c:v>Kategorie 4</c:v>
                </c:pt>
              </c:strCache>
            </c:strRef>
          </c:cat>
          <c:val>
            <c:numRef>
              <c:f>List1!$B$2:$B$5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B9B-9843-80A2-84A34E617749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Řada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List1!$A$2:$A$5</c:f>
              <c:strCache>
                <c:ptCount val="4"/>
                <c:pt idx="0">
                  <c:v>Kategorie 1</c:v>
                </c:pt>
                <c:pt idx="1">
                  <c:v>Kategorie 2</c:v>
                </c:pt>
                <c:pt idx="2">
                  <c:v>Kategorie 3</c:v>
                </c:pt>
                <c:pt idx="3">
                  <c:v>Kategorie 4</c:v>
                </c:pt>
              </c:strCache>
            </c:strRef>
          </c:cat>
          <c:val>
            <c:numRef>
              <c:f>List1!$C$2:$C$5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B9B-9843-80A2-84A34E617749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Řada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List1!$A$2:$A$5</c:f>
              <c:strCache>
                <c:ptCount val="4"/>
                <c:pt idx="0">
                  <c:v>Kategorie 1</c:v>
                </c:pt>
                <c:pt idx="1">
                  <c:v>Kategorie 2</c:v>
                </c:pt>
                <c:pt idx="2">
                  <c:v>Kategorie 3</c:v>
                </c:pt>
                <c:pt idx="3">
                  <c:v>Kategorie 4</c:v>
                </c:pt>
              </c:strCache>
            </c:strRef>
          </c:cat>
          <c:val>
            <c:numRef>
              <c:f>List1!$D$2:$D$5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B9B-9843-80A2-84A34E61774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41080479"/>
        <c:axId val="1294701103"/>
      </c:barChart>
      <c:catAx>
        <c:axId val="134108047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294701103"/>
        <c:crosses val="autoZero"/>
        <c:auto val="1"/>
        <c:lblAlgn val="ctr"/>
        <c:lblOffset val="100"/>
        <c:noMultiLvlLbl val="0"/>
      </c:catAx>
      <c:valAx>
        <c:axId val="129470110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34108047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708-E841-8101-4E164F02A69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2708-E841-8101-4E164F02A69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2708-E841-8101-4E164F02A695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2708-E841-8101-4E164F02A695}"/>
              </c:ext>
            </c:extLst>
          </c:dPt>
          <c:cat>
            <c:strRef>
              <c:f>List1!$A$2:$A$5</c:f>
              <c:strCache>
                <c:ptCount val="4"/>
                <c:pt idx="0">
                  <c:v>Kategorie 1</c:v>
                </c:pt>
                <c:pt idx="1">
                  <c:v>Kategorie 2</c:v>
                </c:pt>
                <c:pt idx="2">
                  <c:v>Kategorie 3</c:v>
                </c:pt>
                <c:pt idx="3">
                  <c:v>Kategorie 4</c:v>
                </c:pt>
              </c:strCache>
            </c:strRef>
          </c:cat>
          <c:val>
            <c:numRef>
              <c:f>List1!$B$2:$B$5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343-0B4D-A8CD-B6F40A3EE65F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Řada 2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2708-E841-8101-4E164F02A69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2708-E841-8101-4E164F02A69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2708-E841-8101-4E164F02A695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2708-E841-8101-4E164F02A695}"/>
              </c:ext>
            </c:extLst>
          </c:dPt>
          <c:cat>
            <c:strRef>
              <c:f>List1!$A$2:$A$5</c:f>
              <c:strCache>
                <c:ptCount val="4"/>
                <c:pt idx="0">
                  <c:v>Kategorie 1</c:v>
                </c:pt>
                <c:pt idx="1">
                  <c:v>Kategorie 2</c:v>
                </c:pt>
                <c:pt idx="2">
                  <c:v>Kategorie 3</c:v>
                </c:pt>
                <c:pt idx="3">
                  <c:v>Kategorie 4</c:v>
                </c:pt>
              </c:strCache>
            </c:strRef>
          </c:cat>
          <c:val>
            <c:numRef>
              <c:f>List1!$C$2:$C$5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343-0B4D-A8CD-B6F40A3EE65F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Řada 3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2708-E841-8101-4E164F02A69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2708-E841-8101-4E164F02A69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2708-E841-8101-4E164F02A695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2708-E841-8101-4E164F02A695}"/>
              </c:ext>
            </c:extLst>
          </c:dPt>
          <c:cat>
            <c:strRef>
              <c:f>List1!$A$2:$A$5</c:f>
              <c:strCache>
                <c:ptCount val="4"/>
                <c:pt idx="0">
                  <c:v>Kategorie 1</c:v>
                </c:pt>
                <c:pt idx="1">
                  <c:v>Kategorie 2</c:v>
                </c:pt>
                <c:pt idx="2">
                  <c:v>Kategorie 3</c:v>
                </c:pt>
                <c:pt idx="3">
                  <c:v>Kategorie 4</c:v>
                </c:pt>
              </c:strCache>
            </c:strRef>
          </c:cat>
          <c:val>
            <c:numRef>
              <c:f>List1!$D$2:$D$5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343-0B4D-A8CD-B6F40A3EE65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DA9FB6-D9ED-404E-AFD2-37E0835FC3D6}" type="datetimeFigureOut">
              <a:rPr lang="cs-CZ" smtClean="0"/>
              <a:pPr/>
              <a:t>31.10.2024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BA257B-425A-4350-8792-7C494188941C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20806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B48070-1754-4046-9E38-6F5D9D5E9BB1}" type="datetimeFigureOut">
              <a:rPr lang="cs-CZ" smtClean="0"/>
              <a:pPr/>
              <a:t>31.10.2024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477F0F-9C0A-45F8-A7AE-EABCF911889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14698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buFontTx/>
              <a:buNone/>
            </a:pPr>
            <a:endParaRPr lang="pl-PL" baseline="0" dirty="0"/>
          </a:p>
        </p:txBody>
      </p:sp>
    </p:spTree>
    <p:extLst>
      <p:ext uri="{BB962C8B-B14F-4D97-AF65-F5344CB8AC3E}">
        <p14:creationId xmlns:p14="http://schemas.microsoft.com/office/powerpoint/2010/main" val="42571186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buFontTx/>
              <a:buNone/>
            </a:pPr>
            <a:endParaRPr lang="pl-PL" baseline="0" dirty="0"/>
          </a:p>
        </p:txBody>
      </p:sp>
    </p:spTree>
    <p:extLst>
      <p:ext uri="{BB962C8B-B14F-4D97-AF65-F5344CB8AC3E}">
        <p14:creationId xmlns:p14="http://schemas.microsoft.com/office/powerpoint/2010/main" val="30538350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buFontTx/>
              <a:buNone/>
            </a:pPr>
            <a:endParaRPr lang="pl-PL" b="1" baseline="0" dirty="0"/>
          </a:p>
        </p:txBody>
      </p:sp>
    </p:spTree>
    <p:extLst>
      <p:ext uri="{BB962C8B-B14F-4D97-AF65-F5344CB8AC3E}">
        <p14:creationId xmlns:p14="http://schemas.microsoft.com/office/powerpoint/2010/main" val="34730809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pl-PL" baseline="0"/>
          </a:p>
        </p:txBody>
      </p:sp>
    </p:spTree>
    <p:extLst>
      <p:ext uri="{BB962C8B-B14F-4D97-AF65-F5344CB8AC3E}">
        <p14:creationId xmlns:p14="http://schemas.microsoft.com/office/powerpoint/2010/main" val="26685484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71450" indent="-171450">
              <a:buFontTx/>
              <a:buChar char="-"/>
            </a:pPr>
            <a:endParaRPr lang="pl-PL" baseline="0" dirty="0"/>
          </a:p>
        </p:txBody>
      </p:sp>
    </p:spTree>
    <p:extLst>
      <p:ext uri="{BB962C8B-B14F-4D97-AF65-F5344CB8AC3E}">
        <p14:creationId xmlns:p14="http://schemas.microsoft.com/office/powerpoint/2010/main" val="35564084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477F0F-9C0A-45F8-A7AE-EABCF9118898}" type="slidenum">
              <a:rPr lang="cs-CZ" smtClean="0"/>
              <a:pPr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038434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477F0F-9C0A-45F8-A7AE-EABCF9118898}" type="slidenum">
              <a:rPr lang="cs-CZ" smtClean="0"/>
              <a:pPr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17449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477F0F-9C0A-45F8-A7AE-EABCF9118898}" type="slidenum">
              <a:rPr lang="cs-CZ" smtClean="0"/>
              <a:pPr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747444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5.xml"/><Relationship Id="rId4" Type="http://schemas.openxmlformats.org/officeDocument/2006/relationships/chart" Target="../charts/chart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slideMaster" Target="../slideMasters/slideMaster6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2.emf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slideMaster" Target="../slideMasters/slideMaster6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2.emf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slideMaster" Target="../slideMasters/slideMaster6.xml"/><Relationship Id="rId1" Type="http://schemas.openxmlformats.org/officeDocument/2006/relationships/themeOverride" Target="../theme/themeOverride3.xml"/><Relationship Id="rId4" Type="http://schemas.openxmlformats.org/officeDocument/2006/relationships/image" Target="../media/image2.emf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dnadpis 2"/>
          <p:cNvSpPr>
            <a:spLocks noGrp="1"/>
          </p:cNvSpPr>
          <p:nvPr>
            <p:ph type="subTitle" idx="1" hasCustomPrompt="1"/>
          </p:nvPr>
        </p:nvSpPr>
        <p:spPr>
          <a:xfrm>
            <a:off x="1403648" y="4581128"/>
            <a:ext cx="7056784" cy="180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spcBef>
                <a:spcPts val="1000"/>
              </a:spcBef>
              <a:spcAft>
                <a:spcPts val="1000"/>
              </a:spcAft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/>
              <a:t>autoři projektu</a:t>
            </a:r>
          </a:p>
        </p:txBody>
      </p:sp>
      <p:sp>
        <p:nvSpPr>
          <p:cNvPr id="6" name="Nadpis 13"/>
          <p:cNvSpPr>
            <a:spLocks noGrp="1" noChangeAspect="1"/>
          </p:cNvSpPr>
          <p:nvPr>
            <p:ph type="title" hasCustomPrompt="1"/>
          </p:nvPr>
        </p:nvSpPr>
        <p:spPr>
          <a:xfrm>
            <a:off x="1403648" y="1988840"/>
            <a:ext cx="7283152" cy="1872208"/>
          </a:xfrm>
          <a:prstGeom prst="rect">
            <a:avLst/>
          </a:prstGeom>
        </p:spPr>
        <p:txBody>
          <a:bodyPr anchor="b"/>
          <a:lstStyle>
            <a:lvl1pPr algn="l">
              <a:defRPr b="1" baseline="0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/>
              <a:t>NÁZEV PREZENTACE</a:t>
            </a:r>
          </a:p>
        </p:txBody>
      </p:sp>
      <p:sp>
        <p:nvSpPr>
          <p:cNvPr id="7" name="Podnadpis 2"/>
          <p:cNvSpPr txBox="1">
            <a:spLocks/>
          </p:cNvSpPr>
          <p:nvPr userDrawn="1"/>
        </p:nvSpPr>
        <p:spPr>
          <a:xfrm>
            <a:off x="1403648" y="3789040"/>
            <a:ext cx="7209184" cy="57606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6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cs-CZ" sz="2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MINISTERSTVO PRO MÍSTNÍ ROZVOJ ČR</a:t>
            </a:r>
          </a:p>
        </p:txBody>
      </p:sp>
      <p:pic>
        <p:nvPicPr>
          <p:cNvPr id="8" name="Obrázek 7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23528" y="692696"/>
            <a:ext cx="2565000" cy="5625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Vnitřní list bez nadp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395536" y="1484784"/>
            <a:ext cx="8291264" cy="496855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spcBef>
                <a:spcPts val="1000"/>
              </a:spcBef>
              <a:spcAft>
                <a:spcPts val="1000"/>
              </a:spcAft>
              <a:buFontTx/>
              <a:buNone/>
              <a:defRPr sz="2800">
                <a:latin typeface="Arial" pitchFamily="34" charset="0"/>
                <a:cs typeface="Arial" pitchFamily="34" charset="0"/>
              </a:defRPr>
            </a:lvl1pPr>
            <a:lvl2pPr algn="l">
              <a:buFontTx/>
              <a:buNone/>
              <a:defRPr sz="2400">
                <a:latin typeface="Arial" pitchFamily="34" charset="0"/>
                <a:cs typeface="Arial" pitchFamily="34" charset="0"/>
              </a:defRPr>
            </a:lvl2pPr>
            <a:lvl3pPr algn="l">
              <a:buFontTx/>
              <a:buNone/>
              <a:defRPr sz="2000">
                <a:latin typeface="Arial" pitchFamily="34" charset="0"/>
                <a:cs typeface="Arial" pitchFamily="34" charset="0"/>
              </a:defRPr>
            </a:lvl3pPr>
            <a:lvl4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4pPr>
            <a:lvl5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cs-CZ" dirty="0"/>
              <a:t>Klepnutím vložíte text</a:t>
            </a:r>
          </a:p>
        </p:txBody>
      </p:sp>
      <p:pic>
        <p:nvPicPr>
          <p:cNvPr id="3" name="Obrázek 2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109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dnadpis 2"/>
          <p:cNvSpPr>
            <a:spLocks noGrp="1"/>
          </p:cNvSpPr>
          <p:nvPr>
            <p:ph type="subTitle" idx="1" hasCustomPrompt="1"/>
          </p:nvPr>
        </p:nvSpPr>
        <p:spPr>
          <a:xfrm>
            <a:off x="1403648" y="4581128"/>
            <a:ext cx="7056784" cy="180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spcBef>
                <a:spcPts val="1000"/>
              </a:spcBef>
              <a:spcAft>
                <a:spcPts val="1000"/>
              </a:spcAft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/>
              <a:t>autoři projektu</a:t>
            </a:r>
          </a:p>
        </p:txBody>
      </p:sp>
      <p:sp>
        <p:nvSpPr>
          <p:cNvPr id="6" name="Nadpis 13"/>
          <p:cNvSpPr>
            <a:spLocks noGrp="1" noChangeAspect="1"/>
          </p:cNvSpPr>
          <p:nvPr>
            <p:ph type="title" hasCustomPrompt="1"/>
          </p:nvPr>
        </p:nvSpPr>
        <p:spPr>
          <a:xfrm>
            <a:off x="1403648" y="1988840"/>
            <a:ext cx="7283152" cy="1872208"/>
          </a:xfrm>
          <a:prstGeom prst="rect">
            <a:avLst/>
          </a:prstGeom>
        </p:spPr>
        <p:txBody>
          <a:bodyPr anchor="b"/>
          <a:lstStyle>
            <a:lvl1pPr algn="l">
              <a:defRPr b="1" baseline="0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/>
              <a:t>NÁZEV PREZENTACE</a:t>
            </a:r>
          </a:p>
        </p:txBody>
      </p:sp>
      <p:sp>
        <p:nvSpPr>
          <p:cNvPr id="7" name="Podnadpis 2"/>
          <p:cNvSpPr txBox="1">
            <a:spLocks/>
          </p:cNvSpPr>
          <p:nvPr userDrawn="1"/>
        </p:nvSpPr>
        <p:spPr>
          <a:xfrm>
            <a:off x="1403648" y="3789040"/>
            <a:ext cx="7209184" cy="57606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6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cs-CZ" sz="2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MINISTERSTVO PRO MÍSTNÍ ROZVOJ ČR</a:t>
            </a:r>
          </a:p>
        </p:txBody>
      </p:sp>
      <p:pic>
        <p:nvPicPr>
          <p:cNvPr id="8" name="Obrázek 7" descr="mmr_cr_rgb.emf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528" y="692696"/>
            <a:ext cx="2565000" cy="56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2681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s na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395536" y="2060848"/>
            <a:ext cx="8291264" cy="43924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spcBef>
                <a:spcPts val="1000"/>
              </a:spcBef>
              <a:spcAft>
                <a:spcPts val="1000"/>
              </a:spcAft>
              <a:buFontTx/>
              <a:buNone/>
              <a:defRPr sz="2800">
                <a:latin typeface="Arial" pitchFamily="34" charset="0"/>
                <a:cs typeface="Arial" pitchFamily="34" charset="0"/>
              </a:defRPr>
            </a:lvl1pPr>
            <a:lvl2pPr algn="l">
              <a:buFontTx/>
              <a:buNone/>
              <a:defRPr sz="2400">
                <a:latin typeface="Arial" pitchFamily="34" charset="0"/>
                <a:cs typeface="Arial" pitchFamily="34" charset="0"/>
              </a:defRPr>
            </a:lvl2pPr>
            <a:lvl3pPr algn="l">
              <a:buFontTx/>
              <a:buNone/>
              <a:defRPr sz="2000">
                <a:latin typeface="Arial" pitchFamily="34" charset="0"/>
                <a:cs typeface="Arial" pitchFamily="34" charset="0"/>
              </a:defRPr>
            </a:lvl3pPr>
            <a:lvl4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4pPr>
            <a:lvl5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cs-CZ" dirty="0"/>
              <a:t>Klepnutím vložíte text</a:t>
            </a:r>
          </a:p>
        </p:txBody>
      </p:sp>
      <p:sp>
        <p:nvSpPr>
          <p:cNvPr id="10" name="Nadpis 9"/>
          <p:cNvSpPr>
            <a:spLocks noGrp="1"/>
          </p:cNvSpPr>
          <p:nvPr>
            <p:ph type="title" hasCustomPrompt="1"/>
          </p:nvPr>
        </p:nvSpPr>
        <p:spPr>
          <a:xfrm>
            <a:off x="395536" y="1412776"/>
            <a:ext cx="8291264" cy="504056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  <p:pic>
        <p:nvPicPr>
          <p:cNvPr id="4" name="Obrázek 3" descr="mmr_cr_rgb.emf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8620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bez nadp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395536" y="1484784"/>
            <a:ext cx="8291264" cy="496855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spcBef>
                <a:spcPts val="1000"/>
              </a:spcBef>
              <a:spcAft>
                <a:spcPts val="1000"/>
              </a:spcAft>
              <a:buFontTx/>
              <a:buNone/>
              <a:defRPr sz="2800">
                <a:latin typeface="Arial" pitchFamily="34" charset="0"/>
                <a:cs typeface="Arial" pitchFamily="34" charset="0"/>
              </a:defRPr>
            </a:lvl1pPr>
            <a:lvl2pPr algn="l">
              <a:buFontTx/>
              <a:buNone/>
              <a:defRPr sz="2400">
                <a:latin typeface="Arial" pitchFamily="34" charset="0"/>
                <a:cs typeface="Arial" pitchFamily="34" charset="0"/>
              </a:defRPr>
            </a:lvl2pPr>
            <a:lvl3pPr algn="l">
              <a:buFontTx/>
              <a:buNone/>
              <a:defRPr sz="2000">
                <a:latin typeface="Arial" pitchFamily="34" charset="0"/>
                <a:cs typeface="Arial" pitchFamily="34" charset="0"/>
              </a:defRPr>
            </a:lvl3pPr>
            <a:lvl4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4pPr>
            <a:lvl5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cs-CZ" dirty="0"/>
              <a:t>Klepnutím vložíte text</a:t>
            </a:r>
          </a:p>
        </p:txBody>
      </p:sp>
      <p:pic>
        <p:nvPicPr>
          <p:cNvPr id="3" name="Obrázek 2" descr="mmr_cr_rgb.emf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2868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s odrážka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dpis 9"/>
          <p:cNvSpPr>
            <a:spLocks noGrp="1"/>
          </p:cNvSpPr>
          <p:nvPr>
            <p:ph type="title" hasCustomPrompt="1"/>
          </p:nvPr>
        </p:nvSpPr>
        <p:spPr>
          <a:xfrm>
            <a:off x="395536" y="1412776"/>
            <a:ext cx="8291264" cy="504056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7544" y="2060849"/>
            <a:ext cx="8229600" cy="4392488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chemeClr val="accent1"/>
              </a:buClr>
              <a:buFont typeface="Wingdings" pitchFamily="2" charset="2"/>
              <a:buChar char="§"/>
              <a:defRPr/>
            </a:lvl1pPr>
            <a:lvl2pPr marL="742950" indent="-285750">
              <a:buClr>
                <a:schemeClr val="accent1"/>
              </a:buClr>
              <a:buFont typeface="Wingdings" pitchFamily="2" charset="2"/>
              <a:buChar char="§"/>
              <a:defRPr/>
            </a:lvl2pPr>
            <a:lvl3pPr marL="1143000" indent="-228600">
              <a:buClr>
                <a:schemeClr val="accent1"/>
              </a:buClr>
              <a:buFont typeface="Wingdings" pitchFamily="2" charset="2"/>
              <a:buChar char="§"/>
              <a:defRPr/>
            </a:lvl3pPr>
            <a:lvl4pPr marL="1600200" indent="-228600">
              <a:buClr>
                <a:schemeClr val="accent1"/>
              </a:buClr>
              <a:buFont typeface="Wingdings" pitchFamily="2" charset="2"/>
              <a:buChar char="§"/>
              <a:defRPr/>
            </a:lvl4pPr>
            <a:lvl5pPr marL="2057400" indent="-228600">
              <a:buClr>
                <a:schemeClr val="accent1"/>
              </a:buCl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pic>
        <p:nvPicPr>
          <p:cNvPr id="5" name="Obrázek 4" descr="mmr_cr_rgb.emf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4056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Vnitřní list s na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395536" y="2060848"/>
            <a:ext cx="8291264" cy="43924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spcBef>
                <a:spcPts val="1000"/>
              </a:spcBef>
              <a:spcAft>
                <a:spcPts val="1000"/>
              </a:spcAft>
              <a:buFontTx/>
              <a:buNone/>
              <a:defRPr sz="2800">
                <a:latin typeface="Arial" pitchFamily="34" charset="0"/>
                <a:cs typeface="Arial" pitchFamily="34" charset="0"/>
              </a:defRPr>
            </a:lvl1pPr>
            <a:lvl2pPr algn="l">
              <a:buFontTx/>
              <a:buNone/>
              <a:defRPr sz="2400">
                <a:latin typeface="Arial" pitchFamily="34" charset="0"/>
                <a:cs typeface="Arial" pitchFamily="34" charset="0"/>
              </a:defRPr>
            </a:lvl2pPr>
            <a:lvl3pPr algn="l">
              <a:buFontTx/>
              <a:buNone/>
              <a:defRPr sz="2000">
                <a:latin typeface="Arial" pitchFamily="34" charset="0"/>
                <a:cs typeface="Arial" pitchFamily="34" charset="0"/>
              </a:defRPr>
            </a:lvl3pPr>
            <a:lvl4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4pPr>
            <a:lvl5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cs-CZ" dirty="0"/>
              <a:t>Klepnutím vložíte text</a:t>
            </a:r>
          </a:p>
        </p:txBody>
      </p:sp>
      <p:sp>
        <p:nvSpPr>
          <p:cNvPr id="10" name="Nadpis 9"/>
          <p:cNvSpPr>
            <a:spLocks noGrp="1"/>
          </p:cNvSpPr>
          <p:nvPr>
            <p:ph type="title" hasCustomPrompt="1"/>
          </p:nvPr>
        </p:nvSpPr>
        <p:spPr>
          <a:xfrm>
            <a:off x="395536" y="1412776"/>
            <a:ext cx="8291264" cy="504056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  <p:pic>
        <p:nvPicPr>
          <p:cNvPr id="4" name="Obrázek 3" descr="mmr_cr_rgb.emf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6473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Vnitřní list bez nadp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395536" y="1484784"/>
            <a:ext cx="8291264" cy="496855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spcBef>
                <a:spcPts val="1000"/>
              </a:spcBef>
              <a:spcAft>
                <a:spcPts val="1000"/>
              </a:spcAft>
              <a:buFontTx/>
              <a:buNone/>
              <a:defRPr sz="2800">
                <a:latin typeface="Arial" pitchFamily="34" charset="0"/>
                <a:cs typeface="Arial" pitchFamily="34" charset="0"/>
              </a:defRPr>
            </a:lvl1pPr>
            <a:lvl2pPr algn="l">
              <a:buFontTx/>
              <a:buNone/>
              <a:defRPr sz="2400">
                <a:latin typeface="Arial" pitchFamily="34" charset="0"/>
                <a:cs typeface="Arial" pitchFamily="34" charset="0"/>
              </a:defRPr>
            </a:lvl2pPr>
            <a:lvl3pPr algn="l">
              <a:buFontTx/>
              <a:buNone/>
              <a:defRPr sz="2000">
                <a:latin typeface="Arial" pitchFamily="34" charset="0"/>
                <a:cs typeface="Arial" pitchFamily="34" charset="0"/>
              </a:defRPr>
            </a:lvl3pPr>
            <a:lvl4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4pPr>
            <a:lvl5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cs-CZ" dirty="0"/>
              <a:t>Klepnutím vložíte text</a:t>
            </a:r>
          </a:p>
        </p:txBody>
      </p:sp>
      <p:pic>
        <p:nvPicPr>
          <p:cNvPr id="3" name="Obrázek 2" descr="mmr_cr_rgb.emf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2181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Vnitřní list s na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395536" y="2060848"/>
            <a:ext cx="8291264" cy="43924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spcBef>
                <a:spcPts val="1000"/>
              </a:spcBef>
              <a:spcAft>
                <a:spcPts val="1000"/>
              </a:spcAft>
              <a:buFontTx/>
              <a:buNone/>
              <a:defRPr sz="2800">
                <a:latin typeface="Arial" pitchFamily="34" charset="0"/>
                <a:cs typeface="Arial" pitchFamily="34" charset="0"/>
              </a:defRPr>
            </a:lvl1pPr>
            <a:lvl2pPr algn="l">
              <a:buFontTx/>
              <a:buNone/>
              <a:defRPr sz="2400">
                <a:latin typeface="Arial" pitchFamily="34" charset="0"/>
                <a:cs typeface="Arial" pitchFamily="34" charset="0"/>
              </a:defRPr>
            </a:lvl2pPr>
            <a:lvl3pPr algn="l">
              <a:buFontTx/>
              <a:buNone/>
              <a:defRPr sz="2000">
                <a:latin typeface="Arial" pitchFamily="34" charset="0"/>
                <a:cs typeface="Arial" pitchFamily="34" charset="0"/>
              </a:defRPr>
            </a:lvl3pPr>
            <a:lvl4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4pPr>
            <a:lvl5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cs-CZ" dirty="0"/>
              <a:t>Klepnutím vložíte text</a:t>
            </a:r>
          </a:p>
        </p:txBody>
      </p:sp>
      <p:sp>
        <p:nvSpPr>
          <p:cNvPr id="10" name="Nadpis 9"/>
          <p:cNvSpPr>
            <a:spLocks noGrp="1"/>
          </p:cNvSpPr>
          <p:nvPr>
            <p:ph type="title" hasCustomPrompt="1"/>
          </p:nvPr>
        </p:nvSpPr>
        <p:spPr>
          <a:xfrm>
            <a:off x="395536" y="1412776"/>
            <a:ext cx="8291264" cy="504056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  <p:pic>
        <p:nvPicPr>
          <p:cNvPr id="4" name="Obrázek 3" descr="mmr_cr_rgb.emf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0535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Vnitřní list bez nadp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395536" y="1484784"/>
            <a:ext cx="8291264" cy="496855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spcBef>
                <a:spcPts val="1000"/>
              </a:spcBef>
              <a:spcAft>
                <a:spcPts val="1000"/>
              </a:spcAft>
              <a:buFontTx/>
              <a:buNone/>
              <a:defRPr sz="2800">
                <a:latin typeface="Arial" pitchFamily="34" charset="0"/>
                <a:cs typeface="Arial" pitchFamily="34" charset="0"/>
              </a:defRPr>
            </a:lvl1pPr>
            <a:lvl2pPr algn="l">
              <a:buFontTx/>
              <a:buNone/>
              <a:defRPr sz="2400">
                <a:latin typeface="Arial" pitchFamily="34" charset="0"/>
                <a:cs typeface="Arial" pitchFamily="34" charset="0"/>
              </a:defRPr>
            </a:lvl2pPr>
            <a:lvl3pPr algn="l">
              <a:buFontTx/>
              <a:buNone/>
              <a:defRPr sz="2000">
                <a:latin typeface="Arial" pitchFamily="34" charset="0"/>
                <a:cs typeface="Arial" pitchFamily="34" charset="0"/>
              </a:defRPr>
            </a:lvl3pPr>
            <a:lvl4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4pPr>
            <a:lvl5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cs-CZ" dirty="0"/>
              <a:t>Klepnutím vložíte text</a:t>
            </a:r>
          </a:p>
        </p:txBody>
      </p:sp>
      <p:pic>
        <p:nvPicPr>
          <p:cNvPr id="3" name="Obrázek 2" descr="mmr_cr_rgb.emf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949087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Vnitřní list s na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395536" y="2060848"/>
            <a:ext cx="8291264" cy="43924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spcBef>
                <a:spcPts val="1000"/>
              </a:spcBef>
              <a:spcAft>
                <a:spcPts val="1000"/>
              </a:spcAft>
              <a:buFontTx/>
              <a:buNone/>
              <a:defRPr sz="2800">
                <a:latin typeface="Arial" pitchFamily="34" charset="0"/>
                <a:cs typeface="Arial" pitchFamily="34" charset="0"/>
              </a:defRPr>
            </a:lvl1pPr>
            <a:lvl2pPr algn="l">
              <a:buFontTx/>
              <a:buNone/>
              <a:defRPr sz="2400">
                <a:latin typeface="Arial" pitchFamily="34" charset="0"/>
                <a:cs typeface="Arial" pitchFamily="34" charset="0"/>
              </a:defRPr>
            </a:lvl2pPr>
            <a:lvl3pPr algn="l">
              <a:buFontTx/>
              <a:buNone/>
              <a:defRPr sz="2000">
                <a:latin typeface="Arial" pitchFamily="34" charset="0"/>
                <a:cs typeface="Arial" pitchFamily="34" charset="0"/>
              </a:defRPr>
            </a:lvl3pPr>
            <a:lvl4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4pPr>
            <a:lvl5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cs-CZ" dirty="0"/>
              <a:t>Klepnutím vložíte text</a:t>
            </a:r>
          </a:p>
        </p:txBody>
      </p:sp>
      <p:sp>
        <p:nvSpPr>
          <p:cNvPr id="10" name="Nadpis 9"/>
          <p:cNvSpPr>
            <a:spLocks noGrp="1"/>
          </p:cNvSpPr>
          <p:nvPr>
            <p:ph type="title" hasCustomPrompt="1"/>
          </p:nvPr>
        </p:nvSpPr>
        <p:spPr>
          <a:xfrm>
            <a:off x="395536" y="1412776"/>
            <a:ext cx="8291264" cy="504056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  <p:pic>
        <p:nvPicPr>
          <p:cNvPr id="4" name="Obrázek 3" descr="mmr_cr_rgb.emf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2879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s na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395536" y="2060848"/>
            <a:ext cx="8291264" cy="43924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spcBef>
                <a:spcPts val="1000"/>
              </a:spcBef>
              <a:spcAft>
                <a:spcPts val="1000"/>
              </a:spcAft>
              <a:buFontTx/>
              <a:buNone/>
              <a:defRPr sz="2800">
                <a:latin typeface="Arial" pitchFamily="34" charset="0"/>
                <a:cs typeface="Arial" pitchFamily="34" charset="0"/>
              </a:defRPr>
            </a:lvl1pPr>
            <a:lvl2pPr algn="l">
              <a:buFontTx/>
              <a:buNone/>
              <a:defRPr sz="2400">
                <a:latin typeface="Arial" pitchFamily="34" charset="0"/>
                <a:cs typeface="Arial" pitchFamily="34" charset="0"/>
              </a:defRPr>
            </a:lvl2pPr>
            <a:lvl3pPr algn="l">
              <a:buFontTx/>
              <a:buNone/>
              <a:defRPr sz="2000">
                <a:latin typeface="Arial" pitchFamily="34" charset="0"/>
                <a:cs typeface="Arial" pitchFamily="34" charset="0"/>
              </a:defRPr>
            </a:lvl3pPr>
            <a:lvl4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4pPr>
            <a:lvl5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cs-CZ" dirty="0"/>
              <a:t>Klepnutím vložíte text</a:t>
            </a:r>
          </a:p>
        </p:txBody>
      </p:sp>
      <p:sp>
        <p:nvSpPr>
          <p:cNvPr id="10" name="Nadpis 9"/>
          <p:cNvSpPr>
            <a:spLocks noGrp="1"/>
          </p:cNvSpPr>
          <p:nvPr>
            <p:ph type="title" hasCustomPrompt="1"/>
          </p:nvPr>
        </p:nvSpPr>
        <p:spPr>
          <a:xfrm>
            <a:off x="395536" y="1412776"/>
            <a:ext cx="8291264" cy="504056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  <p:pic>
        <p:nvPicPr>
          <p:cNvPr id="4" name="Obrázek 3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Vnitřní list bez nadp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395536" y="1484784"/>
            <a:ext cx="8291264" cy="496855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spcBef>
                <a:spcPts val="1000"/>
              </a:spcBef>
              <a:spcAft>
                <a:spcPts val="1000"/>
              </a:spcAft>
              <a:buFontTx/>
              <a:buNone/>
              <a:defRPr sz="2800">
                <a:latin typeface="Arial" pitchFamily="34" charset="0"/>
                <a:cs typeface="Arial" pitchFamily="34" charset="0"/>
              </a:defRPr>
            </a:lvl1pPr>
            <a:lvl2pPr algn="l">
              <a:buFontTx/>
              <a:buNone/>
              <a:defRPr sz="2400">
                <a:latin typeface="Arial" pitchFamily="34" charset="0"/>
                <a:cs typeface="Arial" pitchFamily="34" charset="0"/>
              </a:defRPr>
            </a:lvl2pPr>
            <a:lvl3pPr algn="l">
              <a:buFontTx/>
              <a:buNone/>
              <a:defRPr sz="2000">
                <a:latin typeface="Arial" pitchFamily="34" charset="0"/>
                <a:cs typeface="Arial" pitchFamily="34" charset="0"/>
              </a:defRPr>
            </a:lvl3pPr>
            <a:lvl4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4pPr>
            <a:lvl5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cs-CZ" dirty="0"/>
              <a:t>Klepnutím vložíte text</a:t>
            </a:r>
          </a:p>
        </p:txBody>
      </p:sp>
      <p:pic>
        <p:nvPicPr>
          <p:cNvPr id="3" name="Obrázek 2" descr="mmr_cr_rgb.emf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464698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Úvodní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dnadpis 2"/>
          <p:cNvSpPr>
            <a:spLocks noGrp="1"/>
          </p:cNvSpPr>
          <p:nvPr>
            <p:ph type="subTitle" idx="1" hasCustomPrompt="1"/>
          </p:nvPr>
        </p:nvSpPr>
        <p:spPr>
          <a:xfrm>
            <a:off x="1403649" y="4581129"/>
            <a:ext cx="7056784" cy="180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spcBef>
                <a:spcPts val="922"/>
              </a:spcBef>
              <a:spcAft>
                <a:spcPts val="922"/>
              </a:spcAft>
              <a:buNone/>
              <a:defRPr sz="1843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212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425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638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851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1064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5277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9490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3703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/>
              <a:t>autoři projektu</a:t>
            </a:r>
          </a:p>
        </p:txBody>
      </p:sp>
      <p:sp>
        <p:nvSpPr>
          <p:cNvPr id="6" name="Nadpis 13"/>
          <p:cNvSpPr>
            <a:spLocks noGrp="1" noChangeAspect="1"/>
          </p:cNvSpPr>
          <p:nvPr>
            <p:ph type="title" hasCustomPrompt="1"/>
          </p:nvPr>
        </p:nvSpPr>
        <p:spPr>
          <a:xfrm>
            <a:off x="1403648" y="1988841"/>
            <a:ext cx="7283152" cy="1872208"/>
          </a:xfrm>
          <a:prstGeom prst="rect">
            <a:avLst/>
          </a:prstGeom>
        </p:spPr>
        <p:txBody>
          <a:bodyPr anchor="b"/>
          <a:lstStyle>
            <a:lvl1pPr algn="l">
              <a:defRPr b="1" baseline="0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/>
              <a:t>NÁZEV PREZENTACE</a:t>
            </a:r>
          </a:p>
        </p:txBody>
      </p:sp>
      <p:sp>
        <p:nvSpPr>
          <p:cNvPr id="7" name="Podnadpis 2"/>
          <p:cNvSpPr txBox="1">
            <a:spLocks/>
          </p:cNvSpPr>
          <p:nvPr/>
        </p:nvSpPr>
        <p:spPr>
          <a:xfrm>
            <a:off x="1403648" y="3789041"/>
            <a:ext cx="7209184" cy="57606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6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842582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cs-CZ" sz="2396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MINISTERSTVO PRO MÍSTNÍ ROZVOJ ČR</a:t>
            </a:r>
          </a:p>
        </p:txBody>
      </p:sp>
      <p:pic>
        <p:nvPicPr>
          <p:cNvPr id="9" name="Obrázek 8" descr="mmr_cr_rgb.em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692698"/>
            <a:ext cx="2517398" cy="66247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6203592"/>
      </p:ext>
    </p:extLst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Vnitřní list s na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395536" y="2060849"/>
            <a:ext cx="8291264" cy="430607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spcBef>
                <a:spcPts val="922"/>
              </a:spcBef>
              <a:spcAft>
                <a:spcPts val="922"/>
              </a:spcAft>
              <a:buFontTx/>
              <a:buNone/>
              <a:defRPr sz="2580">
                <a:latin typeface="Arial" pitchFamily="34" charset="0"/>
                <a:cs typeface="Arial" pitchFamily="34" charset="0"/>
              </a:defRPr>
            </a:lvl1pPr>
            <a:lvl2pPr algn="l">
              <a:buFontTx/>
              <a:buNone/>
              <a:defRPr sz="2212">
                <a:latin typeface="Arial" pitchFamily="34" charset="0"/>
                <a:cs typeface="Arial" pitchFamily="34" charset="0"/>
              </a:defRPr>
            </a:lvl2pPr>
            <a:lvl3pPr algn="l">
              <a:buFontTx/>
              <a:buNone/>
              <a:defRPr sz="1843">
                <a:latin typeface="Arial" pitchFamily="34" charset="0"/>
                <a:cs typeface="Arial" pitchFamily="34" charset="0"/>
              </a:defRPr>
            </a:lvl3pPr>
            <a:lvl4pPr algn="l">
              <a:buFontTx/>
              <a:buNone/>
              <a:defRPr sz="1658">
                <a:latin typeface="Arial" pitchFamily="34" charset="0"/>
                <a:cs typeface="Arial" pitchFamily="34" charset="0"/>
              </a:defRPr>
            </a:lvl4pPr>
            <a:lvl5pPr algn="l">
              <a:buFontTx/>
              <a:buNone/>
              <a:defRPr sz="1658">
                <a:latin typeface="Arial" pitchFamily="34" charset="0"/>
                <a:cs typeface="Arial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cs-CZ" dirty="0"/>
              <a:t>Klepnutím vložíte text</a:t>
            </a:r>
          </a:p>
        </p:txBody>
      </p:sp>
      <p:sp>
        <p:nvSpPr>
          <p:cNvPr id="10" name="Nadpis 9"/>
          <p:cNvSpPr>
            <a:spLocks noGrp="1"/>
          </p:cNvSpPr>
          <p:nvPr>
            <p:ph type="title" hasCustomPrompt="1"/>
          </p:nvPr>
        </p:nvSpPr>
        <p:spPr>
          <a:xfrm>
            <a:off x="395536" y="1412777"/>
            <a:ext cx="8291264" cy="504056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949" b="1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  <p:pic>
        <p:nvPicPr>
          <p:cNvPr id="5" name="Obrázek 4" descr="mmr_cr_rgb.em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620690"/>
            <a:ext cx="2016225" cy="5305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59991814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Vnitřní list bez nadp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395536" y="1484784"/>
            <a:ext cx="8291264" cy="4882143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spcBef>
                <a:spcPts val="922"/>
              </a:spcBef>
              <a:spcAft>
                <a:spcPts val="922"/>
              </a:spcAft>
              <a:buFontTx/>
              <a:buNone/>
              <a:defRPr sz="2580">
                <a:latin typeface="Arial" pitchFamily="34" charset="0"/>
                <a:cs typeface="Arial" pitchFamily="34" charset="0"/>
              </a:defRPr>
            </a:lvl1pPr>
            <a:lvl2pPr algn="l">
              <a:buFontTx/>
              <a:buNone/>
              <a:defRPr sz="2212">
                <a:latin typeface="Arial" pitchFamily="34" charset="0"/>
                <a:cs typeface="Arial" pitchFamily="34" charset="0"/>
              </a:defRPr>
            </a:lvl2pPr>
            <a:lvl3pPr algn="l">
              <a:buFontTx/>
              <a:buNone/>
              <a:defRPr sz="1843">
                <a:latin typeface="Arial" pitchFamily="34" charset="0"/>
                <a:cs typeface="Arial" pitchFamily="34" charset="0"/>
              </a:defRPr>
            </a:lvl3pPr>
            <a:lvl4pPr algn="l">
              <a:buFontTx/>
              <a:buNone/>
              <a:defRPr sz="1658">
                <a:latin typeface="Arial" pitchFamily="34" charset="0"/>
                <a:cs typeface="Arial" pitchFamily="34" charset="0"/>
              </a:defRPr>
            </a:lvl4pPr>
            <a:lvl5pPr algn="l">
              <a:buFontTx/>
              <a:buNone/>
              <a:defRPr sz="1658">
                <a:latin typeface="Arial" pitchFamily="34" charset="0"/>
                <a:cs typeface="Arial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cs-CZ" dirty="0"/>
              <a:t>Klepnutím vložíte text</a:t>
            </a:r>
          </a:p>
        </p:txBody>
      </p:sp>
      <p:pic>
        <p:nvPicPr>
          <p:cNvPr id="4" name="Obrázek 3" descr="mmr_cr_rgb.em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620690"/>
            <a:ext cx="2016225" cy="5305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1693053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Vnitřní list s odrážka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dpis 9"/>
          <p:cNvSpPr>
            <a:spLocks noGrp="1"/>
          </p:cNvSpPr>
          <p:nvPr>
            <p:ph type="title" hasCustomPrompt="1"/>
          </p:nvPr>
        </p:nvSpPr>
        <p:spPr>
          <a:xfrm>
            <a:off x="395536" y="1412777"/>
            <a:ext cx="8291264" cy="504056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949" b="1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7545" y="2060850"/>
            <a:ext cx="8229600" cy="4306078"/>
          </a:xfrm>
          <a:prstGeom prst="rect">
            <a:avLst/>
          </a:prstGeom>
        </p:spPr>
        <p:txBody>
          <a:bodyPr/>
          <a:lstStyle>
            <a:lvl1pPr marL="315968" indent="-315968">
              <a:buClr>
                <a:schemeClr val="accent1"/>
              </a:buClr>
              <a:buFont typeface="Wingdings" pitchFamily="2" charset="2"/>
              <a:buChar char="§"/>
              <a:defRPr/>
            </a:lvl1pPr>
            <a:lvl2pPr marL="684598" indent="-263307">
              <a:buClr>
                <a:schemeClr val="accent1"/>
              </a:buClr>
              <a:buFont typeface="Wingdings" pitchFamily="2" charset="2"/>
              <a:buChar char="§"/>
              <a:defRPr/>
            </a:lvl2pPr>
            <a:lvl3pPr marL="1053228" indent="-210646">
              <a:buClr>
                <a:schemeClr val="accent1"/>
              </a:buClr>
              <a:buFont typeface="Wingdings" pitchFamily="2" charset="2"/>
              <a:buChar char="§"/>
              <a:defRPr/>
            </a:lvl3pPr>
            <a:lvl4pPr marL="1474520" indent="-210646">
              <a:buClr>
                <a:schemeClr val="accent1"/>
              </a:buClr>
              <a:buFont typeface="Wingdings" pitchFamily="2" charset="2"/>
              <a:buChar char="§"/>
              <a:defRPr/>
            </a:lvl4pPr>
            <a:lvl5pPr marL="1895812" indent="-210646">
              <a:buClr>
                <a:schemeClr val="accent1"/>
              </a:buCl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pic>
        <p:nvPicPr>
          <p:cNvPr id="6" name="Obrázek 5" descr="mmr_cr_rgb.em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620690"/>
            <a:ext cx="2016225" cy="5305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02643361"/>
      </p:ext>
    </p:extLst>
  </p:cSld>
  <p:clrMapOvr>
    <a:masterClrMapping/>
  </p:clrMapOvr>
  <p:hf sldNum="0"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Úvodní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 hasCustomPrompt="1"/>
          </p:nvPr>
        </p:nvSpPr>
        <p:spPr>
          <a:xfrm>
            <a:off x="675088" y="4624631"/>
            <a:ext cx="6400800" cy="492317"/>
          </a:xfrm>
          <a:prstGeom prst="rect">
            <a:avLst/>
          </a:prstGeom>
        </p:spPr>
        <p:txBody>
          <a:bodyPr lIns="90000">
            <a:normAutofit/>
          </a:bodyPr>
          <a:lstStyle>
            <a:lvl1pPr marL="0" indent="0" algn="l">
              <a:buNone/>
              <a:defRPr sz="2100" baseline="0">
                <a:solidFill>
                  <a:srgbClr val="034EA2"/>
                </a:solidFill>
              </a:defRPr>
            </a:lvl1pPr>
            <a:lvl2pPr marL="4610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221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832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44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053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664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274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885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/>
              <a:t>Jméno autora/autorů</a:t>
            </a:r>
          </a:p>
        </p:txBody>
      </p:sp>
      <p:sp>
        <p:nvSpPr>
          <p:cNvPr id="19" name="Nadpis 18"/>
          <p:cNvSpPr>
            <a:spLocks noGrp="1"/>
          </p:cNvSpPr>
          <p:nvPr>
            <p:ph type="title" hasCustomPrompt="1"/>
          </p:nvPr>
        </p:nvSpPr>
        <p:spPr>
          <a:xfrm>
            <a:off x="675089" y="2109699"/>
            <a:ext cx="8229600" cy="1143000"/>
          </a:xfrm>
          <a:prstGeom prst="rect">
            <a:avLst/>
          </a:prstGeom>
        </p:spPr>
        <p:txBody>
          <a:bodyPr lIns="90000">
            <a:normAutofit/>
          </a:bodyPr>
          <a:lstStyle>
            <a:lvl1pPr algn="l">
              <a:defRPr sz="3000" b="1" baseline="0">
                <a:solidFill>
                  <a:srgbClr val="034EA2"/>
                </a:solidFill>
              </a:defRPr>
            </a:lvl1pPr>
          </a:lstStyle>
          <a:p>
            <a:r>
              <a:rPr lang="cs-CZ" dirty="0"/>
              <a:t>Název prezentace</a:t>
            </a:r>
          </a:p>
        </p:txBody>
      </p:sp>
      <p:sp>
        <p:nvSpPr>
          <p:cNvPr id="24" name="Zástupný symbol pro text 23"/>
          <p:cNvSpPr>
            <a:spLocks noGrp="1"/>
          </p:cNvSpPr>
          <p:nvPr>
            <p:ph type="body" sz="quarter" idx="17" hasCustomPrompt="1"/>
          </p:nvPr>
        </p:nvSpPr>
        <p:spPr>
          <a:xfrm>
            <a:off x="675088" y="5327627"/>
            <a:ext cx="3456834" cy="351971"/>
          </a:xfrm>
          <a:prstGeom prst="rect">
            <a:avLst/>
          </a:prstGeom>
        </p:spPr>
        <p:txBody>
          <a:bodyPr lIns="90000" rIns="144000">
            <a:noAutofit/>
          </a:bodyPr>
          <a:lstStyle>
            <a:lvl1pPr>
              <a:buNone/>
              <a:defRPr sz="1500">
                <a:solidFill>
                  <a:srgbClr val="034EA2"/>
                </a:solidFill>
              </a:defRPr>
            </a:lvl1pPr>
          </a:lstStyle>
          <a:p>
            <a:pPr lvl="0"/>
            <a:r>
              <a:rPr lang="cs-CZ" dirty="0"/>
              <a:t>Datum a místo</a:t>
            </a:r>
          </a:p>
        </p:txBody>
      </p:sp>
    </p:spTree>
    <p:extLst>
      <p:ext uri="{BB962C8B-B14F-4D97-AF65-F5344CB8AC3E}">
        <p14:creationId xmlns:p14="http://schemas.microsoft.com/office/powerpoint/2010/main" val="234085062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Předělový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412996" y="2152784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500" baseline="0">
                <a:solidFill>
                  <a:srgbClr val="034EA2"/>
                </a:solidFill>
              </a:defRPr>
            </a:lvl1pPr>
          </a:lstStyle>
          <a:p>
            <a:r>
              <a:rPr lang="cs-CZ" dirty="0"/>
              <a:t>Název tématu/předělu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AD5F7-9A70-43A8-B2E8-1F114AD105DD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7" name="Obrázek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270" y="3499331"/>
            <a:ext cx="6070121" cy="66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0532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457201" y="274640"/>
            <a:ext cx="8229600" cy="90376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2700" b="1" baseline="0">
                <a:solidFill>
                  <a:srgbClr val="034EA2"/>
                </a:solidFill>
              </a:defRPr>
            </a:lvl1pPr>
          </a:lstStyle>
          <a:p>
            <a:r>
              <a:rPr lang="cs-CZ" dirty="0"/>
              <a:t>Nadpis</a:t>
            </a:r>
          </a:p>
        </p:txBody>
      </p:sp>
      <p:pic>
        <p:nvPicPr>
          <p:cNvPr id="7" name="Obrázek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12169"/>
            <a:ext cx="9157591" cy="100946"/>
          </a:xfrm>
          <a:prstGeom prst="rect">
            <a:avLst/>
          </a:prstGeom>
        </p:spPr>
      </p:pic>
      <p:sp>
        <p:nvSpPr>
          <p:cNvPr id="10" name="Zástupný symbol pro graf 9"/>
          <p:cNvSpPr>
            <a:spLocks noGrp="1"/>
          </p:cNvSpPr>
          <p:nvPr>
            <p:ph type="chart" sz="quarter" idx="13"/>
          </p:nvPr>
        </p:nvSpPr>
        <p:spPr>
          <a:xfrm>
            <a:off x="466786" y="1530375"/>
            <a:ext cx="8210429" cy="4290319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graf.</a:t>
            </a: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77AD5F7-9A70-43A8-B2E8-1F114AD105D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104590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Závěrečný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 hasCustomPrompt="1"/>
          </p:nvPr>
        </p:nvSpPr>
        <p:spPr>
          <a:xfrm>
            <a:off x="1385232" y="4694959"/>
            <a:ext cx="6373538" cy="984636"/>
          </a:xfrm>
          <a:prstGeom prst="rect">
            <a:avLst/>
          </a:prstGeom>
        </p:spPr>
        <p:txBody>
          <a:bodyPr lIns="90000">
            <a:normAutofit/>
          </a:bodyPr>
          <a:lstStyle>
            <a:lvl1pPr marL="0" indent="0" algn="ctr">
              <a:buNone/>
              <a:defRPr sz="2100" baseline="0">
                <a:solidFill>
                  <a:srgbClr val="034EA2"/>
                </a:solidFill>
              </a:defRPr>
            </a:lvl1pPr>
            <a:lvl2pPr marL="4610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221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832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44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053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664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274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885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/>
              <a:t>Jméno autora/autorů a kontakt</a:t>
            </a:r>
          </a:p>
        </p:txBody>
      </p:sp>
      <p:sp>
        <p:nvSpPr>
          <p:cNvPr id="19" name="Nadpis 18"/>
          <p:cNvSpPr>
            <a:spLocks noGrp="1"/>
          </p:cNvSpPr>
          <p:nvPr>
            <p:ph type="title" hasCustomPrompt="1"/>
          </p:nvPr>
        </p:nvSpPr>
        <p:spPr>
          <a:xfrm>
            <a:off x="790678" y="2724284"/>
            <a:ext cx="7562234" cy="1197034"/>
          </a:xfrm>
          <a:prstGeom prst="rect">
            <a:avLst/>
          </a:prstGeom>
        </p:spPr>
        <p:txBody>
          <a:bodyPr lIns="90000">
            <a:normAutofit/>
          </a:bodyPr>
          <a:lstStyle>
            <a:lvl1pPr algn="ctr">
              <a:defRPr sz="4050" b="0" baseline="0">
                <a:solidFill>
                  <a:srgbClr val="034EA2"/>
                </a:solidFill>
              </a:defRPr>
            </a:lvl1pPr>
          </a:lstStyle>
          <a:p>
            <a:r>
              <a:rPr lang="cs-CZ" dirty="0"/>
              <a:t>Rozloučení</a:t>
            </a:r>
          </a:p>
        </p:txBody>
      </p:sp>
    </p:spTree>
    <p:extLst>
      <p:ext uri="{BB962C8B-B14F-4D97-AF65-F5344CB8AC3E}">
        <p14:creationId xmlns:p14="http://schemas.microsoft.com/office/powerpoint/2010/main" val="196581207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Úvodní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dnadpis 2"/>
          <p:cNvSpPr>
            <a:spLocks noGrp="1"/>
          </p:cNvSpPr>
          <p:nvPr>
            <p:ph type="subTitle" idx="1" hasCustomPrompt="1"/>
          </p:nvPr>
        </p:nvSpPr>
        <p:spPr>
          <a:xfrm>
            <a:off x="1403649" y="4581129"/>
            <a:ext cx="7056784" cy="180020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l">
              <a:spcBef>
                <a:spcPts val="922"/>
              </a:spcBef>
              <a:spcAft>
                <a:spcPts val="922"/>
              </a:spcAft>
              <a:buNone/>
              <a:defRPr sz="1843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212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425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638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851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1064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5277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9490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3703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/>
              <a:t>autoři projektu</a:t>
            </a:r>
          </a:p>
        </p:txBody>
      </p:sp>
      <p:sp>
        <p:nvSpPr>
          <p:cNvPr id="6" name="Nadpis 13"/>
          <p:cNvSpPr>
            <a:spLocks noGrp="1" noChangeAspect="1"/>
          </p:cNvSpPr>
          <p:nvPr>
            <p:ph type="title" hasCustomPrompt="1"/>
          </p:nvPr>
        </p:nvSpPr>
        <p:spPr>
          <a:xfrm>
            <a:off x="1403648" y="1988841"/>
            <a:ext cx="7283152" cy="1872208"/>
          </a:xfrm>
          <a:prstGeom prst="rect">
            <a:avLst/>
          </a:prstGeom>
        </p:spPr>
        <p:txBody>
          <a:bodyPr anchor="b"/>
          <a:lstStyle>
            <a:lvl1pPr algn="l">
              <a:defRPr b="1" baseline="0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/>
              <a:t>NÁZEV PREZENTACE</a:t>
            </a:r>
          </a:p>
        </p:txBody>
      </p:sp>
      <p:sp>
        <p:nvSpPr>
          <p:cNvPr id="7" name="Podnadpis 2"/>
          <p:cNvSpPr txBox="1">
            <a:spLocks/>
          </p:cNvSpPr>
          <p:nvPr/>
        </p:nvSpPr>
        <p:spPr>
          <a:xfrm>
            <a:off x="1403648" y="3789041"/>
            <a:ext cx="7209184" cy="57606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6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842582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cs-CZ" sz="2396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MINISTERSTVO PRO MÍSTNÍ ROZVOJ ČR</a:t>
            </a:r>
          </a:p>
        </p:txBody>
      </p:sp>
      <p:pic>
        <p:nvPicPr>
          <p:cNvPr id="9" name="Obrázek 8" descr="mmr_cr_rgb.em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692698"/>
            <a:ext cx="2517398" cy="66247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04962670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bez nadp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395536" y="1484784"/>
            <a:ext cx="8291264" cy="496855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spcBef>
                <a:spcPts val="1000"/>
              </a:spcBef>
              <a:spcAft>
                <a:spcPts val="1000"/>
              </a:spcAft>
              <a:buFontTx/>
              <a:buNone/>
              <a:defRPr sz="2800">
                <a:latin typeface="Arial" pitchFamily="34" charset="0"/>
                <a:cs typeface="Arial" pitchFamily="34" charset="0"/>
              </a:defRPr>
            </a:lvl1pPr>
            <a:lvl2pPr algn="l">
              <a:buFontTx/>
              <a:buNone/>
              <a:defRPr sz="2400">
                <a:latin typeface="Arial" pitchFamily="34" charset="0"/>
                <a:cs typeface="Arial" pitchFamily="34" charset="0"/>
              </a:defRPr>
            </a:lvl2pPr>
            <a:lvl3pPr algn="l">
              <a:buFontTx/>
              <a:buNone/>
              <a:defRPr sz="2000">
                <a:latin typeface="Arial" pitchFamily="34" charset="0"/>
                <a:cs typeface="Arial" pitchFamily="34" charset="0"/>
              </a:defRPr>
            </a:lvl3pPr>
            <a:lvl4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4pPr>
            <a:lvl5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cs-CZ" dirty="0"/>
              <a:t>Klepnutím vložíte text</a:t>
            </a:r>
          </a:p>
        </p:txBody>
      </p:sp>
      <p:pic>
        <p:nvPicPr>
          <p:cNvPr id="3" name="Obrázek 2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Vnitřní list s na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395536" y="2060849"/>
            <a:ext cx="8291264" cy="430607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spcBef>
                <a:spcPts val="922"/>
              </a:spcBef>
              <a:spcAft>
                <a:spcPts val="922"/>
              </a:spcAft>
              <a:buFontTx/>
              <a:buNone/>
              <a:defRPr sz="2580">
                <a:latin typeface="Arial" pitchFamily="34" charset="0"/>
                <a:cs typeface="Arial" pitchFamily="34" charset="0"/>
              </a:defRPr>
            </a:lvl1pPr>
            <a:lvl2pPr algn="l">
              <a:buFontTx/>
              <a:buNone/>
              <a:defRPr sz="2212">
                <a:latin typeface="Arial" pitchFamily="34" charset="0"/>
                <a:cs typeface="Arial" pitchFamily="34" charset="0"/>
              </a:defRPr>
            </a:lvl2pPr>
            <a:lvl3pPr algn="l">
              <a:buFontTx/>
              <a:buNone/>
              <a:defRPr sz="1843">
                <a:latin typeface="Arial" pitchFamily="34" charset="0"/>
                <a:cs typeface="Arial" pitchFamily="34" charset="0"/>
              </a:defRPr>
            </a:lvl3pPr>
            <a:lvl4pPr algn="l">
              <a:buFontTx/>
              <a:buNone/>
              <a:defRPr sz="1658">
                <a:latin typeface="Arial" pitchFamily="34" charset="0"/>
                <a:cs typeface="Arial" pitchFamily="34" charset="0"/>
              </a:defRPr>
            </a:lvl4pPr>
            <a:lvl5pPr algn="l">
              <a:buFontTx/>
              <a:buNone/>
              <a:defRPr sz="1658">
                <a:latin typeface="Arial" pitchFamily="34" charset="0"/>
                <a:cs typeface="Arial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cs-CZ" dirty="0"/>
              <a:t>Klepnutím vložíte text</a:t>
            </a:r>
          </a:p>
        </p:txBody>
      </p:sp>
      <p:sp>
        <p:nvSpPr>
          <p:cNvPr id="10" name="Nadpis 9"/>
          <p:cNvSpPr>
            <a:spLocks noGrp="1"/>
          </p:cNvSpPr>
          <p:nvPr>
            <p:ph type="title" hasCustomPrompt="1"/>
          </p:nvPr>
        </p:nvSpPr>
        <p:spPr>
          <a:xfrm>
            <a:off x="395536" y="1412777"/>
            <a:ext cx="8291264" cy="504056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949" b="1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  <p:pic>
        <p:nvPicPr>
          <p:cNvPr id="5" name="Obrázek 4" descr="mmr_cr_rgb.em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620690"/>
            <a:ext cx="2016225" cy="5305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53994047"/>
      </p:ext>
    </p:extLst>
  </p:cSld>
  <p:clrMapOvr>
    <a:masterClrMapping/>
  </p:clrMapOvr>
  <p:hf sldNum="0"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Vnitřní list bez nadp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395536" y="1484784"/>
            <a:ext cx="8291264" cy="4882143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spcBef>
                <a:spcPts val="922"/>
              </a:spcBef>
              <a:spcAft>
                <a:spcPts val="922"/>
              </a:spcAft>
              <a:buFontTx/>
              <a:buNone/>
              <a:defRPr sz="2580">
                <a:latin typeface="Arial" pitchFamily="34" charset="0"/>
                <a:cs typeface="Arial" pitchFamily="34" charset="0"/>
              </a:defRPr>
            </a:lvl1pPr>
            <a:lvl2pPr algn="l">
              <a:buFontTx/>
              <a:buNone/>
              <a:defRPr sz="2212">
                <a:latin typeface="Arial" pitchFamily="34" charset="0"/>
                <a:cs typeface="Arial" pitchFamily="34" charset="0"/>
              </a:defRPr>
            </a:lvl2pPr>
            <a:lvl3pPr algn="l">
              <a:buFontTx/>
              <a:buNone/>
              <a:defRPr sz="1843">
                <a:latin typeface="Arial" pitchFamily="34" charset="0"/>
                <a:cs typeface="Arial" pitchFamily="34" charset="0"/>
              </a:defRPr>
            </a:lvl3pPr>
            <a:lvl4pPr algn="l">
              <a:buFontTx/>
              <a:buNone/>
              <a:defRPr sz="1658">
                <a:latin typeface="Arial" pitchFamily="34" charset="0"/>
                <a:cs typeface="Arial" pitchFamily="34" charset="0"/>
              </a:defRPr>
            </a:lvl4pPr>
            <a:lvl5pPr algn="l">
              <a:buFontTx/>
              <a:buNone/>
              <a:defRPr sz="1658">
                <a:latin typeface="Arial" pitchFamily="34" charset="0"/>
                <a:cs typeface="Arial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cs-CZ" dirty="0"/>
              <a:t>Klepnutím vložíte text</a:t>
            </a:r>
          </a:p>
        </p:txBody>
      </p:sp>
      <p:pic>
        <p:nvPicPr>
          <p:cNvPr id="4" name="Obrázek 3" descr="mmr_cr_rgb.em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620690"/>
            <a:ext cx="2016225" cy="5305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18898760"/>
      </p:ext>
    </p:extLst>
  </p:cSld>
  <p:clrMapOvr>
    <a:masterClrMapping/>
  </p:clrMapOvr>
  <p:hf sldNum="0"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Vnitřní list s odrážka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dpis 9"/>
          <p:cNvSpPr>
            <a:spLocks noGrp="1"/>
          </p:cNvSpPr>
          <p:nvPr>
            <p:ph type="title" hasCustomPrompt="1"/>
          </p:nvPr>
        </p:nvSpPr>
        <p:spPr>
          <a:xfrm>
            <a:off x="395536" y="1412777"/>
            <a:ext cx="8291264" cy="504056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949" b="1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7545" y="2060850"/>
            <a:ext cx="8229600" cy="4306078"/>
          </a:xfrm>
          <a:prstGeom prst="rect">
            <a:avLst/>
          </a:prstGeom>
        </p:spPr>
        <p:txBody>
          <a:bodyPr/>
          <a:lstStyle>
            <a:lvl1pPr marL="315968" indent="-315968">
              <a:buClr>
                <a:schemeClr val="accent1"/>
              </a:buClr>
              <a:buFont typeface="Wingdings" pitchFamily="2" charset="2"/>
              <a:buChar char="§"/>
              <a:defRPr/>
            </a:lvl1pPr>
            <a:lvl2pPr marL="684598" indent="-263307">
              <a:buClr>
                <a:schemeClr val="accent1"/>
              </a:buClr>
              <a:buFont typeface="Wingdings" pitchFamily="2" charset="2"/>
              <a:buChar char="§"/>
              <a:defRPr/>
            </a:lvl2pPr>
            <a:lvl3pPr marL="1053228" indent="-210646">
              <a:buClr>
                <a:schemeClr val="accent1"/>
              </a:buClr>
              <a:buFont typeface="Wingdings" pitchFamily="2" charset="2"/>
              <a:buChar char="§"/>
              <a:defRPr/>
            </a:lvl3pPr>
            <a:lvl4pPr marL="1474520" indent="-210646">
              <a:buClr>
                <a:schemeClr val="accent1"/>
              </a:buClr>
              <a:buFont typeface="Wingdings" pitchFamily="2" charset="2"/>
              <a:buChar char="§"/>
              <a:defRPr/>
            </a:lvl4pPr>
            <a:lvl5pPr marL="1895812" indent="-210646">
              <a:buClr>
                <a:schemeClr val="accent1"/>
              </a:buCl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pic>
        <p:nvPicPr>
          <p:cNvPr id="6" name="Obrázek 5" descr="mmr_cr_rgb.em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620690"/>
            <a:ext cx="2016225" cy="5305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79425236"/>
      </p:ext>
    </p:extLst>
  </p:cSld>
  <p:clrMapOvr>
    <a:masterClrMapping/>
  </p:clrMapOvr>
  <p:hf sldNum="0"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Úvodní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 hasCustomPrompt="1"/>
          </p:nvPr>
        </p:nvSpPr>
        <p:spPr>
          <a:xfrm>
            <a:off x="675088" y="4624631"/>
            <a:ext cx="6400800" cy="492317"/>
          </a:xfrm>
          <a:prstGeom prst="rect">
            <a:avLst/>
          </a:prstGeom>
        </p:spPr>
        <p:txBody>
          <a:bodyPr lIns="90000">
            <a:normAutofit/>
          </a:bodyPr>
          <a:lstStyle>
            <a:lvl1pPr marL="0" indent="0" algn="l">
              <a:buNone/>
              <a:defRPr sz="2100" baseline="0">
                <a:solidFill>
                  <a:srgbClr val="034EA2"/>
                </a:solidFill>
              </a:defRPr>
            </a:lvl1pPr>
            <a:lvl2pPr marL="4610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221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832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44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053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664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274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885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/>
              <a:t>Jméno autora/autorů</a:t>
            </a:r>
          </a:p>
        </p:txBody>
      </p:sp>
      <p:sp>
        <p:nvSpPr>
          <p:cNvPr id="19" name="Nadpis 18"/>
          <p:cNvSpPr>
            <a:spLocks noGrp="1"/>
          </p:cNvSpPr>
          <p:nvPr>
            <p:ph type="title" hasCustomPrompt="1"/>
          </p:nvPr>
        </p:nvSpPr>
        <p:spPr>
          <a:xfrm>
            <a:off x="675089" y="2109699"/>
            <a:ext cx="8229600" cy="1143000"/>
          </a:xfrm>
          <a:prstGeom prst="rect">
            <a:avLst/>
          </a:prstGeom>
        </p:spPr>
        <p:txBody>
          <a:bodyPr lIns="90000">
            <a:normAutofit/>
          </a:bodyPr>
          <a:lstStyle>
            <a:lvl1pPr algn="l">
              <a:defRPr sz="3000" b="1" baseline="0">
                <a:solidFill>
                  <a:srgbClr val="034EA2"/>
                </a:solidFill>
              </a:defRPr>
            </a:lvl1pPr>
          </a:lstStyle>
          <a:p>
            <a:r>
              <a:rPr lang="cs-CZ" dirty="0"/>
              <a:t>Název prezentace</a:t>
            </a:r>
          </a:p>
        </p:txBody>
      </p:sp>
      <p:sp>
        <p:nvSpPr>
          <p:cNvPr id="24" name="Zástupný symbol pro text 23"/>
          <p:cNvSpPr>
            <a:spLocks noGrp="1"/>
          </p:cNvSpPr>
          <p:nvPr>
            <p:ph type="body" sz="quarter" idx="17" hasCustomPrompt="1"/>
          </p:nvPr>
        </p:nvSpPr>
        <p:spPr>
          <a:xfrm>
            <a:off x="675088" y="5327627"/>
            <a:ext cx="3456834" cy="351971"/>
          </a:xfrm>
          <a:prstGeom prst="rect">
            <a:avLst/>
          </a:prstGeom>
        </p:spPr>
        <p:txBody>
          <a:bodyPr lIns="90000" rIns="144000">
            <a:noAutofit/>
          </a:bodyPr>
          <a:lstStyle>
            <a:lvl1pPr>
              <a:buNone/>
              <a:defRPr sz="1500">
                <a:solidFill>
                  <a:srgbClr val="034EA2"/>
                </a:solidFill>
              </a:defRPr>
            </a:lvl1pPr>
          </a:lstStyle>
          <a:p>
            <a:pPr lvl="0"/>
            <a:r>
              <a:rPr lang="cs-CZ" dirty="0"/>
              <a:t>Datum a místo</a:t>
            </a:r>
          </a:p>
        </p:txBody>
      </p:sp>
    </p:spTree>
    <p:extLst>
      <p:ext uri="{BB962C8B-B14F-4D97-AF65-F5344CB8AC3E}">
        <p14:creationId xmlns:p14="http://schemas.microsoft.com/office/powerpoint/2010/main" val="412034160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Předělový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412996" y="2152784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500" baseline="0">
                <a:solidFill>
                  <a:srgbClr val="034EA2"/>
                </a:solidFill>
              </a:defRPr>
            </a:lvl1pPr>
          </a:lstStyle>
          <a:p>
            <a:r>
              <a:rPr lang="cs-CZ" dirty="0"/>
              <a:t>Název tématu/předělu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7AD5F7-9A70-43A8-B2E8-1F114AD105DD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7" name="Obrázek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270" y="3499331"/>
            <a:ext cx="6070121" cy="66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053537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457201" y="274640"/>
            <a:ext cx="8229600" cy="90376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2700" b="1" baseline="0">
                <a:solidFill>
                  <a:srgbClr val="034EA2"/>
                </a:solidFill>
              </a:defRPr>
            </a:lvl1pPr>
          </a:lstStyle>
          <a:p>
            <a:r>
              <a:rPr lang="cs-CZ" dirty="0"/>
              <a:t>Nadpis</a:t>
            </a:r>
          </a:p>
        </p:txBody>
      </p:sp>
      <p:pic>
        <p:nvPicPr>
          <p:cNvPr id="7" name="Obrázek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12169"/>
            <a:ext cx="9157591" cy="100946"/>
          </a:xfrm>
          <a:prstGeom prst="rect">
            <a:avLst/>
          </a:prstGeom>
        </p:spPr>
      </p:pic>
      <p:sp>
        <p:nvSpPr>
          <p:cNvPr id="10" name="Zástupný symbol pro graf 9"/>
          <p:cNvSpPr>
            <a:spLocks noGrp="1"/>
          </p:cNvSpPr>
          <p:nvPr>
            <p:ph type="chart" sz="quarter" idx="13"/>
          </p:nvPr>
        </p:nvSpPr>
        <p:spPr>
          <a:xfrm>
            <a:off x="466786" y="1530375"/>
            <a:ext cx="8210429" cy="4290319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na ikonu přidáte graf.</a:t>
            </a: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77AD5F7-9A70-43A8-B2E8-1F114AD105D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524506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Obrázek 18">
            <a:extLst>
              <a:ext uri="{FF2B5EF4-FFF2-40B4-BE49-F238E27FC236}">
                <a16:creationId xmlns:a16="http://schemas.microsoft.com/office/drawing/2014/main" id="{5EDD7657-991D-194C-B862-89A4E615DA9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E4004641-2C47-CD45-9A0F-053D76126F8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758420" y="2912953"/>
            <a:ext cx="5627161" cy="802136"/>
          </a:xfrm>
        </p:spPr>
        <p:txBody>
          <a:bodyPr anchor="b">
            <a:noAutofit/>
          </a:bodyPr>
          <a:lstStyle>
            <a:lvl1pPr algn="ctr">
              <a:defRPr sz="4050" b="1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NÁZEV PREZENTACE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538C5AB9-CB21-1A48-BC38-3E0D745A9A8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914524" y="3715090"/>
            <a:ext cx="5314950" cy="365125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cs-CZ" dirty="0"/>
              <a:t>Podnadpis prezentace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9CD8BF4-AAB0-E949-8C65-466E85D711F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02455" y="5824550"/>
            <a:ext cx="3397007" cy="803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26215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Obrázek 15">
            <a:extLst>
              <a:ext uri="{FF2B5EF4-FFF2-40B4-BE49-F238E27FC236}">
                <a16:creationId xmlns:a16="http://schemas.microsoft.com/office/drawing/2014/main" id="{9CD1ED02-B22E-5B4B-9408-5875F3F1F04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DD37E5AC-DCEC-324C-9C12-A2F400702F2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cs-CZ" dirty="0"/>
              <a:t>Název kapitoly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0BDDD44-591B-3547-9D45-EC404FB30A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171450" indent="-171450">
              <a:buFontTx/>
              <a:buBlip>
                <a:blip r:embed="rId3"/>
              </a:buBlip>
              <a:defRPr>
                <a:solidFill>
                  <a:srgbClr val="878787"/>
                </a:solidFill>
              </a:defRPr>
            </a:lvl1pPr>
            <a:lvl2pPr marL="514350" indent="-171450">
              <a:buFontTx/>
              <a:buBlip>
                <a:blip r:embed="rId3"/>
              </a:buBlip>
              <a:defRPr>
                <a:solidFill>
                  <a:srgbClr val="878787"/>
                </a:solidFill>
              </a:defRPr>
            </a:lvl2pPr>
            <a:lvl3pPr marL="857250" indent="-171450">
              <a:buFontTx/>
              <a:buBlip>
                <a:blip r:embed="rId3"/>
              </a:buBlip>
              <a:defRPr>
                <a:solidFill>
                  <a:srgbClr val="878787"/>
                </a:solidFill>
              </a:defRPr>
            </a:lvl3pPr>
            <a:lvl4pPr marL="1200150" indent="-171450">
              <a:buFontTx/>
              <a:buBlip>
                <a:blip r:embed="rId3"/>
              </a:buBlip>
              <a:defRPr>
                <a:solidFill>
                  <a:srgbClr val="878787"/>
                </a:solidFill>
              </a:defRPr>
            </a:lvl4pPr>
            <a:lvl5pPr marL="1543050" indent="-171450">
              <a:buFontTx/>
              <a:buBlip>
                <a:blip r:embed="rId3"/>
              </a:buBlip>
              <a:defRPr>
                <a:solidFill>
                  <a:srgbClr val="878787"/>
                </a:solidFill>
              </a:defRPr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D3A9F53-5806-524A-9D62-1A0E0DA887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28650" y="6356351"/>
            <a:ext cx="4932293" cy="365125"/>
          </a:xfrm>
        </p:spPr>
        <p:txBody>
          <a:bodyPr/>
          <a:lstStyle>
            <a:lvl1pPr algn="l">
              <a:defRPr sz="1050" kern="200" spc="150" baseline="0">
                <a:solidFill>
                  <a:schemeClr val="accent1"/>
                </a:solidFill>
              </a:defRPr>
            </a:lvl1pPr>
          </a:lstStyle>
          <a:p>
            <a:r>
              <a:rPr lang="cs-CZ" b="1" dirty="0"/>
              <a:t>Název prezentace </a:t>
            </a:r>
            <a:r>
              <a:rPr lang="cs-CZ" dirty="0"/>
              <a:t>| Název kapitoly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EA906C2-275E-1848-BD0B-1D2DA08A72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0A111-AE48-3F4A-8BD7-909FEF7F3D0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5336654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Obrázek 12">
            <a:extLst>
              <a:ext uri="{FF2B5EF4-FFF2-40B4-BE49-F238E27FC236}">
                <a16:creationId xmlns:a16="http://schemas.microsoft.com/office/drawing/2014/main" id="{387DB4B9-EB9F-5347-A149-B1594DC7AD1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337AECBB-9E2C-AC4F-9802-BE5331D208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376" y="3200402"/>
            <a:ext cx="7886700" cy="1928605"/>
          </a:xfrm>
        </p:spPr>
        <p:txBody>
          <a:bodyPr anchor="b"/>
          <a:lstStyle>
            <a:lvl1pPr>
              <a:defRPr sz="4500" b="1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PŘEDĚLOVACÍ</a:t>
            </a:r>
            <a:br>
              <a:rPr lang="cs-CZ" dirty="0"/>
            </a:br>
            <a:r>
              <a:rPr lang="cs-CZ" dirty="0"/>
              <a:t>SLIDE</a:t>
            </a:r>
          </a:p>
        </p:txBody>
      </p:sp>
    </p:spTree>
    <p:extLst>
      <p:ext uri="{BB962C8B-B14F-4D97-AF65-F5344CB8AC3E}">
        <p14:creationId xmlns:p14="http://schemas.microsoft.com/office/powerpoint/2010/main" val="319555567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Obrázek 17">
            <a:extLst>
              <a:ext uri="{FF2B5EF4-FFF2-40B4-BE49-F238E27FC236}">
                <a16:creationId xmlns:a16="http://schemas.microsoft.com/office/drawing/2014/main" id="{6FECCD29-5C7F-0C40-A416-A9083E6BC70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DD37E5AC-DCEC-324C-9C12-A2F400702F2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cs-CZ" dirty="0"/>
              <a:t>Název kapitoly</a:t>
            </a: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D3A9F53-5806-524A-9D62-1A0E0DA887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28650" y="6306656"/>
            <a:ext cx="5551004" cy="365125"/>
          </a:xfrm>
        </p:spPr>
        <p:txBody>
          <a:bodyPr/>
          <a:lstStyle>
            <a:lvl1pPr algn="l">
              <a:defRPr sz="1050" kern="200" spc="150" baseline="0">
                <a:solidFill>
                  <a:schemeClr val="accent1"/>
                </a:solidFill>
              </a:defRPr>
            </a:lvl1pPr>
          </a:lstStyle>
          <a:p>
            <a:r>
              <a:rPr lang="cs-CZ" b="1" dirty="0"/>
              <a:t>Název prezentace </a:t>
            </a:r>
            <a:r>
              <a:rPr lang="cs-CZ" dirty="0"/>
              <a:t>| Název kapitoly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EA906C2-275E-1848-BD0B-1D2DA08A72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0A111-AE48-3F4A-8BD7-909FEF7F3D06}" type="slidenum">
              <a:rPr lang="cs-CZ" smtClean="0"/>
              <a:t>‹#›</a:t>
            </a:fld>
            <a:endParaRPr lang="cs-CZ"/>
          </a:p>
        </p:txBody>
      </p:sp>
      <p:graphicFrame>
        <p:nvGraphicFramePr>
          <p:cNvPr id="7" name="Tabulka 7">
            <a:extLst>
              <a:ext uri="{FF2B5EF4-FFF2-40B4-BE49-F238E27FC236}">
                <a16:creationId xmlns:a16="http://schemas.microsoft.com/office/drawing/2014/main" id="{7B2F4ABA-848A-DD4E-8E99-8B963E0D657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117554804"/>
              </p:ext>
            </p:extLst>
          </p:nvPr>
        </p:nvGraphicFramePr>
        <p:xfrm>
          <a:off x="628650" y="1893944"/>
          <a:ext cx="6096000" cy="16408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1047663955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164525267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151288338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3012895244"/>
                    </a:ext>
                  </a:extLst>
                </a:gridCol>
              </a:tblGrid>
              <a:tr h="528361">
                <a:tc>
                  <a:txBody>
                    <a:bodyPr/>
                    <a:lstStyle/>
                    <a:p>
                      <a:r>
                        <a:rPr lang="cs-CZ" sz="1400" dirty="0" err="1">
                          <a:solidFill>
                            <a:schemeClr val="bg1"/>
                          </a:solidFill>
                        </a:rPr>
                        <a:t>Lorem</a:t>
                      </a:r>
                      <a:r>
                        <a:rPr lang="cs-CZ" sz="140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cs-CZ" sz="1400" dirty="0" err="1">
                          <a:solidFill>
                            <a:schemeClr val="bg1"/>
                          </a:solidFill>
                        </a:rPr>
                        <a:t>ipsum</a:t>
                      </a:r>
                      <a:r>
                        <a:rPr lang="cs-CZ" sz="140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cs-CZ" sz="1400" dirty="0" err="1">
                          <a:solidFill>
                            <a:schemeClr val="bg1"/>
                          </a:solidFill>
                        </a:rPr>
                        <a:t>dolor</a:t>
                      </a:r>
                      <a:endParaRPr lang="cs-CZ" sz="1400" dirty="0">
                        <a:solidFill>
                          <a:schemeClr val="bg1"/>
                        </a:solidFill>
                      </a:endParaRPr>
                    </a:p>
                  </a:txBody>
                  <a:tcPr marL="68580" marR="6858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 err="1">
                          <a:solidFill>
                            <a:schemeClr val="bg1"/>
                          </a:solidFill>
                        </a:rPr>
                        <a:t>Lorem</a:t>
                      </a:r>
                      <a:r>
                        <a:rPr lang="cs-CZ" sz="140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cs-CZ" sz="1400" dirty="0" err="1">
                          <a:solidFill>
                            <a:schemeClr val="bg1"/>
                          </a:solidFill>
                        </a:rPr>
                        <a:t>ipsum</a:t>
                      </a:r>
                      <a:endParaRPr lang="cs-CZ" sz="1400" dirty="0">
                        <a:solidFill>
                          <a:schemeClr val="bg1"/>
                        </a:solidFill>
                      </a:endParaRPr>
                    </a:p>
                  </a:txBody>
                  <a:tcPr marL="68580" marR="6858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 err="1">
                          <a:solidFill>
                            <a:schemeClr val="bg1"/>
                          </a:solidFill>
                        </a:rPr>
                        <a:t>Lorem</a:t>
                      </a:r>
                      <a:r>
                        <a:rPr lang="cs-CZ" sz="140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cs-CZ" sz="1400" dirty="0" err="1">
                          <a:solidFill>
                            <a:schemeClr val="bg1"/>
                          </a:solidFill>
                        </a:rPr>
                        <a:t>ipsum</a:t>
                      </a:r>
                      <a:endParaRPr lang="cs-CZ" sz="1400" dirty="0">
                        <a:solidFill>
                          <a:schemeClr val="bg1"/>
                        </a:solidFill>
                      </a:endParaRPr>
                    </a:p>
                  </a:txBody>
                  <a:tcPr marL="68580" marR="6858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 err="1">
                          <a:solidFill>
                            <a:schemeClr val="bg1"/>
                          </a:solidFill>
                        </a:rPr>
                        <a:t>Lorem</a:t>
                      </a:r>
                      <a:r>
                        <a:rPr lang="cs-CZ" sz="140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cs-CZ" sz="1400" dirty="0" err="1">
                          <a:solidFill>
                            <a:schemeClr val="bg1"/>
                          </a:solidFill>
                        </a:rPr>
                        <a:t>ipsum</a:t>
                      </a:r>
                      <a:endParaRPr lang="cs-CZ" sz="1400" dirty="0">
                        <a:solidFill>
                          <a:schemeClr val="bg1"/>
                        </a:solidFill>
                      </a:endParaRPr>
                    </a:p>
                  </a:txBody>
                  <a:tcPr marL="68580" marR="6858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9044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 err="1">
                          <a:solidFill>
                            <a:schemeClr val="accent1"/>
                          </a:solidFill>
                        </a:rPr>
                        <a:t>Lorem</a:t>
                      </a:r>
                      <a:r>
                        <a:rPr lang="cs-CZ" sz="1400" dirty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cs-CZ" sz="1400" dirty="0" err="1">
                          <a:solidFill>
                            <a:schemeClr val="accent1"/>
                          </a:solidFill>
                        </a:rPr>
                        <a:t>ipsum</a:t>
                      </a:r>
                      <a:r>
                        <a:rPr lang="cs-CZ" sz="1400" dirty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cs-CZ" sz="1400" dirty="0" err="1">
                          <a:solidFill>
                            <a:schemeClr val="accent1"/>
                          </a:solidFill>
                        </a:rPr>
                        <a:t>dolor</a:t>
                      </a:r>
                      <a:endParaRPr lang="cs-CZ" sz="1400" dirty="0">
                        <a:solidFill>
                          <a:schemeClr val="accent1"/>
                        </a:solidFill>
                      </a:endParaRPr>
                    </a:p>
                  </a:txBody>
                  <a:tcPr marL="68580" marR="6858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dirty="0">
                          <a:solidFill>
                            <a:schemeClr val="accent1"/>
                          </a:solidFill>
                        </a:rPr>
                        <a:t>54 231</a:t>
                      </a:r>
                    </a:p>
                  </a:txBody>
                  <a:tcPr marL="68580" marR="6858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dirty="0">
                          <a:solidFill>
                            <a:schemeClr val="accent1"/>
                          </a:solidFill>
                        </a:rPr>
                        <a:t>21 652</a:t>
                      </a:r>
                    </a:p>
                  </a:txBody>
                  <a:tcPr marL="68580" marR="6858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dirty="0">
                          <a:solidFill>
                            <a:schemeClr val="accent1"/>
                          </a:solidFill>
                        </a:rPr>
                        <a:t>6 326</a:t>
                      </a:r>
                    </a:p>
                  </a:txBody>
                  <a:tcPr marL="68580" marR="68580" anchor="ctr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31705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 err="1">
                          <a:solidFill>
                            <a:schemeClr val="accent1"/>
                          </a:solidFill>
                        </a:rPr>
                        <a:t>Lorem</a:t>
                      </a:r>
                      <a:r>
                        <a:rPr lang="cs-CZ" sz="1400" dirty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cs-CZ" sz="1400" dirty="0" err="1">
                          <a:solidFill>
                            <a:schemeClr val="accent1"/>
                          </a:solidFill>
                        </a:rPr>
                        <a:t>ipsum</a:t>
                      </a:r>
                      <a:r>
                        <a:rPr lang="cs-CZ" sz="1400" dirty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cs-CZ" sz="1400" dirty="0" err="1">
                          <a:solidFill>
                            <a:schemeClr val="accent1"/>
                          </a:solidFill>
                        </a:rPr>
                        <a:t>dolor</a:t>
                      </a:r>
                      <a:endParaRPr lang="cs-CZ" sz="1400" dirty="0">
                        <a:solidFill>
                          <a:schemeClr val="accent1"/>
                        </a:solidFill>
                      </a:endParaRPr>
                    </a:p>
                  </a:txBody>
                  <a:tcPr marL="68580" marR="68580"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dirty="0">
                          <a:solidFill>
                            <a:schemeClr val="accent1"/>
                          </a:solidFill>
                        </a:rPr>
                        <a:t>1 321</a:t>
                      </a:r>
                    </a:p>
                  </a:txBody>
                  <a:tcPr marL="68580" marR="68580"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dirty="0">
                          <a:solidFill>
                            <a:schemeClr val="accent1"/>
                          </a:solidFill>
                        </a:rPr>
                        <a:t>12 332</a:t>
                      </a:r>
                    </a:p>
                  </a:txBody>
                  <a:tcPr marL="68580" marR="68580"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dirty="0">
                          <a:solidFill>
                            <a:schemeClr val="accent1"/>
                          </a:solidFill>
                        </a:rPr>
                        <a:t>4 568</a:t>
                      </a:r>
                    </a:p>
                  </a:txBody>
                  <a:tcPr marL="68580" marR="68580" anchor="ctr"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23491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 err="1">
                          <a:solidFill>
                            <a:schemeClr val="accent1"/>
                          </a:solidFill>
                        </a:rPr>
                        <a:t>Lorem</a:t>
                      </a:r>
                      <a:r>
                        <a:rPr lang="cs-CZ" sz="1400" dirty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cs-CZ" sz="1400" dirty="0" err="1">
                          <a:solidFill>
                            <a:schemeClr val="accent1"/>
                          </a:solidFill>
                        </a:rPr>
                        <a:t>ipsum</a:t>
                      </a:r>
                      <a:r>
                        <a:rPr lang="cs-CZ" sz="1400" dirty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cs-CZ" sz="1400" dirty="0" err="1">
                          <a:solidFill>
                            <a:schemeClr val="accent1"/>
                          </a:solidFill>
                        </a:rPr>
                        <a:t>dolor</a:t>
                      </a:r>
                      <a:endParaRPr lang="cs-CZ" sz="1400" dirty="0">
                        <a:solidFill>
                          <a:schemeClr val="accent1"/>
                        </a:solidFill>
                      </a:endParaRPr>
                    </a:p>
                  </a:txBody>
                  <a:tcPr marL="68580" marR="6858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dirty="0">
                          <a:solidFill>
                            <a:schemeClr val="accent1"/>
                          </a:solidFill>
                        </a:rPr>
                        <a:t>12 654</a:t>
                      </a:r>
                    </a:p>
                  </a:txBody>
                  <a:tcPr marL="68580" marR="6858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dirty="0">
                          <a:solidFill>
                            <a:schemeClr val="accent1"/>
                          </a:solidFill>
                        </a:rPr>
                        <a:t>46 845</a:t>
                      </a:r>
                    </a:p>
                  </a:txBody>
                  <a:tcPr marL="68580" marR="6858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dirty="0">
                          <a:solidFill>
                            <a:schemeClr val="accent1"/>
                          </a:solidFill>
                        </a:rPr>
                        <a:t>13 654</a:t>
                      </a:r>
                    </a:p>
                  </a:txBody>
                  <a:tcPr marL="68580" marR="68580" anchor="ctr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1999262"/>
                  </a:ext>
                </a:extLst>
              </a:tr>
            </a:tbl>
          </a:graphicData>
        </a:graphic>
      </p:graphicFrame>
      <p:graphicFrame>
        <p:nvGraphicFramePr>
          <p:cNvPr id="8" name="Graf 7">
            <a:extLst>
              <a:ext uri="{FF2B5EF4-FFF2-40B4-BE49-F238E27FC236}">
                <a16:creationId xmlns:a16="http://schemas.microsoft.com/office/drawing/2014/main" id="{ACB414DE-7490-AD4F-BEA0-776E6A6EFFE1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3524784278"/>
              </p:ext>
            </p:extLst>
          </p:nvPr>
        </p:nvGraphicFramePr>
        <p:xfrm>
          <a:off x="628650" y="3863035"/>
          <a:ext cx="4089124" cy="19837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Graf 10">
            <a:extLst>
              <a:ext uri="{FF2B5EF4-FFF2-40B4-BE49-F238E27FC236}">
                <a16:creationId xmlns:a16="http://schemas.microsoft.com/office/drawing/2014/main" id="{FB9A51DE-7939-6D44-A7F0-674DD61B97BD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3238186294"/>
              </p:ext>
            </p:extLst>
          </p:nvPr>
        </p:nvGraphicFramePr>
        <p:xfrm>
          <a:off x="4811412" y="3863035"/>
          <a:ext cx="4089124" cy="19837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5838380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s odrážka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dpis 9"/>
          <p:cNvSpPr>
            <a:spLocks noGrp="1"/>
          </p:cNvSpPr>
          <p:nvPr>
            <p:ph type="title" hasCustomPrompt="1"/>
          </p:nvPr>
        </p:nvSpPr>
        <p:spPr>
          <a:xfrm>
            <a:off x="395536" y="1412776"/>
            <a:ext cx="8291264" cy="504056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7544" y="2060849"/>
            <a:ext cx="8229600" cy="4392488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chemeClr val="accent1"/>
              </a:buClr>
              <a:buFont typeface="Wingdings" pitchFamily="2" charset="2"/>
              <a:buChar char="§"/>
              <a:defRPr/>
            </a:lvl1pPr>
            <a:lvl2pPr marL="742950" indent="-285750">
              <a:buClr>
                <a:schemeClr val="accent1"/>
              </a:buClr>
              <a:buFont typeface="Wingdings" pitchFamily="2" charset="2"/>
              <a:buChar char="§"/>
              <a:defRPr/>
            </a:lvl2pPr>
            <a:lvl3pPr marL="1143000" indent="-228600">
              <a:buClr>
                <a:schemeClr val="accent1"/>
              </a:buClr>
              <a:buFont typeface="Wingdings" pitchFamily="2" charset="2"/>
              <a:buChar char="§"/>
              <a:defRPr/>
            </a:lvl3pPr>
            <a:lvl4pPr marL="1600200" indent="-228600">
              <a:buClr>
                <a:schemeClr val="accent1"/>
              </a:buClr>
              <a:buFont typeface="Wingdings" pitchFamily="2" charset="2"/>
              <a:buChar char="§"/>
              <a:defRPr/>
            </a:lvl4pPr>
            <a:lvl5pPr marL="2057400" indent="-228600">
              <a:buClr>
                <a:schemeClr val="accent1"/>
              </a:buCl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pic>
        <p:nvPicPr>
          <p:cNvPr id="5" name="Obrázek 4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94237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Obrázek 17">
            <a:extLst>
              <a:ext uri="{FF2B5EF4-FFF2-40B4-BE49-F238E27FC236}">
                <a16:creationId xmlns:a16="http://schemas.microsoft.com/office/drawing/2014/main" id="{3529BD16-03E7-324A-B791-7D5DD18EB1C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1" name="Zástupný text 9">
            <a:extLst>
              <a:ext uri="{FF2B5EF4-FFF2-40B4-BE49-F238E27FC236}">
                <a16:creationId xmlns:a16="http://schemas.microsoft.com/office/drawing/2014/main" id="{5AC1D35A-396D-4D44-A371-3828ECF6EDB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602892" y="2992438"/>
            <a:ext cx="6008463" cy="436562"/>
          </a:xfrm>
        </p:spPr>
        <p:txBody>
          <a:bodyPr>
            <a:normAutofit/>
          </a:bodyPr>
          <a:lstStyle>
            <a:lvl1pPr marL="0" indent="0" algn="ctr">
              <a:buNone/>
              <a:defRPr sz="1950" b="1" spc="0" baseline="0">
                <a:solidFill>
                  <a:schemeClr val="bg1"/>
                </a:solidFill>
              </a:defRPr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</a:lstStyle>
          <a:p>
            <a:pPr lvl="0"/>
            <a:r>
              <a:rPr lang="cs-CZ" dirty="0"/>
              <a:t>JMÉNO PŘÍJMENÍ</a:t>
            </a:r>
          </a:p>
        </p:txBody>
      </p:sp>
      <p:sp>
        <p:nvSpPr>
          <p:cNvPr id="12" name="Zástupný text 9">
            <a:extLst>
              <a:ext uri="{FF2B5EF4-FFF2-40B4-BE49-F238E27FC236}">
                <a16:creationId xmlns:a16="http://schemas.microsoft.com/office/drawing/2014/main" id="{C1E1B58E-DAED-8640-8476-CF280CF9930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02892" y="3476025"/>
            <a:ext cx="6008463" cy="300037"/>
          </a:xfrm>
        </p:spPr>
        <p:txBody>
          <a:bodyPr>
            <a:normAutofit/>
          </a:bodyPr>
          <a:lstStyle>
            <a:lvl1pPr marL="0" indent="0" algn="ctr">
              <a:buNone/>
              <a:defRPr sz="1500" b="0" spc="0" baseline="0">
                <a:solidFill>
                  <a:schemeClr val="bg1"/>
                </a:solidFill>
              </a:defRPr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</a:lstStyle>
          <a:p>
            <a:pPr lvl="0"/>
            <a:r>
              <a:rPr lang="cs-CZ" dirty="0"/>
              <a:t>+420 000 000 000</a:t>
            </a:r>
          </a:p>
        </p:txBody>
      </p:sp>
      <p:sp>
        <p:nvSpPr>
          <p:cNvPr id="13" name="Zástupný text 9">
            <a:extLst>
              <a:ext uri="{FF2B5EF4-FFF2-40B4-BE49-F238E27FC236}">
                <a16:creationId xmlns:a16="http://schemas.microsoft.com/office/drawing/2014/main" id="{D252EFD5-7A51-484F-B3EB-2CA859896BA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02892" y="3823086"/>
            <a:ext cx="6008463" cy="365125"/>
          </a:xfrm>
        </p:spPr>
        <p:txBody>
          <a:bodyPr>
            <a:normAutofit/>
          </a:bodyPr>
          <a:lstStyle>
            <a:lvl1pPr marL="0" indent="0" algn="ctr">
              <a:buNone/>
              <a:defRPr sz="1500" b="0" spc="0" baseline="0">
                <a:solidFill>
                  <a:schemeClr val="bg1"/>
                </a:solidFill>
              </a:defRPr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</a:lstStyle>
          <a:p>
            <a:pPr lvl="0"/>
            <a:r>
              <a:rPr lang="cs-CZ" dirty="0" err="1"/>
              <a:t>email@adresa.cz</a:t>
            </a:r>
            <a:endParaRPr lang="cs-CZ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0F652DC-4A8D-F04A-9EE8-258434D97AD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02454" y="5788057"/>
            <a:ext cx="3720641" cy="904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552939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380DA0A-096B-B149-B46A-34D81BBF07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F96B8BD-763A-424A-A8C1-6C8023466D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31EB59DA-8043-1042-97BB-664F02C9F0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969F0AD9-5D1E-A84C-9164-1267C2CBCC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76D80E43-2748-8F4C-A994-D7F93A1D5F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Název prezentace | Název kapitoly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79CABEE-1015-EF49-B177-8BFDEEAD8F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0A111-AE48-3F4A-8BD7-909FEF7F3D0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779960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FD5E43F-FFDA-9842-A7BF-C141B77821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F9A8528-7670-C544-A7FE-C7CB4898F7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E39F19F8-B4B9-F04C-9AA4-773A71B7D8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230B36FE-2EEE-8343-ADCF-7474E5424A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65765880-FB63-2348-8FBA-FA7285B87AF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D65C5197-8B8B-9245-84EC-5D80B65F01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39AB1634-C3B6-FB48-AC18-AA81DC6BF8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Název prezentace | Název kapitoly</a:t>
            </a:r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CB110480-4E56-EF43-8168-F55B8D5B80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0A111-AE48-3F4A-8BD7-909FEF7F3D0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37828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8DAC8B6-1478-314D-A755-A7CE19510F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F69D0DB2-EAB2-9D42-8C29-470564B690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E33301ED-B8D1-4645-9669-7CDB2FD1AE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Název prezentace | Název kapitoly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0A131E11-056B-5847-A2A0-DA53E9B3C9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0A111-AE48-3F4A-8BD7-909FEF7F3D0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5377770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2EB39A4-A660-1B47-9EC0-97C411BA13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2FE8ED1-D470-2F46-BD96-674EFBCACC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F7283DBF-BBCD-FC47-BC58-D145296C3B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E0AECD4-C3B7-AE41-95B0-C1C3C2434B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771EBE9-3D8D-914F-AF23-46DAE89D0F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Název prezentace | Název kapitoly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E570ABB-6C1F-2345-8602-BAC163502A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0A111-AE48-3F4A-8BD7-909FEF7F3D0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6205631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5D25865-0E9F-C246-A30E-18B3415BF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3ABF3B73-B1AA-3B40-8BEB-C7453EB91E9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0FC6CB16-7E75-2544-BE4A-410586DCB8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AAEC14D-ADD5-5340-A5C5-19AD8D962F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8574DAA-C89A-1741-91B6-97D93D4D4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Název prezentace | Název kapitoly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D23123A-89A5-F448-8794-211D23D908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0A111-AE48-3F4A-8BD7-909FEF7F3D0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7323075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3A0CE28-6B27-5447-BA6E-6EC4A418F6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51AB3671-6B94-1444-8324-6CC03DF0FF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ED198AC-CCAC-CA49-B225-9F0E1D4333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AE6C147-A539-FE4D-B448-3D6499708C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Název prezentace | Název kapitoly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84C9319-6CA6-E74D-A84C-148BDAC9E1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0A111-AE48-3F4A-8BD7-909FEF7F3D0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6733757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E93A6124-978E-9D4B-B8FE-46882E5757A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9B3ABF37-BF6B-FA41-838C-8E7C199F34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7C753D9-CEAB-3B49-AB5A-12CAA1F85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33B935F-2075-F64F-9472-91936C8ECA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Název prezentace | Název kapitoly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8A5A754-CA89-AE46-B3E3-6A3E518B2A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0A111-AE48-3F4A-8BD7-909FEF7F3D0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109898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ázdný">
  <p:cSld name="1_Prázdný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Google Shape;71;p1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2"/>
            <a:ext cx="9144002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17"/>
          <p:cNvSpPr txBox="1">
            <a:spLocks noGrp="1"/>
          </p:cNvSpPr>
          <p:nvPr>
            <p:ph type="body" idx="1"/>
          </p:nvPr>
        </p:nvSpPr>
        <p:spPr>
          <a:xfrm>
            <a:off x="1602892" y="2992439"/>
            <a:ext cx="6008400" cy="43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189" lvl="0" indent="-228594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 b="1">
                <a:solidFill>
                  <a:schemeClr val="lt1"/>
                </a:solidFill>
              </a:defRPr>
            </a:lvl1pPr>
            <a:lvl2pPr marL="914378" lvl="1" indent="-22859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566" lvl="2" indent="-22859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/>
            </a:lvl3pPr>
            <a:lvl4pPr marL="1828754" lvl="3" indent="-22859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marL="2285943" lvl="4" indent="-22859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marL="2743132" lvl="5" indent="-317492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320" lvl="6" indent="-317492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509" lvl="7" indent="-317492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697" lvl="8" indent="-317492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3" name="Google Shape;73;p17"/>
          <p:cNvSpPr txBox="1">
            <a:spLocks noGrp="1"/>
          </p:cNvSpPr>
          <p:nvPr>
            <p:ph type="body" idx="2"/>
          </p:nvPr>
        </p:nvSpPr>
        <p:spPr>
          <a:xfrm>
            <a:off x="1602892" y="3476024"/>
            <a:ext cx="6008400" cy="3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189" lvl="0" indent="-228594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 b="0">
                <a:solidFill>
                  <a:schemeClr val="lt1"/>
                </a:solidFill>
              </a:defRPr>
            </a:lvl1pPr>
            <a:lvl2pPr marL="914378" lvl="1" indent="-22859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566" lvl="2" indent="-22859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/>
            </a:lvl3pPr>
            <a:lvl4pPr marL="1828754" lvl="3" indent="-22859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marL="2285943" lvl="4" indent="-22859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marL="2743132" lvl="5" indent="-317492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320" lvl="6" indent="-317492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509" lvl="7" indent="-317492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697" lvl="8" indent="-317492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4" name="Google Shape;74;p17"/>
          <p:cNvSpPr txBox="1">
            <a:spLocks noGrp="1"/>
          </p:cNvSpPr>
          <p:nvPr>
            <p:ph type="body" idx="3"/>
          </p:nvPr>
        </p:nvSpPr>
        <p:spPr>
          <a:xfrm>
            <a:off x="1602892" y="3823085"/>
            <a:ext cx="60084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189" lvl="0" indent="-228594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 b="0">
                <a:solidFill>
                  <a:schemeClr val="lt1"/>
                </a:solidFill>
              </a:defRPr>
            </a:lvl1pPr>
            <a:lvl2pPr marL="914378" lvl="1" indent="-22859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566" lvl="2" indent="-22859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/>
            </a:lvl3pPr>
            <a:lvl4pPr marL="1828754" lvl="3" indent="-22859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4pPr>
            <a:lvl5pPr marL="2285943" lvl="4" indent="-22859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5pPr>
            <a:lvl6pPr marL="2743132" lvl="5" indent="-317492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320" lvl="6" indent="-317492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509" lvl="7" indent="-317492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697" lvl="8" indent="-317492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pic>
        <p:nvPicPr>
          <p:cNvPr id="75" name="Google Shape;75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02455" y="5788059"/>
            <a:ext cx="3720641" cy="90497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9327877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9" descr="podtisk_modry.emf"/>
          <p:cNvPicPr>
            <a:picLocks noChangeAspect="1"/>
          </p:cNvPicPr>
          <p:nvPr/>
        </p:nvPicPr>
        <p:blipFill>
          <a:blip r:embed="rId2" cstate="print"/>
          <a:srcRect l="17007" b="8623"/>
          <a:stretch>
            <a:fillRect/>
          </a:stretch>
        </p:blipFill>
        <p:spPr bwMode="auto">
          <a:xfrm>
            <a:off x="0" y="1989138"/>
            <a:ext cx="7908925" cy="4868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Obdélník 6"/>
          <p:cNvSpPr>
            <a:spLocks noChangeAspect="1"/>
          </p:cNvSpPr>
          <p:nvPr/>
        </p:nvSpPr>
        <p:spPr>
          <a:xfrm>
            <a:off x="0" y="0"/>
            <a:ext cx="9144000" cy="260350"/>
          </a:xfrm>
          <a:prstGeom prst="rect">
            <a:avLst/>
          </a:prstGeom>
          <a:solidFill>
            <a:srgbClr val="00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dirty="0">
              <a:noFill/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0" y="260649"/>
            <a:ext cx="9144000" cy="144016"/>
          </a:xfrm>
          <a:prstGeom prst="rect">
            <a:avLst/>
          </a:prstGeom>
          <a:gradFill>
            <a:gsLst>
              <a:gs pos="0">
                <a:srgbClr val="000099"/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dirty="0">
              <a:noFill/>
            </a:endParaRPr>
          </a:p>
        </p:txBody>
      </p:sp>
      <p:sp>
        <p:nvSpPr>
          <p:cNvPr id="9" name="Podnadpis 2"/>
          <p:cNvSpPr txBox="1">
            <a:spLocks/>
          </p:cNvSpPr>
          <p:nvPr/>
        </p:nvSpPr>
        <p:spPr>
          <a:xfrm>
            <a:off x="1403350" y="3789363"/>
            <a:ext cx="7208838" cy="5762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6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/>
              <a:t>MINISTERSTVO PRO MÍSTNÍ ROZVOJ ČR</a:t>
            </a:r>
          </a:p>
        </p:txBody>
      </p:sp>
      <p:pic>
        <p:nvPicPr>
          <p:cNvPr id="10" name="Obrázek 7" descr="mmr_cr_rgb.em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692150"/>
            <a:ext cx="2565400" cy="56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Podnadpis 2"/>
          <p:cNvSpPr>
            <a:spLocks noGrp="1"/>
          </p:cNvSpPr>
          <p:nvPr>
            <p:ph type="subTitle" idx="1"/>
          </p:nvPr>
        </p:nvSpPr>
        <p:spPr>
          <a:xfrm>
            <a:off x="1403648" y="4581128"/>
            <a:ext cx="7056784" cy="18002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spcBef>
                <a:spcPts val="1000"/>
              </a:spcBef>
              <a:spcAft>
                <a:spcPts val="1000"/>
              </a:spcAft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  <a:endParaRPr lang="cs-CZ" dirty="0"/>
          </a:p>
        </p:txBody>
      </p:sp>
      <p:sp>
        <p:nvSpPr>
          <p:cNvPr id="6" name="Nadpis 13"/>
          <p:cNvSpPr>
            <a:spLocks noGrp="1" noChangeAspect="1"/>
          </p:cNvSpPr>
          <p:nvPr>
            <p:ph type="title"/>
          </p:nvPr>
        </p:nvSpPr>
        <p:spPr>
          <a:xfrm>
            <a:off x="1403648" y="1988840"/>
            <a:ext cx="7283152" cy="1872208"/>
          </a:xfrm>
          <a:prstGeom prst="rect">
            <a:avLst/>
          </a:prstGeom>
        </p:spPr>
        <p:txBody>
          <a:bodyPr/>
          <a:lstStyle>
            <a:lvl1pPr algn="l">
              <a:defRPr b="1" baseline="0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/>
              <a:t>Klepnutím lze upravit styl předlohy nadpisů.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050344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Vnitřní list s na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395536" y="2060848"/>
            <a:ext cx="8291264" cy="43924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spcBef>
                <a:spcPts val="1000"/>
              </a:spcBef>
              <a:spcAft>
                <a:spcPts val="1000"/>
              </a:spcAft>
              <a:buFontTx/>
              <a:buNone/>
              <a:defRPr sz="2800">
                <a:latin typeface="Arial" pitchFamily="34" charset="0"/>
                <a:cs typeface="Arial" pitchFamily="34" charset="0"/>
              </a:defRPr>
            </a:lvl1pPr>
            <a:lvl2pPr algn="l">
              <a:buFontTx/>
              <a:buNone/>
              <a:defRPr sz="2400">
                <a:latin typeface="Arial" pitchFamily="34" charset="0"/>
                <a:cs typeface="Arial" pitchFamily="34" charset="0"/>
              </a:defRPr>
            </a:lvl2pPr>
            <a:lvl3pPr algn="l">
              <a:buFontTx/>
              <a:buNone/>
              <a:defRPr sz="2000">
                <a:latin typeface="Arial" pitchFamily="34" charset="0"/>
                <a:cs typeface="Arial" pitchFamily="34" charset="0"/>
              </a:defRPr>
            </a:lvl3pPr>
            <a:lvl4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4pPr>
            <a:lvl5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cs-CZ" dirty="0"/>
              <a:t>Klepnutím vložíte text</a:t>
            </a:r>
          </a:p>
        </p:txBody>
      </p:sp>
      <p:sp>
        <p:nvSpPr>
          <p:cNvPr id="10" name="Nadpis 9"/>
          <p:cNvSpPr>
            <a:spLocks noGrp="1"/>
          </p:cNvSpPr>
          <p:nvPr>
            <p:ph type="title" hasCustomPrompt="1"/>
          </p:nvPr>
        </p:nvSpPr>
        <p:spPr>
          <a:xfrm>
            <a:off x="395536" y="1412776"/>
            <a:ext cx="8291264" cy="504056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  <p:pic>
        <p:nvPicPr>
          <p:cNvPr id="4" name="Obrázek 3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02131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s na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9" descr="podtisk_modry.emf"/>
          <p:cNvPicPr>
            <a:picLocks noChangeAspect="1"/>
          </p:cNvPicPr>
          <p:nvPr/>
        </p:nvPicPr>
        <p:blipFill>
          <a:blip r:embed="rId3" cstate="print"/>
          <a:srcRect l="17007" b="8623"/>
          <a:stretch>
            <a:fillRect/>
          </a:stretch>
        </p:blipFill>
        <p:spPr bwMode="auto">
          <a:xfrm>
            <a:off x="0" y="1989138"/>
            <a:ext cx="7908925" cy="4868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bdélník 4"/>
          <p:cNvSpPr>
            <a:spLocks noChangeAspect="1"/>
          </p:cNvSpPr>
          <p:nvPr/>
        </p:nvSpPr>
        <p:spPr>
          <a:xfrm>
            <a:off x="0" y="0"/>
            <a:ext cx="9144000" cy="260350"/>
          </a:xfrm>
          <a:prstGeom prst="rect">
            <a:avLst/>
          </a:prstGeom>
          <a:solidFill>
            <a:srgbClr val="00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dirty="0">
              <a:noFill/>
            </a:endParaRPr>
          </a:p>
        </p:txBody>
      </p:sp>
      <p:sp>
        <p:nvSpPr>
          <p:cNvPr id="6" name="Obdélník 5"/>
          <p:cNvSpPr/>
          <p:nvPr/>
        </p:nvSpPr>
        <p:spPr>
          <a:xfrm>
            <a:off x="0" y="260649"/>
            <a:ext cx="9144000" cy="144016"/>
          </a:xfrm>
          <a:prstGeom prst="rect">
            <a:avLst/>
          </a:prstGeom>
          <a:gradFill>
            <a:gsLst>
              <a:gs pos="0">
                <a:srgbClr val="000099"/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dirty="0">
              <a:noFill/>
            </a:endParaRPr>
          </a:p>
        </p:txBody>
      </p:sp>
      <p:pic>
        <p:nvPicPr>
          <p:cNvPr id="7" name="Obrázek 3" descr="mmr_cr_rgb.em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8313" y="620713"/>
            <a:ext cx="2016125" cy="442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2060848"/>
            <a:ext cx="8291264" cy="43924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spcBef>
                <a:spcPts val="1000"/>
              </a:spcBef>
              <a:spcAft>
                <a:spcPts val="1000"/>
              </a:spcAft>
              <a:buFontTx/>
              <a:buNone/>
              <a:defRPr sz="2800">
                <a:latin typeface="Arial" pitchFamily="34" charset="0"/>
                <a:cs typeface="Arial" pitchFamily="34" charset="0"/>
              </a:defRPr>
            </a:lvl1pPr>
            <a:lvl2pPr algn="l">
              <a:buFontTx/>
              <a:buNone/>
              <a:defRPr sz="2400">
                <a:latin typeface="Arial" pitchFamily="34" charset="0"/>
                <a:cs typeface="Arial" pitchFamily="34" charset="0"/>
              </a:defRPr>
            </a:lvl2pPr>
            <a:lvl3pPr algn="l">
              <a:buFontTx/>
              <a:buNone/>
              <a:defRPr sz="2000">
                <a:latin typeface="Arial" pitchFamily="34" charset="0"/>
                <a:cs typeface="Arial" pitchFamily="34" charset="0"/>
              </a:defRPr>
            </a:lvl3pPr>
            <a:lvl4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4pPr>
            <a:lvl5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10" name="Nadpis 9"/>
          <p:cNvSpPr>
            <a:spLocks noGrp="1"/>
          </p:cNvSpPr>
          <p:nvPr>
            <p:ph type="title"/>
          </p:nvPr>
        </p:nvSpPr>
        <p:spPr>
          <a:xfrm>
            <a:off x="395536" y="1412776"/>
            <a:ext cx="8291264" cy="504056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/>
              <a:t>Klepnutím lze upravit styl předlohy nadpisů.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45758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bez nadp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9" descr="podtisk_modry.emf"/>
          <p:cNvPicPr>
            <a:picLocks noChangeAspect="1"/>
          </p:cNvPicPr>
          <p:nvPr/>
        </p:nvPicPr>
        <p:blipFill>
          <a:blip r:embed="rId3" cstate="print"/>
          <a:srcRect l="17007" b="8623"/>
          <a:stretch>
            <a:fillRect/>
          </a:stretch>
        </p:blipFill>
        <p:spPr bwMode="auto">
          <a:xfrm>
            <a:off x="0" y="1989138"/>
            <a:ext cx="7908925" cy="4868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Obdélník 3"/>
          <p:cNvSpPr>
            <a:spLocks noChangeAspect="1"/>
          </p:cNvSpPr>
          <p:nvPr/>
        </p:nvSpPr>
        <p:spPr>
          <a:xfrm>
            <a:off x="0" y="0"/>
            <a:ext cx="9144000" cy="260350"/>
          </a:xfrm>
          <a:prstGeom prst="rect">
            <a:avLst/>
          </a:prstGeom>
          <a:solidFill>
            <a:srgbClr val="00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dirty="0">
              <a:noFill/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0" y="260649"/>
            <a:ext cx="9144000" cy="144016"/>
          </a:xfrm>
          <a:prstGeom prst="rect">
            <a:avLst/>
          </a:prstGeom>
          <a:gradFill>
            <a:gsLst>
              <a:gs pos="0">
                <a:srgbClr val="000099"/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dirty="0">
              <a:noFill/>
            </a:endParaRPr>
          </a:p>
        </p:txBody>
      </p:sp>
      <p:pic>
        <p:nvPicPr>
          <p:cNvPr id="6" name="Obrázek 2" descr="mmr_cr_rgb.em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8313" y="620713"/>
            <a:ext cx="2016125" cy="442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Zástupný symbol pro obsah 2"/>
          <p:cNvSpPr>
            <a:spLocks noGrp="1"/>
          </p:cNvSpPr>
          <p:nvPr>
            <p:ph idx="1"/>
          </p:nvPr>
        </p:nvSpPr>
        <p:spPr>
          <a:xfrm>
            <a:off x="395536" y="1484784"/>
            <a:ext cx="8291264" cy="496855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spcBef>
                <a:spcPts val="1000"/>
              </a:spcBef>
              <a:spcAft>
                <a:spcPts val="1000"/>
              </a:spcAft>
              <a:buFontTx/>
              <a:buNone/>
              <a:defRPr sz="2800">
                <a:latin typeface="Arial" pitchFamily="34" charset="0"/>
                <a:cs typeface="Arial" pitchFamily="34" charset="0"/>
              </a:defRPr>
            </a:lvl1pPr>
            <a:lvl2pPr algn="l">
              <a:buFontTx/>
              <a:buNone/>
              <a:defRPr sz="2400">
                <a:latin typeface="Arial" pitchFamily="34" charset="0"/>
                <a:cs typeface="Arial" pitchFamily="34" charset="0"/>
              </a:defRPr>
            </a:lvl2pPr>
            <a:lvl3pPr algn="l">
              <a:buFontTx/>
              <a:buNone/>
              <a:defRPr sz="2000">
                <a:latin typeface="Arial" pitchFamily="34" charset="0"/>
                <a:cs typeface="Arial" pitchFamily="34" charset="0"/>
              </a:defRPr>
            </a:lvl3pPr>
            <a:lvl4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4pPr>
            <a:lvl5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cs-CZ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0102072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nitřní list s odrážka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9" descr="podtisk_modry.emf"/>
          <p:cNvPicPr>
            <a:picLocks noChangeAspect="1"/>
          </p:cNvPicPr>
          <p:nvPr/>
        </p:nvPicPr>
        <p:blipFill>
          <a:blip r:embed="rId3" cstate="print"/>
          <a:srcRect l="17007" b="8623"/>
          <a:stretch>
            <a:fillRect/>
          </a:stretch>
        </p:blipFill>
        <p:spPr bwMode="auto">
          <a:xfrm>
            <a:off x="0" y="1989138"/>
            <a:ext cx="7908925" cy="4868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Obdélník 5"/>
          <p:cNvSpPr>
            <a:spLocks noChangeAspect="1"/>
          </p:cNvSpPr>
          <p:nvPr/>
        </p:nvSpPr>
        <p:spPr>
          <a:xfrm>
            <a:off x="0" y="0"/>
            <a:ext cx="9144000" cy="260350"/>
          </a:xfrm>
          <a:prstGeom prst="rect">
            <a:avLst/>
          </a:prstGeom>
          <a:solidFill>
            <a:srgbClr val="00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dirty="0">
              <a:noFill/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260649"/>
            <a:ext cx="9144000" cy="144016"/>
          </a:xfrm>
          <a:prstGeom prst="rect">
            <a:avLst/>
          </a:prstGeom>
          <a:gradFill>
            <a:gsLst>
              <a:gs pos="0">
                <a:srgbClr val="000099"/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dirty="0">
              <a:noFill/>
            </a:endParaRPr>
          </a:p>
        </p:txBody>
      </p:sp>
      <p:pic>
        <p:nvPicPr>
          <p:cNvPr id="8" name="Obrázek 4" descr="mmr_cr_rgb.em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8313" y="620713"/>
            <a:ext cx="2016125" cy="442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Nadpis 9"/>
          <p:cNvSpPr>
            <a:spLocks noGrp="1"/>
          </p:cNvSpPr>
          <p:nvPr>
            <p:ph type="title"/>
          </p:nvPr>
        </p:nvSpPr>
        <p:spPr>
          <a:xfrm>
            <a:off x="395536" y="1412776"/>
            <a:ext cx="8291264" cy="504056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/>
              <a:t>Klepnutím lze upravit styl předlohy nadpisů.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7544" y="2060849"/>
            <a:ext cx="8229600" cy="4392488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chemeClr val="accent1"/>
              </a:buClr>
              <a:buFont typeface="Wingdings" pitchFamily="2" charset="2"/>
              <a:buChar char="§"/>
              <a:defRPr/>
            </a:lvl1pPr>
            <a:lvl2pPr marL="742950" indent="-285750">
              <a:buClr>
                <a:schemeClr val="accent1"/>
              </a:buClr>
              <a:buFont typeface="Wingdings" pitchFamily="2" charset="2"/>
              <a:buChar char="§"/>
              <a:defRPr/>
            </a:lvl2pPr>
            <a:lvl3pPr marL="1143000" indent="-228600">
              <a:buClr>
                <a:schemeClr val="accent1"/>
              </a:buClr>
              <a:buFont typeface="Wingdings" pitchFamily="2" charset="2"/>
              <a:buChar char="§"/>
              <a:defRPr/>
            </a:lvl3pPr>
            <a:lvl4pPr marL="1600200" indent="-228600">
              <a:buClr>
                <a:schemeClr val="accent1"/>
              </a:buClr>
              <a:buFont typeface="Wingdings" pitchFamily="2" charset="2"/>
              <a:buChar char="§"/>
              <a:defRPr/>
            </a:lvl4pPr>
            <a:lvl5pPr marL="2057400" indent="-228600">
              <a:buClr>
                <a:schemeClr val="accent1"/>
              </a:buClr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0179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E10BE5-83C6-421C-86A9-CDC3EFF7B9E3}" type="datetime1">
              <a:rPr lang="cs-CZ"/>
              <a:pPr>
                <a:defRPr/>
              </a:pPr>
              <a:t>31.10.2024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9435246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9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5E96B4-5963-4A8C-98BB-BE823D5AEBF9}" type="datetime1">
              <a:rPr lang="cs-CZ"/>
              <a:pPr>
                <a:defRPr/>
              </a:pPr>
              <a:t>31.10.2024</a:t>
            </a:fld>
            <a:endParaRPr lang="cs-CZ" dirty="0"/>
          </a:p>
        </p:txBody>
      </p:sp>
      <p:sp>
        <p:nvSpPr>
          <p:cNvPr id="5" name="Zástupný symbol pro zápatí 21"/>
          <p:cNvSpPr>
            <a:spLocks noGrp="1"/>
          </p:cNvSpPr>
          <p:nvPr>
            <p:ph type="ftr" sz="quarter" idx="11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6" name="Zástupný symbol pro číslo snímku 17"/>
          <p:cNvSpPr>
            <a:spLocks noGrp="1"/>
          </p:cNvSpPr>
          <p:nvPr>
            <p:ph type="sldNum" sz="quarter" idx="12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58874A-FDC9-495A-A92F-77661319D9DD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40932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Vnitřní list bez nadp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395536" y="1484784"/>
            <a:ext cx="8291264" cy="496855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spcBef>
                <a:spcPts val="1000"/>
              </a:spcBef>
              <a:spcAft>
                <a:spcPts val="1000"/>
              </a:spcAft>
              <a:buFontTx/>
              <a:buNone/>
              <a:defRPr sz="2800">
                <a:latin typeface="Arial" pitchFamily="34" charset="0"/>
                <a:cs typeface="Arial" pitchFamily="34" charset="0"/>
              </a:defRPr>
            </a:lvl1pPr>
            <a:lvl2pPr algn="l">
              <a:buFontTx/>
              <a:buNone/>
              <a:defRPr sz="2400">
                <a:latin typeface="Arial" pitchFamily="34" charset="0"/>
                <a:cs typeface="Arial" pitchFamily="34" charset="0"/>
              </a:defRPr>
            </a:lvl2pPr>
            <a:lvl3pPr algn="l">
              <a:buFontTx/>
              <a:buNone/>
              <a:defRPr sz="2000">
                <a:latin typeface="Arial" pitchFamily="34" charset="0"/>
                <a:cs typeface="Arial" pitchFamily="34" charset="0"/>
              </a:defRPr>
            </a:lvl3pPr>
            <a:lvl4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4pPr>
            <a:lvl5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cs-CZ" dirty="0"/>
              <a:t>Klepnutím vložíte text</a:t>
            </a:r>
          </a:p>
        </p:txBody>
      </p:sp>
      <p:pic>
        <p:nvPicPr>
          <p:cNvPr id="3" name="Obrázek 2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7791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Vnitřní list s na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395536" y="2060848"/>
            <a:ext cx="8291264" cy="43924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spcBef>
                <a:spcPts val="1000"/>
              </a:spcBef>
              <a:spcAft>
                <a:spcPts val="1000"/>
              </a:spcAft>
              <a:buFontTx/>
              <a:buNone/>
              <a:defRPr sz="2800">
                <a:latin typeface="Arial" pitchFamily="34" charset="0"/>
                <a:cs typeface="Arial" pitchFamily="34" charset="0"/>
              </a:defRPr>
            </a:lvl1pPr>
            <a:lvl2pPr algn="l">
              <a:buFontTx/>
              <a:buNone/>
              <a:defRPr sz="2400">
                <a:latin typeface="Arial" pitchFamily="34" charset="0"/>
                <a:cs typeface="Arial" pitchFamily="34" charset="0"/>
              </a:defRPr>
            </a:lvl2pPr>
            <a:lvl3pPr algn="l">
              <a:buFontTx/>
              <a:buNone/>
              <a:defRPr sz="2000">
                <a:latin typeface="Arial" pitchFamily="34" charset="0"/>
                <a:cs typeface="Arial" pitchFamily="34" charset="0"/>
              </a:defRPr>
            </a:lvl3pPr>
            <a:lvl4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4pPr>
            <a:lvl5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cs-CZ" dirty="0"/>
              <a:t>Klepnutím vložíte text</a:t>
            </a:r>
          </a:p>
        </p:txBody>
      </p:sp>
      <p:sp>
        <p:nvSpPr>
          <p:cNvPr id="10" name="Nadpis 9"/>
          <p:cNvSpPr>
            <a:spLocks noGrp="1"/>
          </p:cNvSpPr>
          <p:nvPr>
            <p:ph type="title" hasCustomPrompt="1"/>
          </p:nvPr>
        </p:nvSpPr>
        <p:spPr>
          <a:xfrm>
            <a:off x="395536" y="1412776"/>
            <a:ext cx="8291264" cy="504056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  <p:pic>
        <p:nvPicPr>
          <p:cNvPr id="4" name="Obrázek 3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00014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Vnitřní list bez nadpis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395536" y="1484784"/>
            <a:ext cx="8291264" cy="496855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spcBef>
                <a:spcPts val="1000"/>
              </a:spcBef>
              <a:spcAft>
                <a:spcPts val="1000"/>
              </a:spcAft>
              <a:buFontTx/>
              <a:buNone/>
              <a:defRPr sz="2800">
                <a:latin typeface="Arial" pitchFamily="34" charset="0"/>
                <a:cs typeface="Arial" pitchFamily="34" charset="0"/>
              </a:defRPr>
            </a:lvl1pPr>
            <a:lvl2pPr algn="l">
              <a:buFontTx/>
              <a:buNone/>
              <a:defRPr sz="2400">
                <a:latin typeface="Arial" pitchFamily="34" charset="0"/>
                <a:cs typeface="Arial" pitchFamily="34" charset="0"/>
              </a:defRPr>
            </a:lvl2pPr>
            <a:lvl3pPr algn="l">
              <a:buFontTx/>
              <a:buNone/>
              <a:defRPr sz="2000">
                <a:latin typeface="Arial" pitchFamily="34" charset="0"/>
                <a:cs typeface="Arial" pitchFamily="34" charset="0"/>
              </a:defRPr>
            </a:lvl3pPr>
            <a:lvl4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4pPr>
            <a:lvl5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cs-CZ" dirty="0"/>
              <a:t>Klepnutím vložíte text</a:t>
            </a:r>
          </a:p>
        </p:txBody>
      </p:sp>
      <p:pic>
        <p:nvPicPr>
          <p:cNvPr id="3" name="Obrázek 2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9416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Vnitřní list s na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395536" y="2060848"/>
            <a:ext cx="8291264" cy="43924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spcBef>
                <a:spcPts val="1000"/>
              </a:spcBef>
              <a:spcAft>
                <a:spcPts val="1000"/>
              </a:spcAft>
              <a:buFontTx/>
              <a:buNone/>
              <a:defRPr sz="2800">
                <a:latin typeface="Arial" pitchFamily="34" charset="0"/>
                <a:cs typeface="Arial" pitchFamily="34" charset="0"/>
              </a:defRPr>
            </a:lvl1pPr>
            <a:lvl2pPr algn="l">
              <a:buFontTx/>
              <a:buNone/>
              <a:defRPr sz="2400">
                <a:latin typeface="Arial" pitchFamily="34" charset="0"/>
                <a:cs typeface="Arial" pitchFamily="34" charset="0"/>
              </a:defRPr>
            </a:lvl2pPr>
            <a:lvl3pPr algn="l">
              <a:buFontTx/>
              <a:buNone/>
              <a:defRPr sz="2000">
                <a:latin typeface="Arial" pitchFamily="34" charset="0"/>
                <a:cs typeface="Arial" pitchFamily="34" charset="0"/>
              </a:defRPr>
            </a:lvl3pPr>
            <a:lvl4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4pPr>
            <a:lvl5pPr algn="l">
              <a:buFontTx/>
              <a:buNone/>
              <a:defRPr sz="1800">
                <a:latin typeface="Arial" pitchFamily="34" charset="0"/>
                <a:cs typeface="Arial" pitchFamily="34" charset="0"/>
              </a:defRPr>
            </a:lvl5pPr>
            <a:lvl6pPr>
              <a:buNone/>
              <a:defRPr/>
            </a:lvl6pPr>
          </a:lstStyle>
          <a:p>
            <a:pPr lvl="0"/>
            <a:r>
              <a:rPr lang="cs-CZ" dirty="0"/>
              <a:t>Klepnutím vložíte text</a:t>
            </a:r>
          </a:p>
        </p:txBody>
      </p:sp>
      <p:sp>
        <p:nvSpPr>
          <p:cNvPr id="10" name="Nadpis 9"/>
          <p:cNvSpPr>
            <a:spLocks noGrp="1"/>
          </p:cNvSpPr>
          <p:nvPr>
            <p:ph type="title" hasCustomPrompt="1"/>
          </p:nvPr>
        </p:nvSpPr>
        <p:spPr>
          <a:xfrm>
            <a:off x="395536" y="1412776"/>
            <a:ext cx="8291264" cy="504056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3200" b="1">
                <a:solidFill>
                  <a:srgbClr val="0000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  <p:pic>
        <p:nvPicPr>
          <p:cNvPr id="4" name="Obrázek 3" descr="mmr_cr_rgb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67544" y="620688"/>
            <a:ext cx="2016224" cy="442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7027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image" Target="../media/image1.emf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image" Target="../media/image1.emf"/><Relationship Id="rId5" Type="http://schemas.openxmlformats.org/officeDocument/2006/relationships/slideLayout" Target="../slideLayouts/slideLayout25.xml"/><Relationship Id="rId10" Type="http://schemas.openxmlformats.org/officeDocument/2006/relationships/image" Target="../media/image3.jpg"/><Relationship Id="rId4" Type="http://schemas.openxmlformats.org/officeDocument/2006/relationships/slideLayout" Target="../slideLayouts/slideLayout24.xml"/><Relationship Id="rId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5" Type="http://schemas.openxmlformats.org/officeDocument/2006/relationships/slideLayout" Target="../slideLayouts/slideLayout33.xml"/><Relationship Id="rId10" Type="http://schemas.openxmlformats.org/officeDocument/2006/relationships/image" Target="../media/image1.emf"/><Relationship Id="rId4" Type="http://schemas.openxmlformats.org/officeDocument/2006/relationships/slideLayout" Target="../slideLayouts/slideLayout32.xml"/><Relationship Id="rId9" Type="http://schemas.openxmlformats.org/officeDocument/2006/relationships/image" Target="../media/image3.jp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slideLayout" Target="../slideLayouts/slideLayout48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1.xml"/><Relationship Id="rId7" Type="http://schemas.openxmlformats.org/officeDocument/2006/relationships/theme" Target="../theme/theme6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5" Type="http://schemas.openxmlformats.org/officeDocument/2006/relationships/slideLayout" Target="../slideLayouts/slideLayout53.xml"/><Relationship Id="rId4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 descr="podtisk_modry.emf"/>
          <p:cNvPicPr>
            <a:picLocks noChangeAspect="1"/>
          </p:cNvPicPr>
          <p:nvPr/>
        </p:nvPicPr>
        <p:blipFill>
          <a:blip r:embed="rId12" cstate="print"/>
          <a:srcRect l="17008" b="8622"/>
          <a:stretch>
            <a:fillRect/>
          </a:stretch>
        </p:blipFill>
        <p:spPr>
          <a:xfrm>
            <a:off x="2" y="1988841"/>
            <a:ext cx="7908545" cy="4869160"/>
          </a:xfrm>
          <a:prstGeom prst="rect">
            <a:avLst/>
          </a:prstGeom>
        </p:spPr>
      </p:pic>
      <p:sp>
        <p:nvSpPr>
          <p:cNvPr id="8" name="Obdélník 7"/>
          <p:cNvSpPr>
            <a:spLocks noChangeAspect="1"/>
          </p:cNvSpPr>
          <p:nvPr/>
        </p:nvSpPr>
        <p:spPr>
          <a:xfrm>
            <a:off x="0" y="1"/>
            <a:ext cx="9144000" cy="260648"/>
          </a:xfrm>
          <a:prstGeom prst="rect">
            <a:avLst/>
          </a:prstGeom>
          <a:solidFill>
            <a:srgbClr val="00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9" name="Obdélník 8"/>
          <p:cNvSpPr/>
          <p:nvPr/>
        </p:nvSpPr>
        <p:spPr>
          <a:xfrm>
            <a:off x="0" y="260649"/>
            <a:ext cx="9144000" cy="144016"/>
          </a:xfrm>
          <a:prstGeom prst="rect">
            <a:avLst/>
          </a:prstGeom>
          <a:gradFill>
            <a:gsLst>
              <a:gs pos="0">
                <a:srgbClr val="000099"/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4212" r:id="rId5"/>
    <p:sldLayoutId id="2147484213" r:id="rId6"/>
    <p:sldLayoutId id="2147484250" r:id="rId7"/>
    <p:sldLayoutId id="2147484251" r:id="rId8"/>
    <p:sldLayoutId id="2147484288" r:id="rId9"/>
    <p:sldLayoutId id="2147484289" r:id="rId10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 descr="podtisk_modry.emf"/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008" b="8622"/>
          <a:stretch>
            <a:fillRect/>
          </a:stretch>
        </p:blipFill>
        <p:spPr>
          <a:xfrm>
            <a:off x="2" y="1988841"/>
            <a:ext cx="7908545" cy="4869160"/>
          </a:xfrm>
          <a:prstGeom prst="rect">
            <a:avLst/>
          </a:prstGeom>
        </p:spPr>
      </p:pic>
      <p:sp>
        <p:nvSpPr>
          <p:cNvPr id="8" name="Obdélník 7"/>
          <p:cNvSpPr>
            <a:spLocks noChangeAspect="1"/>
          </p:cNvSpPr>
          <p:nvPr/>
        </p:nvSpPr>
        <p:spPr>
          <a:xfrm>
            <a:off x="0" y="1"/>
            <a:ext cx="9144000" cy="260648"/>
          </a:xfrm>
          <a:prstGeom prst="rect">
            <a:avLst/>
          </a:prstGeom>
          <a:solidFill>
            <a:srgbClr val="00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9" name="Obdélník 8"/>
          <p:cNvSpPr/>
          <p:nvPr/>
        </p:nvSpPr>
        <p:spPr>
          <a:xfrm>
            <a:off x="0" y="260649"/>
            <a:ext cx="9144000" cy="144016"/>
          </a:xfrm>
          <a:prstGeom prst="rect">
            <a:avLst/>
          </a:prstGeom>
          <a:gradFill>
            <a:gsLst>
              <a:gs pos="0">
                <a:srgbClr val="000099"/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1230556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91" r:id="rId1"/>
    <p:sldLayoutId id="2147484292" r:id="rId2"/>
    <p:sldLayoutId id="2147484293" r:id="rId3"/>
    <p:sldLayoutId id="2147484294" r:id="rId4"/>
    <p:sldLayoutId id="2147484295" r:id="rId5"/>
    <p:sldLayoutId id="2147484296" r:id="rId6"/>
    <p:sldLayoutId id="2147484297" r:id="rId7"/>
    <p:sldLayoutId id="2147484298" r:id="rId8"/>
    <p:sldLayoutId id="2147484299" r:id="rId9"/>
    <p:sldLayoutId id="2147484300" r:id="rId10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 descr="podtisk_modry.emf"/>
          <p:cNvPicPr>
            <a:picLocks noChangeAspect="1"/>
          </p:cNvPicPr>
          <p:nvPr/>
        </p:nvPicPr>
        <p:blipFill>
          <a:blip r:embed="rId11" cstate="print"/>
          <a:srcRect l="17008" b="8622"/>
          <a:stretch>
            <a:fillRect/>
          </a:stretch>
        </p:blipFill>
        <p:spPr>
          <a:xfrm>
            <a:off x="6" y="1988845"/>
            <a:ext cx="7380309" cy="4869159"/>
          </a:xfrm>
          <a:prstGeom prst="rect">
            <a:avLst/>
          </a:prstGeom>
        </p:spPr>
      </p:pic>
      <p:sp>
        <p:nvSpPr>
          <p:cNvPr id="6" name="Obdélník 5"/>
          <p:cNvSpPr>
            <a:spLocks noChangeAspect="1"/>
          </p:cNvSpPr>
          <p:nvPr/>
        </p:nvSpPr>
        <p:spPr>
          <a:xfrm>
            <a:off x="0" y="5"/>
            <a:ext cx="9144000" cy="260648"/>
          </a:xfrm>
          <a:prstGeom prst="rect">
            <a:avLst/>
          </a:prstGeom>
          <a:solidFill>
            <a:srgbClr val="00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658" dirty="0">
              <a:noFill/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260653"/>
            <a:ext cx="9144000" cy="144015"/>
          </a:xfrm>
          <a:prstGeom prst="rect">
            <a:avLst/>
          </a:prstGeom>
          <a:gradFill>
            <a:gsLst>
              <a:gs pos="0">
                <a:srgbClr val="000099"/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658" dirty="0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10593499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02" r:id="rId1"/>
    <p:sldLayoutId id="2147484303" r:id="rId2"/>
    <p:sldLayoutId id="2147484304" r:id="rId3"/>
    <p:sldLayoutId id="2147484305" r:id="rId4"/>
    <p:sldLayoutId id="2147484306" r:id="rId5"/>
    <p:sldLayoutId id="2147484307" r:id="rId6"/>
    <p:sldLayoutId id="2147484308" r:id="rId7"/>
    <p:sldLayoutId id="2147484309" r:id="rId8"/>
  </p:sldLayoutIdLst>
  <p:hf sldNum="0" hdr="0" ftr="0" dt="0"/>
  <p:txStyles>
    <p:titleStyle>
      <a:lvl1pPr algn="ctr" defTabSz="842582" rtl="0" eaLnBrk="1" latinLnBrk="0" hangingPunct="1">
        <a:spcBef>
          <a:spcPct val="0"/>
        </a:spcBef>
        <a:buNone/>
        <a:defRPr sz="405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15968" indent="-315968" algn="l" defTabSz="842582" rtl="0" eaLnBrk="1" latinLnBrk="0" hangingPunct="1">
        <a:spcBef>
          <a:spcPct val="20000"/>
        </a:spcBef>
        <a:buFont typeface="Arial" pitchFamily="34" charset="0"/>
        <a:buChar char="•"/>
        <a:defRPr sz="2949" kern="1200">
          <a:solidFill>
            <a:schemeClr val="tx1"/>
          </a:solidFill>
          <a:latin typeface="+mn-lt"/>
          <a:ea typeface="+mn-ea"/>
          <a:cs typeface="+mn-cs"/>
        </a:defRPr>
      </a:lvl1pPr>
      <a:lvl2pPr marL="684598" indent="-263307" algn="l" defTabSz="842582" rtl="0" eaLnBrk="1" latinLnBrk="0" hangingPunct="1">
        <a:spcBef>
          <a:spcPct val="20000"/>
        </a:spcBef>
        <a:buFont typeface="Arial" pitchFamily="34" charset="0"/>
        <a:buChar char="–"/>
        <a:defRPr sz="2580" kern="1200">
          <a:solidFill>
            <a:schemeClr val="tx1"/>
          </a:solidFill>
          <a:latin typeface="+mn-lt"/>
          <a:ea typeface="+mn-ea"/>
          <a:cs typeface="+mn-cs"/>
        </a:defRPr>
      </a:lvl2pPr>
      <a:lvl3pPr marL="1053228" indent="-210646" algn="l" defTabSz="842582" rtl="0" eaLnBrk="1" latinLnBrk="0" hangingPunct="1">
        <a:spcBef>
          <a:spcPct val="20000"/>
        </a:spcBef>
        <a:buFont typeface="Arial" pitchFamily="34" charset="0"/>
        <a:buChar char="•"/>
        <a:defRPr sz="2212" kern="1200">
          <a:solidFill>
            <a:schemeClr val="tx1"/>
          </a:solidFill>
          <a:latin typeface="+mn-lt"/>
          <a:ea typeface="+mn-ea"/>
          <a:cs typeface="+mn-cs"/>
        </a:defRPr>
      </a:lvl3pPr>
      <a:lvl4pPr marL="1474520" indent="-210646" algn="l" defTabSz="842582" rtl="0" eaLnBrk="1" latinLnBrk="0" hangingPunct="1">
        <a:spcBef>
          <a:spcPct val="20000"/>
        </a:spcBef>
        <a:buFont typeface="Arial" pitchFamily="34" charset="0"/>
        <a:buChar char="–"/>
        <a:defRPr sz="1843" kern="1200">
          <a:solidFill>
            <a:schemeClr val="tx1"/>
          </a:solidFill>
          <a:latin typeface="+mn-lt"/>
          <a:ea typeface="+mn-ea"/>
          <a:cs typeface="+mn-cs"/>
        </a:defRPr>
      </a:lvl4pPr>
      <a:lvl5pPr marL="1895812" indent="-210646" algn="l" defTabSz="842582" rtl="0" eaLnBrk="1" latinLnBrk="0" hangingPunct="1">
        <a:spcBef>
          <a:spcPct val="20000"/>
        </a:spcBef>
        <a:buFont typeface="Arial" pitchFamily="34" charset="0"/>
        <a:buChar char="»"/>
        <a:defRPr sz="1843" kern="1200">
          <a:solidFill>
            <a:schemeClr val="tx1"/>
          </a:solidFill>
          <a:latin typeface="+mn-lt"/>
          <a:ea typeface="+mn-ea"/>
          <a:cs typeface="+mn-cs"/>
        </a:defRPr>
      </a:lvl5pPr>
      <a:lvl6pPr marL="2317103" indent="-210646" algn="l" defTabSz="842582" rtl="0" eaLnBrk="1" latinLnBrk="0" hangingPunct="1">
        <a:spcBef>
          <a:spcPct val="20000"/>
        </a:spcBef>
        <a:buFont typeface="Arial" pitchFamily="34" charset="0"/>
        <a:buChar char="•"/>
        <a:defRPr sz="1843" kern="1200">
          <a:solidFill>
            <a:schemeClr val="tx1"/>
          </a:solidFill>
          <a:latin typeface="+mn-lt"/>
          <a:ea typeface="+mn-ea"/>
          <a:cs typeface="+mn-cs"/>
        </a:defRPr>
      </a:lvl6pPr>
      <a:lvl7pPr marL="2738393" indent="-210646" algn="l" defTabSz="842582" rtl="0" eaLnBrk="1" latinLnBrk="0" hangingPunct="1">
        <a:spcBef>
          <a:spcPct val="20000"/>
        </a:spcBef>
        <a:buFont typeface="Arial" pitchFamily="34" charset="0"/>
        <a:buChar char="•"/>
        <a:defRPr sz="1843" kern="1200">
          <a:solidFill>
            <a:schemeClr val="tx1"/>
          </a:solidFill>
          <a:latin typeface="+mn-lt"/>
          <a:ea typeface="+mn-ea"/>
          <a:cs typeface="+mn-cs"/>
        </a:defRPr>
      </a:lvl7pPr>
      <a:lvl8pPr marL="3159685" indent="-210646" algn="l" defTabSz="842582" rtl="0" eaLnBrk="1" latinLnBrk="0" hangingPunct="1">
        <a:spcBef>
          <a:spcPct val="20000"/>
        </a:spcBef>
        <a:buFont typeface="Arial" pitchFamily="34" charset="0"/>
        <a:buChar char="•"/>
        <a:defRPr sz="1843" kern="1200">
          <a:solidFill>
            <a:schemeClr val="tx1"/>
          </a:solidFill>
          <a:latin typeface="+mn-lt"/>
          <a:ea typeface="+mn-ea"/>
          <a:cs typeface="+mn-cs"/>
        </a:defRPr>
      </a:lvl8pPr>
      <a:lvl9pPr marL="3580977" indent="-210646" algn="l" defTabSz="842582" rtl="0" eaLnBrk="1" latinLnBrk="0" hangingPunct="1">
        <a:spcBef>
          <a:spcPct val="20000"/>
        </a:spcBef>
        <a:buFont typeface="Arial" pitchFamily="34" charset="0"/>
        <a:buChar char="•"/>
        <a:defRPr sz="184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842582" rtl="0" eaLnBrk="1" latinLnBrk="0" hangingPunct="1">
        <a:defRPr sz="1658" kern="1200">
          <a:solidFill>
            <a:schemeClr val="tx1"/>
          </a:solidFill>
          <a:latin typeface="+mn-lt"/>
          <a:ea typeface="+mn-ea"/>
          <a:cs typeface="+mn-cs"/>
        </a:defRPr>
      </a:lvl1pPr>
      <a:lvl2pPr marL="421292" algn="l" defTabSz="842582" rtl="0" eaLnBrk="1" latinLnBrk="0" hangingPunct="1">
        <a:defRPr sz="1658" kern="1200">
          <a:solidFill>
            <a:schemeClr val="tx1"/>
          </a:solidFill>
          <a:latin typeface="+mn-lt"/>
          <a:ea typeface="+mn-ea"/>
          <a:cs typeface="+mn-cs"/>
        </a:defRPr>
      </a:lvl2pPr>
      <a:lvl3pPr marL="842582" algn="l" defTabSz="842582" rtl="0" eaLnBrk="1" latinLnBrk="0" hangingPunct="1">
        <a:defRPr sz="1658" kern="1200">
          <a:solidFill>
            <a:schemeClr val="tx1"/>
          </a:solidFill>
          <a:latin typeface="+mn-lt"/>
          <a:ea typeface="+mn-ea"/>
          <a:cs typeface="+mn-cs"/>
        </a:defRPr>
      </a:lvl3pPr>
      <a:lvl4pPr marL="1263874" algn="l" defTabSz="842582" rtl="0" eaLnBrk="1" latinLnBrk="0" hangingPunct="1">
        <a:defRPr sz="1658" kern="1200">
          <a:solidFill>
            <a:schemeClr val="tx1"/>
          </a:solidFill>
          <a:latin typeface="+mn-lt"/>
          <a:ea typeface="+mn-ea"/>
          <a:cs typeface="+mn-cs"/>
        </a:defRPr>
      </a:lvl4pPr>
      <a:lvl5pPr marL="1685166" algn="l" defTabSz="842582" rtl="0" eaLnBrk="1" latinLnBrk="0" hangingPunct="1">
        <a:defRPr sz="1658" kern="1200">
          <a:solidFill>
            <a:schemeClr val="tx1"/>
          </a:solidFill>
          <a:latin typeface="+mn-lt"/>
          <a:ea typeface="+mn-ea"/>
          <a:cs typeface="+mn-cs"/>
        </a:defRPr>
      </a:lvl5pPr>
      <a:lvl6pPr marL="2106458" algn="l" defTabSz="842582" rtl="0" eaLnBrk="1" latinLnBrk="0" hangingPunct="1">
        <a:defRPr sz="1658" kern="1200">
          <a:solidFill>
            <a:schemeClr val="tx1"/>
          </a:solidFill>
          <a:latin typeface="+mn-lt"/>
          <a:ea typeface="+mn-ea"/>
          <a:cs typeface="+mn-cs"/>
        </a:defRPr>
      </a:lvl6pPr>
      <a:lvl7pPr marL="2527748" algn="l" defTabSz="842582" rtl="0" eaLnBrk="1" latinLnBrk="0" hangingPunct="1">
        <a:defRPr sz="1658" kern="1200">
          <a:solidFill>
            <a:schemeClr val="tx1"/>
          </a:solidFill>
          <a:latin typeface="+mn-lt"/>
          <a:ea typeface="+mn-ea"/>
          <a:cs typeface="+mn-cs"/>
        </a:defRPr>
      </a:lvl7pPr>
      <a:lvl8pPr marL="2949039" algn="l" defTabSz="842582" rtl="0" eaLnBrk="1" latinLnBrk="0" hangingPunct="1">
        <a:defRPr sz="1658" kern="1200">
          <a:solidFill>
            <a:schemeClr val="tx1"/>
          </a:solidFill>
          <a:latin typeface="+mn-lt"/>
          <a:ea typeface="+mn-ea"/>
          <a:cs typeface="+mn-cs"/>
        </a:defRPr>
      </a:lvl8pPr>
      <a:lvl9pPr marL="3370331" algn="l" defTabSz="842582" rtl="0" eaLnBrk="1" latinLnBrk="0" hangingPunct="1">
        <a:defRPr sz="165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 descr="podtisk_modry.emf"/>
          <p:cNvPicPr>
            <a:picLocks noChangeAspect="1"/>
          </p:cNvPicPr>
          <p:nvPr/>
        </p:nvPicPr>
        <p:blipFill>
          <a:blip r:embed="rId10" cstate="print"/>
          <a:srcRect l="17008" b="8622"/>
          <a:stretch>
            <a:fillRect/>
          </a:stretch>
        </p:blipFill>
        <p:spPr>
          <a:xfrm>
            <a:off x="6" y="1988845"/>
            <a:ext cx="7380309" cy="4869159"/>
          </a:xfrm>
          <a:prstGeom prst="rect">
            <a:avLst/>
          </a:prstGeom>
        </p:spPr>
      </p:pic>
      <p:sp>
        <p:nvSpPr>
          <p:cNvPr id="6" name="Obdélník 5"/>
          <p:cNvSpPr>
            <a:spLocks noChangeAspect="1"/>
          </p:cNvSpPr>
          <p:nvPr/>
        </p:nvSpPr>
        <p:spPr>
          <a:xfrm>
            <a:off x="0" y="5"/>
            <a:ext cx="9144000" cy="260648"/>
          </a:xfrm>
          <a:prstGeom prst="rect">
            <a:avLst/>
          </a:prstGeom>
          <a:solidFill>
            <a:srgbClr val="00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2212" dirty="0">
              <a:noFill/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260653"/>
            <a:ext cx="9144000" cy="144015"/>
          </a:xfrm>
          <a:prstGeom prst="rect">
            <a:avLst/>
          </a:prstGeom>
          <a:gradFill>
            <a:gsLst>
              <a:gs pos="0">
                <a:srgbClr val="000099"/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2212" dirty="0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2846650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1" r:id="rId1"/>
    <p:sldLayoutId id="2147484312" r:id="rId2"/>
    <p:sldLayoutId id="2147484313" r:id="rId3"/>
    <p:sldLayoutId id="2147484314" r:id="rId4"/>
    <p:sldLayoutId id="2147484315" r:id="rId5"/>
    <p:sldLayoutId id="2147484317" r:id="rId6"/>
    <p:sldLayoutId id="2147484318" r:id="rId7"/>
  </p:sldLayoutIdLst>
  <p:hf sldNum="0" hdr="0" ftr="0" dt="0"/>
  <p:txStyles>
    <p:titleStyle>
      <a:lvl1pPr algn="ctr" defTabSz="842582" rtl="0" eaLnBrk="1" latinLnBrk="0" hangingPunct="1">
        <a:spcBef>
          <a:spcPct val="0"/>
        </a:spcBef>
        <a:buNone/>
        <a:defRPr sz="405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15968" indent="-315968" algn="l" defTabSz="842582" rtl="0" eaLnBrk="1" latinLnBrk="0" hangingPunct="1">
        <a:spcBef>
          <a:spcPct val="20000"/>
        </a:spcBef>
        <a:buFont typeface="Arial" pitchFamily="34" charset="0"/>
        <a:buChar char="•"/>
        <a:defRPr sz="2949" kern="1200">
          <a:solidFill>
            <a:schemeClr val="tx1"/>
          </a:solidFill>
          <a:latin typeface="+mn-lt"/>
          <a:ea typeface="+mn-ea"/>
          <a:cs typeface="+mn-cs"/>
        </a:defRPr>
      </a:lvl1pPr>
      <a:lvl2pPr marL="684598" indent="-263307" algn="l" defTabSz="842582" rtl="0" eaLnBrk="1" latinLnBrk="0" hangingPunct="1">
        <a:spcBef>
          <a:spcPct val="20000"/>
        </a:spcBef>
        <a:buFont typeface="Arial" pitchFamily="34" charset="0"/>
        <a:buChar char="–"/>
        <a:defRPr sz="2580" kern="1200">
          <a:solidFill>
            <a:schemeClr val="tx1"/>
          </a:solidFill>
          <a:latin typeface="+mn-lt"/>
          <a:ea typeface="+mn-ea"/>
          <a:cs typeface="+mn-cs"/>
        </a:defRPr>
      </a:lvl2pPr>
      <a:lvl3pPr marL="1053228" indent="-210646" algn="l" defTabSz="842582" rtl="0" eaLnBrk="1" latinLnBrk="0" hangingPunct="1">
        <a:spcBef>
          <a:spcPct val="20000"/>
        </a:spcBef>
        <a:buFont typeface="Arial" pitchFamily="34" charset="0"/>
        <a:buChar char="•"/>
        <a:defRPr sz="2212" kern="1200">
          <a:solidFill>
            <a:schemeClr val="tx1"/>
          </a:solidFill>
          <a:latin typeface="+mn-lt"/>
          <a:ea typeface="+mn-ea"/>
          <a:cs typeface="+mn-cs"/>
        </a:defRPr>
      </a:lvl3pPr>
      <a:lvl4pPr marL="1474520" indent="-210646" algn="l" defTabSz="842582" rtl="0" eaLnBrk="1" latinLnBrk="0" hangingPunct="1">
        <a:spcBef>
          <a:spcPct val="20000"/>
        </a:spcBef>
        <a:buFont typeface="Arial" pitchFamily="34" charset="0"/>
        <a:buChar char="–"/>
        <a:defRPr sz="1843" kern="1200">
          <a:solidFill>
            <a:schemeClr val="tx1"/>
          </a:solidFill>
          <a:latin typeface="+mn-lt"/>
          <a:ea typeface="+mn-ea"/>
          <a:cs typeface="+mn-cs"/>
        </a:defRPr>
      </a:lvl4pPr>
      <a:lvl5pPr marL="1895812" indent="-210646" algn="l" defTabSz="842582" rtl="0" eaLnBrk="1" latinLnBrk="0" hangingPunct="1">
        <a:spcBef>
          <a:spcPct val="20000"/>
        </a:spcBef>
        <a:buFont typeface="Arial" pitchFamily="34" charset="0"/>
        <a:buChar char="»"/>
        <a:defRPr sz="1843" kern="1200">
          <a:solidFill>
            <a:schemeClr val="tx1"/>
          </a:solidFill>
          <a:latin typeface="+mn-lt"/>
          <a:ea typeface="+mn-ea"/>
          <a:cs typeface="+mn-cs"/>
        </a:defRPr>
      </a:lvl5pPr>
      <a:lvl6pPr marL="2317103" indent="-210646" algn="l" defTabSz="842582" rtl="0" eaLnBrk="1" latinLnBrk="0" hangingPunct="1">
        <a:spcBef>
          <a:spcPct val="20000"/>
        </a:spcBef>
        <a:buFont typeface="Arial" pitchFamily="34" charset="0"/>
        <a:buChar char="•"/>
        <a:defRPr sz="1843" kern="1200">
          <a:solidFill>
            <a:schemeClr val="tx1"/>
          </a:solidFill>
          <a:latin typeface="+mn-lt"/>
          <a:ea typeface="+mn-ea"/>
          <a:cs typeface="+mn-cs"/>
        </a:defRPr>
      </a:lvl6pPr>
      <a:lvl7pPr marL="2738393" indent="-210646" algn="l" defTabSz="842582" rtl="0" eaLnBrk="1" latinLnBrk="0" hangingPunct="1">
        <a:spcBef>
          <a:spcPct val="20000"/>
        </a:spcBef>
        <a:buFont typeface="Arial" pitchFamily="34" charset="0"/>
        <a:buChar char="•"/>
        <a:defRPr sz="1843" kern="1200">
          <a:solidFill>
            <a:schemeClr val="tx1"/>
          </a:solidFill>
          <a:latin typeface="+mn-lt"/>
          <a:ea typeface="+mn-ea"/>
          <a:cs typeface="+mn-cs"/>
        </a:defRPr>
      </a:lvl7pPr>
      <a:lvl8pPr marL="3159685" indent="-210646" algn="l" defTabSz="842582" rtl="0" eaLnBrk="1" latinLnBrk="0" hangingPunct="1">
        <a:spcBef>
          <a:spcPct val="20000"/>
        </a:spcBef>
        <a:buFont typeface="Arial" pitchFamily="34" charset="0"/>
        <a:buChar char="•"/>
        <a:defRPr sz="1843" kern="1200">
          <a:solidFill>
            <a:schemeClr val="tx1"/>
          </a:solidFill>
          <a:latin typeface="+mn-lt"/>
          <a:ea typeface="+mn-ea"/>
          <a:cs typeface="+mn-cs"/>
        </a:defRPr>
      </a:lvl8pPr>
      <a:lvl9pPr marL="3580977" indent="-210646" algn="l" defTabSz="842582" rtl="0" eaLnBrk="1" latinLnBrk="0" hangingPunct="1">
        <a:spcBef>
          <a:spcPct val="20000"/>
        </a:spcBef>
        <a:buFont typeface="Arial" pitchFamily="34" charset="0"/>
        <a:buChar char="•"/>
        <a:defRPr sz="184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842582" rtl="0" eaLnBrk="1" latinLnBrk="0" hangingPunct="1">
        <a:defRPr sz="1658" kern="1200">
          <a:solidFill>
            <a:schemeClr val="tx1"/>
          </a:solidFill>
          <a:latin typeface="+mn-lt"/>
          <a:ea typeface="+mn-ea"/>
          <a:cs typeface="+mn-cs"/>
        </a:defRPr>
      </a:lvl1pPr>
      <a:lvl2pPr marL="421292" algn="l" defTabSz="842582" rtl="0" eaLnBrk="1" latinLnBrk="0" hangingPunct="1">
        <a:defRPr sz="1658" kern="1200">
          <a:solidFill>
            <a:schemeClr val="tx1"/>
          </a:solidFill>
          <a:latin typeface="+mn-lt"/>
          <a:ea typeface="+mn-ea"/>
          <a:cs typeface="+mn-cs"/>
        </a:defRPr>
      </a:lvl2pPr>
      <a:lvl3pPr marL="842582" algn="l" defTabSz="842582" rtl="0" eaLnBrk="1" latinLnBrk="0" hangingPunct="1">
        <a:defRPr sz="1658" kern="1200">
          <a:solidFill>
            <a:schemeClr val="tx1"/>
          </a:solidFill>
          <a:latin typeface="+mn-lt"/>
          <a:ea typeface="+mn-ea"/>
          <a:cs typeface="+mn-cs"/>
        </a:defRPr>
      </a:lvl3pPr>
      <a:lvl4pPr marL="1263874" algn="l" defTabSz="842582" rtl="0" eaLnBrk="1" latinLnBrk="0" hangingPunct="1">
        <a:defRPr sz="1658" kern="1200">
          <a:solidFill>
            <a:schemeClr val="tx1"/>
          </a:solidFill>
          <a:latin typeface="+mn-lt"/>
          <a:ea typeface="+mn-ea"/>
          <a:cs typeface="+mn-cs"/>
        </a:defRPr>
      </a:lvl4pPr>
      <a:lvl5pPr marL="1685166" algn="l" defTabSz="842582" rtl="0" eaLnBrk="1" latinLnBrk="0" hangingPunct="1">
        <a:defRPr sz="1658" kern="1200">
          <a:solidFill>
            <a:schemeClr val="tx1"/>
          </a:solidFill>
          <a:latin typeface="+mn-lt"/>
          <a:ea typeface="+mn-ea"/>
          <a:cs typeface="+mn-cs"/>
        </a:defRPr>
      </a:lvl5pPr>
      <a:lvl6pPr marL="2106458" algn="l" defTabSz="842582" rtl="0" eaLnBrk="1" latinLnBrk="0" hangingPunct="1">
        <a:defRPr sz="1658" kern="1200">
          <a:solidFill>
            <a:schemeClr val="tx1"/>
          </a:solidFill>
          <a:latin typeface="+mn-lt"/>
          <a:ea typeface="+mn-ea"/>
          <a:cs typeface="+mn-cs"/>
        </a:defRPr>
      </a:lvl6pPr>
      <a:lvl7pPr marL="2527748" algn="l" defTabSz="842582" rtl="0" eaLnBrk="1" latinLnBrk="0" hangingPunct="1">
        <a:defRPr sz="1658" kern="1200">
          <a:solidFill>
            <a:schemeClr val="tx1"/>
          </a:solidFill>
          <a:latin typeface="+mn-lt"/>
          <a:ea typeface="+mn-ea"/>
          <a:cs typeface="+mn-cs"/>
        </a:defRPr>
      </a:lvl7pPr>
      <a:lvl8pPr marL="2949039" algn="l" defTabSz="842582" rtl="0" eaLnBrk="1" latinLnBrk="0" hangingPunct="1">
        <a:defRPr sz="1658" kern="1200">
          <a:solidFill>
            <a:schemeClr val="tx1"/>
          </a:solidFill>
          <a:latin typeface="+mn-lt"/>
          <a:ea typeface="+mn-ea"/>
          <a:cs typeface="+mn-cs"/>
        </a:defRPr>
      </a:lvl8pPr>
      <a:lvl9pPr marL="3370331" algn="l" defTabSz="842582" rtl="0" eaLnBrk="1" latinLnBrk="0" hangingPunct="1">
        <a:defRPr sz="165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134ABB72-27EC-1D42-A110-EDC7D45E9E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D1E339A-34C2-E348-802D-89519516CA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5E60124-CD8B-A54F-8D0E-9DCC0430CE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5283494-C262-6745-A064-293D7DA768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cs-CZ"/>
              <a:t>Název prezentace | Název kapitoly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EF41405-0E4A-9541-B389-FC612CF299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D0A111-AE48-3F4A-8BD7-909FEF7F3D0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77836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20" r:id="rId1"/>
    <p:sldLayoutId id="2147484321" r:id="rId2"/>
    <p:sldLayoutId id="2147484322" r:id="rId3"/>
    <p:sldLayoutId id="2147484323" r:id="rId4"/>
    <p:sldLayoutId id="2147484324" r:id="rId5"/>
    <p:sldLayoutId id="2147484325" r:id="rId6"/>
    <p:sldLayoutId id="2147484326" r:id="rId7"/>
    <p:sldLayoutId id="2147484327" r:id="rId8"/>
    <p:sldLayoutId id="2147484328" r:id="rId9"/>
    <p:sldLayoutId id="2147484329" r:id="rId10"/>
    <p:sldLayoutId id="2147484330" r:id="rId11"/>
    <p:sldLayoutId id="2147484331" r:id="rId12"/>
    <p:sldLayoutId id="2147484332" r:id="rId13"/>
  </p:sldLayoutIdLst>
  <p:hf sldNum="0"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403350" y="1916113"/>
            <a:ext cx="7272338" cy="187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Klepnutím lze upravit styl předlohy nadpisů.</a:t>
            </a:r>
          </a:p>
        </p:txBody>
      </p:sp>
      <p:sp>
        <p:nvSpPr>
          <p:cNvPr id="1027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03350" y="4581525"/>
            <a:ext cx="720090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00263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34" r:id="rId1"/>
    <p:sldLayoutId id="2147484335" r:id="rId2"/>
    <p:sldLayoutId id="2147484336" r:id="rId3"/>
    <p:sldLayoutId id="2147484337" r:id="rId4"/>
    <p:sldLayoutId id="2147484338" r:id="rId5"/>
    <p:sldLayoutId id="2147484339" r:id="rId6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 b="1" kern="1200">
          <a:solidFill>
            <a:srgbClr val="000099"/>
          </a:solidFill>
          <a:latin typeface="Arial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000099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Arial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Arial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Arial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Arial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sfpi.cz/komponenta-4-1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mmr.gov.cz/cs/evropska-unie/narodni-plan-obnovy/aktualni-vyzvy/5-vyzva-na-financni-podporu-pripravy-projektu-soul" TargetMode="External"/><Relationship Id="rId3" Type="http://schemas.openxmlformats.org/officeDocument/2006/relationships/image" Target="../media/image17.png"/><Relationship Id="rId7" Type="http://schemas.openxmlformats.org/officeDocument/2006/relationships/hyperlink" Target="https://mmr.gov.cz/cs/evropska-unie/narodni-plan-obnovy/aktualni-vyzvy/3-vyzva-financni-podpora-pripravy-projektu-sou-(1)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mmr.gov.cz/cs/evropska-unie/narodni-plan-obnovy/vyzvy-archiv/3-vyzva-financni-podpora-pripravy-projektu-souladn" TargetMode="External"/><Relationship Id="rId5" Type="http://schemas.openxmlformats.org/officeDocument/2006/relationships/hyperlink" Target="https://mmr.gov.cz/cs/evropska-unie/narodni-plan-obnovy/aktualni-vyzvy/2-vyzva-financni-podpora-pripravy-projektu-souladn" TargetMode="External"/><Relationship Id="rId4" Type="http://schemas.openxmlformats.org/officeDocument/2006/relationships/hyperlink" Target="https://mmr.gov.cz/cs/evropska-unie/narodni-plan-obnovy/aktualni-vyzvy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dnadpis 1"/>
          <p:cNvSpPr>
            <a:spLocks noGrp="1"/>
          </p:cNvSpPr>
          <p:nvPr>
            <p:ph type="subTitle" idx="1"/>
          </p:nvPr>
        </p:nvSpPr>
        <p:spPr>
          <a:xfrm>
            <a:off x="-252536" y="4221088"/>
            <a:ext cx="5904656" cy="561072"/>
          </a:xfrm>
        </p:spPr>
        <p:txBody>
          <a:bodyPr/>
          <a:lstStyle/>
          <a:p>
            <a:pPr algn="ctr"/>
            <a:r>
              <a:rPr lang="cs-CZ" sz="1600" dirty="0"/>
              <a:t>Moderní veřejná správa 2024, 5. 11. 2024, Olomouc</a:t>
            </a:r>
          </a:p>
          <a:p>
            <a:pPr algn="ctr"/>
            <a:endParaRPr lang="cs-CZ" sz="1600" dirty="0"/>
          </a:p>
        </p:txBody>
      </p:sp>
      <p:sp>
        <p:nvSpPr>
          <p:cNvPr id="5" name="Nadpis 2"/>
          <p:cNvSpPr>
            <a:spLocks noGrp="1"/>
          </p:cNvSpPr>
          <p:nvPr>
            <p:ph type="title"/>
          </p:nvPr>
        </p:nvSpPr>
        <p:spPr>
          <a:xfrm>
            <a:off x="323528" y="2204864"/>
            <a:ext cx="8932053" cy="1031901"/>
          </a:xfrm>
        </p:spPr>
        <p:txBody>
          <a:bodyPr>
            <a:noAutofit/>
          </a:bodyPr>
          <a:lstStyle/>
          <a:p>
            <a:pPr algn="ctr"/>
            <a:r>
              <a:rPr lang="cs-CZ" sz="2735" dirty="0">
                <a:solidFill>
                  <a:schemeClr val="tx1"/>
                </a:solidFill>
              </a:rPr>
              <a:t>Národní dotační programy a Národní plán obnovy</a:t>
            </a:r>
            <a:br>
              <a:rPr lang="cs-CZ" sz="2735" dirty="0">
                <a:solidFill>
                  <a:schemeClr val="tx1"/>
                </a:solidFill>
              </a:rPr>
            </a:br>
            <a:r>
              <a:rPr lang="cs-CZ" sz="2400" b="0" dirty="0">
                <a:solidFill>
                  <a:schemeClr val="tx1"/>
                </a:solidFill>
              </a:rPr>
              <a:t>Ministerstva pro místní rozvoj</a:t>
            </a:r>
            <a:br>
              <a:rPr lang="cs-CZ" sz="2735" dirty="0">
                <a:solidFill>
                  <a:schemeClr val="tx1"/>
                </a:solidFill>
              </a:rPr>
            </a:br>
            <a:r>
              <a:rPr lang="cs-CZ" sz="2735" dirty="0">
                <a:solidFill>
                  <a:schemeClr val="tx1"/>
                </a:solidFill>
              </a:rPr>
              <a:t>					</a:t>
            </a:r>
          </a:p>
        </p:txBody>
      </p:sp>
    </p:spTree>
    <p:extLst>
      <p:ext uri="{BB962C8B-B14F-4D97-AF65-F5344CB8AC3E}">
        <p14:creationId xmlns:p14="http://schemas.microsoft.com/office/powerpoint/2010/main" val="11654469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323528" y="1438279"/>
            <a:ext cx="8712968" cy="720080"/>
          </a:xfrm>
        </p:spPr>
        <p:txBody>
          <a:bodyPr>
            <a:normAutofit/>
          </a:bodyPr>
          <a:lstStyle/>
          <a:p>
            <a:pPr lvl="0"/>
            <a:r>
              <a:rPr lang="cs-CZ" sz="3200" b="1" cap="small" dirty="0">
                <a:solidFill>
                  <a:srgbClr val="000099"/>
                </a:solidFill>
                <a:ea typeface="+mj-ea"/>
              </a:rPr>
              <a:t>Národní plán obnovy – výzvy pro území</a:t>
            </a:r>
            <a:endParaRPr lang="cs-CZ" sz="2000" b="1" dirty="0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CE37FE5D-0868-4D65-A633-350F6A1984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88640"/>
            <a:ext cx="5400600" cy="127514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271;g252369ed101_0_586">
            <a:extLst>
              <a:ext uri="{FF2B5EF4-FFF2-40B4-BE49-F238E27FC236}">
                <a16:creationId xmlns:a16="http://schemas.microsoft.com/office/drawing/2014/main" id="{6A002262-33C3-A29C-590C-050F82BD875E}"/>
              </a:ext>
            </a:extLst>
          </p:cNvPr>
          <p:cNvSpPr txBox="1">
            <a:spLocks/>
          </p:cNvSpPr>
          <p:nvPr/>
        </p:nvSpPr>
        <p:spPr>
          <a:xfrm>
            <a:off x="-252536" y="2132856"/>
            <a:ext cx="9289032" cy="4968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A75"/>
              </a:buClr>
              <a:buSzPts val="1400"/>
              <a:buFont typeface="Noto Sans Symbols"/>
              <a:buNone/>
              <a:defRPr sz="1400" b="0" i="0" u="none" strike="noStrike" cap="none">
                <a:solidFill>
                  <a:srgbClr val="005A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✔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066800" marR="0" lvl="1" indent="-45720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rgbClr val="1E4E79"/>
              </a:buClr>
              <a:buSzPct val="100000"/>
              <a:buFont typeface="Wingdings" panose="05000000000000000000" pitchFamily="2" charset="2"/>
              <a:buChar char="q"/>
              <a:tabLst/>
              <a:defRPr/>
            </a:pPr>
            <a:r>
              <a:rPr lang="cs-CZ" sz="2000" kern="0" dirty="0">
                <a:solidFill>
                  <a:srgbClr val="000099"/>
                </a:solidFill>
                <a:latin typeface="+mn-lt"/>
                <a:cs typeface="Arial" panose="020B0604020202020204" pitchFamily="34" charset="0"/>
              </a:rPr>
              <a:t>IT vybavení pro stavební úřady [1.6.1] – IT vybavení 460 SÚ </a:t>
            </a:r>
            <a:r>
              <a:rPr lang="cs-CZ" sz="2000" kern="0" dirty="0">
                <a:solidFill>
                  <a:srgbClr val="000099"/>
                </a:solidFill>
                <a:latin typeface="Candara" panose="020E0502030303020204" pitchFamily="34" charset="0"/>
                <a:cs typeface="Arial" panose="020B0604020202020204" pitchFamily="34" charset="0"/>
              </a:rPr>
              <a:t>"</a:t>
            </a:r>
            <a:r>
              <a:rPr lang="cs-CZ" sz="2000" kern="0" dirty="0">
                <a:solidFill>
                  <a:srgbClr val="000099"/>
                </a:solidFill>
                <a:latin typeface="+mn-lt"/>
                <a:cs typeface="Arial" panose="020B0604020202020204" pitchFamily="34" charset="0"/>
              </a:rPr>
              <a:t>na klíč</a:t>
            </a:r>
            <a:r>
              <a:rPr lang="cs-CZ" sz="2000" kern="0" dirty="0">
                <a:solidFill>
                  <a:srgbClr val="000099"/>
                </a:solidFill>
                <a:latin typeface="Candara" panose="020E0502030303020204" pitchFamily="34" charset="0"/>
                <a:cs typeface="Arial" panose="020B0604020202020204" pitchFamily="34" charset="0"/>
              </a:rPr>
              <a:t>", </a:t>
            </a:r>
            <a:r>
              <a:rPr lang="cs-CZ" sz="2000" kern="0" dirty="0">
                <a:solidFill>
                  <a:srgbClr val="000099"/>
                </a:solidFill>
                <a:latin typeface="+mj-lt"/>
                <a:cs typeface="Arial" panose="020B0604020202020204" pitchFamily="34" charset="0"/>
              </a:rPr>
              <a:t>4500 IT balíčků za cca 205 mil. Kč</a:t>
            </a:r>
          </a:p>
          <a:p>
            <a:pPr marL="1066800" marR="0" lvl="1" indent="-45720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rgbClr val="1E4E79"/>
              </a:buClr>
              <a:buSzPct val="100000"/>
              <a:buFont typeface="Wingdings" panose="05000000000000000000" pitchFamily="2" charset="2"/>
              <a:buChar char="q"/>
              <a:tabLst/>
              <a:defRPr/>
            </a:pPr>
            <a:r>
              <a:rPr kumimoji="0" lang="cs-CZ" sz="2000" b="0" i="0" u="none" strike="noStrike" kern="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+mn-lt"/>
                <a:cs typeface="Arial" panose="020B0604020202020204" pitchFamily="34" charset="0"/>
                <a:sym typeface="Arial"/>
              </a:rPr>
              <a:t>Podpora dostupného bydlení</a:t>
            </a:r>
          </a:p>
          <a:p>
            <a:pPr marL="1524000" lvl="2" indent="-457200" algn="just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rgbClr val="1E4E79"/>
              </a:buClr>
              <a:buSzPct val="100000"/>
              <a:buFont typeface="Wingdings" panose="05000000000000000000" pitchFamily="2" charset="2"/>
              <a:buChar char="q"/>
              <a:defRPr/>
            </a:pPr>
            <a:r>
              <a:rPr kumimoji="0" lang="cs-CZ" sz="1800" b="0" i="0" u="none" strike="noStrike" kern="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8 mld. Kč na tři finanční nástroje </a:t>
            </a:r>
          </a:p>
          <a:p>
            <a:pPr marL="1524000" lvl="2" indent="-457200" algn="just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rgbClr val="1E4E79"/>
              </a:buClr>
              <a:buSzPct val="100000"/>
              <a:buFont typeface="Wingdings" panose="05000000000000000000" pitchFamily="2" charset="2"/>
              <a:buChar char="q"/>
              <a:defRPr/>
            </a:pPr>
            <a:r>
              <a:rPr kumimoji="0" lang="cs-CZ" sz="1800" b="0" i="0" u="none" strike="noStrike" kern="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+mn-lt"/>
                <a:cs typeface="Arial"/>
                <a:sym typeface="Arial"/>
              </a:rPr>
              <a:t>8 regionálních center pro podporu investic do bydlení zahájilo svou činnosti v dubnu 2024</a:t>
            </a:r>
          </a:p>
          <a:p>
            <a:pPr marL="1066800" lvl="1" indent="-457200" algn="just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rgbClr val="1E4E79"/>
              </a:buClr>
              <a:buSzPct val="100000"/>
              <a:buFont typeface="Wingdings" panose="05000000000000000000" pitchFamily="2" charset="2"/>
              <a:buChar char="q"/>
              <a:defRPr/>
            </a:pPr>
            <a:r>
              <a:rPr lang="cs-CZ" sz="2000" dirty="0">
                <a:solidFill>
                  <a:srgbClr val="000099"/>
                </a:solidFill>
              </a:rPr>
              <a:t>V plném provozu je také Koordinační a kompetenční centrum na SFPI (KKC) </a:t>
            </a:r>
            <a:r>
              <a:rPr lang="cs-CZ" sz="2000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cs-CZ" sz="2000" dirty="0">
                <a:solidFill>
                  <a:srgbClr val="000099"/>
                </a:solidFill>
              </a:rPr>
              <a:t>odborná podpora přípravy projektů; podrobnější informace  na</a:t>
            </a:r>
            <a:r>
              <a:rPr lang="cs-CZ" sz="2000" dirty="0">
                <a:solidFill>
                  <a:srgbClr val="00009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cs-CZ" sz="2000" dirty="0">
                <a:solidFill>
                  <a:srgbClr val="000099"/>
                </a:solidFill>
              </a:rPr>
              <a:t>webových stránkách KKC: </a:t>
            </a:r>
            <a:r>
              <a:rPr lang="pl-PL" sz="2000" dirty="0">
                <a:hlinkClick r:id="rId4"/>
              </a:rPr>
              <a:t>neváhej požádat o podporu na webu SFPI</a:t>
            </a:r>
            <a:endParaRPr lang="en-GB" sz="2000" dirty="0">
              <a:solidFill>
                <a:schemeClr val="tx1"/>
              </a:solidFill>
            </a:endParaRPr>
          </a:p>
          <a:p>
            <a:pPr marL="1066800" lvl="1" indent="-457200" algn="just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rgbClr val="1E4E79"/>
              </a:buClr>
              <a:buSzPct val="100000"/>
              <a:buFont typeface="Wingdings" panose="05000000000000000000" pitchFamily="2" charset="2"/>
              <a:buChar char="q"/>
              <a:defRPr/>
            </a:pPr>
            <a:endParaRPr kumimoji="0" lang="cs-CZ" sz="2000" b="0" i="0" u="none" strike="noStrike" kern="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+mn-lt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623814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/>
          <p:cNvSpPr txBox="1"/>
          <p:nvPr/>
        </p:nvSpPr>
        <p:spPr>
          <a:xfrm>
            <a:off x="827584" y="188640"/>
            <a:ext cx="896448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893094" rtl="0" eaLnBrk="1" fontAlgn="auto" latinLnBrk="0" hangingPunct="1">
              <a:lnSpc>
                <a:spcPct val="100000"/>
              </a:lnSpc>
              <a:spcBef>
                <a:spcPts val="58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7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Rozpočet národních programů 2024</a:t>
            </a:r>
            <a:endParaRPr kumimoji="0" lang="cs-CZ" sz="27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ACD2D2E5-83B6-44C0-F967-EA643A5132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265" y="1124744"/>
            <a:ext cx="8085469" cy="4211681"/>
          </a:xfrm>
          <a:prstGeom prst="rect">
            <a:avLst/>
          </a:prstGeom>
        </p:spPr>
      </p:pic>
      <p:sp>
        <p:nvSpPr>
          <p:cNvPr id="3" name="Obdélník 2">
            <a:extLst>
              <a:ext uri="{FF2B5EF4-FFF2-40B4-BE49-F238E27FC236}">
                <a16:creationId xmlns:a16="http://schemas.microsoft.com/office/drawing/2014/main" id="{2DC096FF-3272-82B0-A13C-7C318E61FAC8}"/>
              </a:ext>
            </a:extLst>
          </p:cNvPr>
          <p:cNvSpPr/>
          <p:nvPr/>
        </p:nvSpPr>
        <p:spPr>
          <a:xfrm>
            <a:off x="5004410" y="1723104"/>
            <a:ext cx="2613971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b="1" kern="0" dirty="0">
                <a:ln w="12700">
                  <a:solidFill>
                    <a:srgbClr val="164193"/>
                  </a:solidFill>
                  <a:prstDash val="solid"/>
                </a:ln>
                <a:solidFill>
                  <a:srgbClr val="92D050"/>
                </a:solidFill>
                <a:effectLst>
                  <a:outerShdw dist="38100" dir="2640000" algn="bl" rotWithShape="0">
                    <a:srgbClr val="164193"/>
                  </a:outerShdw>
                </a:effectLst>
                <a:latin typeface="Arial"/>
              </a:rPr>
              <a:t>Akce v</a:t>
            </a:r>
            <a:r>
              <a:rPr kumimoji="0" lang="cs-CZ" b="1" i="0" u="none" strike="noStrike" kern="0" cap="none" spc="0" normalizeH="0" baseline="0" noProof="0" dirty="0">
                <a:ln w="12700">
                  <a:solidFill>
                    <a:srgbClr val="164193"/>
                  </a:solidFill>
                  <a:prstDash val="solid"/>
                </a:ln>
                <a:solidFill>
                  <a:srgbClr val="92D050"/>
                </a:solidFill>
                <a:effectLst>
                  <a:outerShdw dist="38100" dir="2640000" algn="bl" rotWithShape="0">
                    <a:srgbClr val="164193"/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t> realizaci</a:t>
            </a:r>
            <a:r>
              <a:rPr kumimoji="0" lang="cs-CZ" sz="5400" b="1" i="0" u="none" strike="noStrike" kern="0" cap="none" spc="0" normalizeH="0" baseline="0" noProof="0" dirty="0">
                <a:ln w="12700">
                  <a:solidFill>
                    <a:srgbClr val="164193"/>
                  </a:solidFill>
                  <a:prstDash val="solid"/>
                </a:ln>
                <a:solidFill>
                  <a:srgbClr val="92D050"/>
                </a:solidFill>
                <a:effectLst>
                  <a:outerShdw dist="38100" dir="2640000" algn="bl" rotWithShape="0">
                    <a:srgbClr val="164193"/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t> </a:t>
            </a: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22555B6B-E0C1-03F3-D40A-24AC21DB818A}"/>
              </a:ext>
            </a:extLst>
          </p:cNvPr>
          <p:cNvSpPr/>
          <p:nvPr/>
        </p:nvSpPr>
        <p:spPr>
          <a:xfrm>
            <a:off x="5462709" y="2945465"/>
            <a:ext cx="2613971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b="1" i="0" u="none" strike="noStrike" kern="0" cap="none" spc="0" normalizeH="0" baseline="0" noProof="0" dirty="0">
                <a:ln w="12700">
                  <a:solidFill>
                    <a:srgbClr val="164193"/>
                  </a:solidFill>
                  <a:prstDash val="solid"/>
                </a:ln>
                <a:solidFill>
                  <a:srgbClr val="92D050"/>
                </a:solidFill>
                <a:effectLst>
                  <a:outerShdw dist="38100" dir="2640000" algn="bl" rotWithShape="0">
                    <a:srgbClr val="164193"/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t>Akce v realizaci</a:t>
            </a:r>
            <a:r>
              <a:rPr kumimoji="0" lang="cs-CZ" sz="5400" b="1" i="0" u="none" strike="noStrike" kern="0" cap="none" spc="0" normalizeH="0" baseline="0" noProof="0" dirty="0">
                <a:ln w="12700">
                  <a:solidFill>
                    <a:srgbClr val="164193"/>
                  </a:solidFill>
                  <a:prstDash val="solid"/>
                </a:ln>
                <a:solidFill>
                  <a:srgbClr val="92D050"/>
                </a:solidFill>
                <a:effectLst>
                  <a:outerShdw dist="38100" dir="2640000" algn="bl" rotWithShape="0">
                    <a:srgbClr val="164193"/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t> </a:t>
            </a:r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2DADDE0A-7AE5-BBDF-42CA-1978CF6BBE69}"/>
              </a:ext>
            </a:extLst>
          </p:cNvPr>
          <p:cNvSpPr/>
          <p:nvPr/>
        </p:nvSpPr>
        <p:spPr>
          <a:xfrm>
            <a:off x="5505498" y="4199403"/>
            <a:ext cx="2613971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b="1" kern="0" dirty="0">
                <a:ln w="12700">
                  <a:solidFill>
                    <a:srgbClr val="164193"/>
                  </a:solidFill>
                  <a:prstDash val="solid"/>
                </a:ln>
                <a:solidFill>
                  <a:srgbClr val="92D050"/>
                </a:solidFill>
                <a:effectLst>
                  <a:outerShdw dist="38100" dir="2640000" algn="bl" rotWithShape="0">
                    <a:srgbClr val="164193"/>
                  </a:outerShdw>
                </a:effectLst>
                <a:latin typeface="Arial"/>
              </a:rPr>
              <a:t>Akce v realizaci</a:t>
            </a:r>
            <a:r>
              <a:rPr kumimoji="0" lang="cs-CZ" sz="5400" b="1" i="0" u="none" strike="noStrike" kern="0" cap="none" spc="0" normalizeH="0" baseline="0" noProof="0" dirty="0">
                <a:ln w="12700">
                  <a:solidFill>
                    <a:srgbClr val="164193"/>
                  </a:solidFill>
                  <a:prstDash val="solid"/>
                </a:ln>
                <a:pattFill prst="pct50">
                  <a:fgClr>
                    <a:srgbClr val="164193"/>
                  </a:fgClr>
                  <a:bgClr>
                    <a:srgbClr val="164193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164193"/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t> </a:t>
            </a:r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DB10CDBC-FBA4-82BB-B044-347274972D97}"/>
              </a:ext>
            </a:extLst>
          </p:cNvPr>
          <p:cNvSpPr/>
          <p:nvPr/>
        </p:nvSpPr>
        <p:spPr>
          <a:xfrm>
            <a:off x="4049339" y="1854503"/>
            <a:ext cx="2912318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b="1" kern="0" dirty="0">
                <a:ln w="12700">
                  <a:solidFill>
                    <a:srgbClr val="164193"/>
                  </a:solidFill>
                  <a:prstDash val="solid"/>
                </a:ln>
                <a:pattFill prst="pct50">
                  <a:fgClr>
                    <a:srgbClr val="164193"/>
                  </a:fgClr>
                  <a:bgClr>
                    <a:srgbClr val="164193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164193"/>
                  </a:outerShdw>
                </a:effectLst>
                <a:latin typeface="Arial"/>
              </a:rPr>
              <a:t>Příjem žádostí od 1. 10. </a:t>
            </a:r>
            <a:r>
              <a:rPr kumimoji="0" lang="cs-CZ" b="1" i="0" u="none" strike="noStrike" kern="0" cap="none" spc="0" normalizeH="0" baseline="0" noProof="0" dirty="0">
                <a:ln w="12700">
                  <a:solidFill>
                    <a:srgbClr val="164193"/>
                  </a:solidFill>
                  <a:prstDash val="solid"/>
                </a:ln>
                <a:pattFill prst="pct50">
                  <a:fgClr>
                    <a:srgbClr val="164193"/>
                  </a:fgClr>
                  <a:bgClr>
                    <a:srgbClr val="164193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164193"/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t> </a:t>
            </a:r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E6107D6E-001E-F3B1-552E-E82E09094718}"/>
              </a:ext>
            </a:extLst>
          </p:cNvPr>
          <p:cNvSpPr/>
          <p:nvPr/>
        </p:nvSpPr>
        <p:spPr>
          <a:xfrm>
            <a:off x="5311789" y="2464587"/>
            <a:ext cx="3205457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b="1" kern="0" dirty="0">
                <a:ln w="12700">
                  <a:solidFill>
                    <a:srgbClr val="164193"/>
                  </a:solidFill>
                  <a:prstDash val="solid"/>
                </a:ln>
                <a:pattFill prst="pct50">
                  <a:fgClr>
                    <a:srgbClr val="164193"/>
                  </a:fgClr>
                  <a:bgClr>
                    <a:srgbClr val="164193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164193"/>
                  </a:outerShdw>
                </a:effectLst>
                <a:latin typeface="Arial"/>
              </a:rPr>
              <a:t>Přesunuto</a:t>
            </a:r>
            <a:endParaRPr kumimoji="0" lang="cs-CZ" b="1" i="0" u="none" strike="noStrike" kern="0" cap="none" spc="0" normalizeH="0" baseline="0" noProof="0" dirty="0">
              <a:ln w="12700">
                <a:solidFill>
                  <a:srgbClr val="164193"/>
                </a:solidFill>
                <a:prstDash val="solid"/>
              </a:ln>
              <a:pattFill prst="pct50">
                <a:fgClr>
                  <a:srgbClr val="164193"/>
                </a:fgClr>
                <a:bgClr>
                  <a:srgbClr val="164193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164193"/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Obdélník 11">
            <a:extLst>
              <a:ext uri="{FF2B5EF4-FFF2-40B4-BE49-F238E27FC236}">
                <a16:creationId xmlns:a16="http://schemas.microsoft.com/office/drawing/2014/main" id="{FC21F1EF-BDF4-E79F-4772-D61079925084}"/>
              </a:ext>
            </a:extLst>
          </p:cNvPr>
          <p:cNvSpPr/>
          <p:nvPr/>
        </p:nvSpPr>
        <p:spPr>
          <a:xfrm>
            <a:off x="4924655" y="2783918"/>
            <a:ext cx="2912318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b="1" kern="0" dirty="0">
                <a:ln w="12700">
                  <a:solidFill>
                    <a:srgbClr val="164193"/>
                  </a:solidFill>
                  <a:prstDash val="solid"/>
                </a:ln>
                <a:pattFill prst="pct50">
                  <a:fgClr>
                    <a:srgbClr val="164193"/>
                  </a:fgClr>
                  <a:bgClr>
                    <a:srgbClr val="164193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164193"/>
                  </a:outerShdw>
                </a:effectLst>
                <a:latin typeface="Arial"/>
              </a:rPr>
              <a:t>Příjem žádostí od 1. 8. </a:t>
            </a:r>
            <a:r>
              <a:rPr kumimoji="0" lang="cs-CZ" b="1" i="0" u="none" strike="noStrike" kern="0" cap="none" spc="0" normalizeH="0" baseline="0" noProof="0" dirty="0">
                <a:ln w="12700">
                  <a:solidFill>
                    <a:srgbClr val="164193"/>
                  </a:solidFill>
                  <a:prstDash val="solid"/>
                </a:ln>
                <a:pattFill prst="pct50">
                  <a:fgClr>
                    <a:srgbClr val="164193"/>
                  </a:fgClr>
                  <a:bgClr>
                    <a:srgbClr val="164193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164193"/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t> </a:t>
            </a:r>
          </a:p>
        </p:txBody>
      </p:sp>
      <p:sp>
        <p:nvSpPr>
          <p:cNvPr id="13" name="Obdélník 12">
            <a:extLst>
              <a:ext uri="{FF2B5EF4-FFF2-40B4-BE49-F238E27FC236}">
                <a16:creationId xmlns:a16="http://schemas.microsoft.com/office/drawing/2014/main" id="{71D79FB0-6AA6-858E-019B-68F8908561DA}"/>
              </a:ext>
            </a:extLst>
          </p:cNvPr>
          <p:cNvSpPr/>
          <p:nvPr/>
        </p:nvSpPr>
        <p:spPr>
          <a:xfrm>
            <a:off x="4778085" y="3097611"/>
            <a:ext cx="3205457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b="1" i="0" u="none" strike="noStrike" kern="0" cap="none" spc="0" normalizeH="0" baseline="0" noProof="0" dirty="0">
                <a:ln w="12700">
                  <a:solidFill>
                    <a:srgbClr val="164193"/>
                  </a:solidFill>
                  <a:prstDash val="solid"/>
                </a:ln>
                <a:pattFill prst="pct50">
                  <a:fgClr>
                    <a:srgbClr val="164193"/>
                  </a:fgClr>
                  <a:bgClr>
                    <a:srgbClr val="164193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164193"/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t>K dispozici</a:t>
            </a:r>
          </a:p>
        </p:txBody>
      </p:sp>
      <p:sp>
        <p:nvSpPr>
          <p:cNvPr id="14" name="Obdélník 13">
            <a:extLst>
              <a:ext uri="{FF2B5EF4-FFF2-40B4-BE49-F238E27FC236}">
                <a16:creationId xmlns:a16="http://schemas.microsoft.com/office/drawing/2014/main" id="{2D7D3B48-96EB-F27F-EB03-A1146D516DAE}"/>
              </a:ext>
            </a:extLst>
          </p:cNvPr>
          <p:cNvSpPr/>
          <p:nvPr/>
        </p:nvSpPr>
        <p:spPr>
          <a:xfrm>
            <a:off x="5497874" y="3868795"/>
            <a:ext cx="2613971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b="1" i="0" u="none" strike="noStrike" kern="0" cap="none" spc="0" normalizeH="0" baseline="0" noProof="0" dirty="0">
                <a:ln w="12700">
                  <a:solidFill>
                    <a:srgbClr val="164193"/>
                  </a:solidFill>
                  <a:prstDash val="solid"/>
                </a:ln>
                <a:solidFill>
                  <a:srgbClr val="92D050"/>
                </a:solidFill>
                <a:effectLst>
                  <a:outerShdw dist="38100" dir="2640000" algn="bl" rotWithShape="0">
                    <a:srgbClr val="164193"/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t>Akce v realizaci</a:t>
            </a:r>
            <a:r>
              <a:rPr kumimoji="0" lang="cs-CZ" sz="5400" b="1" i="0" u="none" strike="noStrike" kern="0" cap="none" spc="0" normalizeH="0" baseline="0" noProof="0" dirty="0">
                <a:ln w="12700">
                  <a:solidFill>
                    <a:srgbClr val="164193"/>
                  </a:solidFill>
                  <a:prstDash val="solid"/>
                </a:ln>
                <a:pattFill prst="pct50">
                  <a:fgClr>
                    <a:srgbClr val="164193"/>
                  </a:fgClr>
                  <a:bgClr>
                    <a:srgbClr val="164193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164193"/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t> </a:t>
            </a:r>
          </a:p>
        </p:txBody>
      </p:sp>
      <p:sp>
        <p:nvSpPr>
          <p:cNvPr id="15" name="Obdélník 14">
            <a:extLst>
              <a:ext uri="{FF2B5EF4-FFF2-40B4-BE49-F238E27FC236}">
                <a16:creationId xmlns:a16="http://schemas.microsoft.com/office/drawing/2014/main" id="{0770C1B9-ECA6-3809-621C-EA614E80C2DB}"/>
              </a:ext>
            </a:extLst>
          </p:cNvPr>
          <p:cNvSpPr/>
          <p:nvPr/>
        </p:nvSpPr>
        <p:spPr>
          <a:xfrm>
            <a:off x="5470333" y="3537468"/>
            <a:ext cx="2613971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b="1" i="0" u="none" strike="noStrike" kern="0" cap="none" spc="0" normalizeH="0" baseline="0" noProof="0" dirty="0">
                <a:ln w="12700">
                  <a:solidFill>
                    <a:srgbClr val="164193"/>
                  </a:solidFill>
                  <a:prstDash val="solid"/>
                </a:ln>
                <a:solidFill>
                  <a:srgbClr val="92D050"/>
                </a:solidFill>
                <a:effectLst>
                  <a:outerShdw dist="38100" dir="2640000" algn="bl" rotWithShape="0">
                    <a:srgbClr val="164193"/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t>Akce v realizaci</a:t>
            </a:r>
            <a:r>
              <a:rPr kumimoji="0" lang="cs-CZ" sz="5400" b="1" i="0" u="none" strike="noStrike" kern="0" cap="none" spc="0" normalizeH="0" baseline="0" noProof="0" dirty="0">
                <a:ln w="12700">
                  <a:solidFill>
                    <a:srgbClr val="164193"/>
                  </a:solidFill>
                  <a:prstDash val="solid"/>
                </a:ln>
                <a:pattFill prst="pct50">
                  <a:fgClr>
                    <a:srgbClr val="164193"/>
                  </a:fgClr>
                  <a:bgClr>
                    <a:srgbClr val="164193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164193"/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t> </a:t>
            </a:r>
          </a:p>
        </p:txBody>
      </p:sp>
      <p:sp>
        <p:nvSpPr>
          <p:cNvPr id="16" name="Obdélník 15">
            <a:extLst>
              <a:ext uri="{FF2B5EF4-FFF2-40B4-BE49-F238E27FC236}">
                <a16:creationId xmlns:a16="http://schemas.microsoft.com/office/drawing/2014/main" id="{9E15E703-D22C-326B-1707-42849365CD53}"/>
              </a:ext>
            </a:extLst>
          </p:cNvPr>
          <p:cNvSpPr/>
          <p:nvPr/>
        </p:nvSpPr>
        <p:spPr>
          <a:xfrm>
            <a:off x="5557194" y="3232948"/>
            <a:ext cx="2613971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b="1" kern="0" dirty="0">
                <a:ln w="12700">
                  <a:solidFill>
                    <a:srgbClr val="164193"/>
                  </a:solidFill>
                  <a:prstDash val="solid"/>
                </a:ln>
                <a:solidFill>
                  <a:srgbClr val="92D050"/>
                </a:solidFill>
                <a:effectLst>
                  <a:outerShdw dist="38100" dir="2640000" algn="bl" rotWithShape="0">
                    <a:srgbClr val="164193"/>
                  </a:outerShdw>
                </a:effectLst>
                <a:latin typeface="Arial"/>
              </a:rPr>
              <a:t>Akce v realizaci</a:t>
            </a:r>
            <a:r>
              <a:rPr kumimoji="0" lang="cs-CZ" sz="5400" b="1" i="0" u="none" strike="noStrike" kern="0" cap="none" spc="0" normalizeH="0" baseline="0" noProof="0" dirty="0">
                <a:ln w="12700">
                  <a:solidFill>
                    <a:srgbClr val="164193"/>
                  </a:solidFill>
                  <a:prstDash val="solid"/>
                </a:ln>
                <a:pattFill prst="pct50">
                  <a:fgClr>
                    <a:srgbClr val="164193"/>
                  </a:fgClr>
                  <a:bgClr>
                    <a:srgbClr val="164193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164193"/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378892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/>
          <p:cNvSpPr txBox="1"/>
          <p:nvPr/>
        </p:nvSpPr>
        <p:spPr>
          <a:xfrm>
            <a:off x="827584" y="184865"/>
            <a:ext cx="896448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893094" rtl="0" eaLnBrk="1" fontAlgn="auto" latinLnBrk="0" hangingPunct="1">
              <a:lnSpc>
                <a:spcPct val="100000"/>
              </a:lnSpc>
              <a:spcBef>
                <a:spcPts val="58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2700" b="1" dirty="0">
                <a:solidFill>
                  <a:prstClr val="black"/>
                </a:solidFill>
                <a:latin typeface="Arial"/>
              </a:rPr>
              <a:t>Národní programy </a:t>
            </a:r>
            <a:r>
              <a:rPr lang="cs-CZ" sz="27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‒ aktuální střípky</a:t>
            </a:r>
            <a:endParaRPr kumimoji="0" lang="cs-CZ" sz="27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41F30367-1C9B-68E4-B40B-93BEFCE63422}"/>
              </a:ext>
            </a:extLst>
          </p:cNvPr>
          <p:cNvSpPr txBox="1"/>
          <p:nvPr/>
        </p:nvSpPr>
        <p:spPr>
          <a:xfrm>
            <a:off x="395536" y="1052736"/>
            <a:ext cx="835292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/>
              <a:t>Územní plány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‒ podáno 836 žádostí, v alokaci výzvy vyhodnoceno cca 770 žádostí ‒ vydaná/vydávána rozhodnutí/realizace/proplácení; výzva pro r. 2025 do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konce </a:t>
            </a:r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tr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Urban. arch. soutěže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‒ podpořeno 16 akcí, </a:t>
            </a: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výzva pro r. 2025 do konce tr.</a:t>
            </a:r>
          </a:p>
          <a:p>
            <a:endParaRPr lang="cs-CZ" dirty="0"/>
          </a:p>
          <a:p>
            <a:r>
              <a:rPr lang="cs-CZ" b="1" dirty="0"/>
              <a:t>Podpora CR (NPPCRR)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‒ 41 projektů na Marketing (cca 40 mil. Kč), 69 projektů Infrastruktury (cca 156 mil. Kč); nové programy CR ‒ výzvy 12/2024</a:t>
            </a:r>
          </a:p>
          <a:p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Obnova pevnostních měst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‒ teze programu 2/24, schválení programu 5/24, vyhlášení výzev 6/24, probíhá příjem žádostí</a:t>
            </a:r>
          </a:p>
          <a:p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Obnova obecního a krajského majetku po živelních pohromách ‒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aktuálně (preventivně) otevřena výzva v DT č. 2 pro území, kde nebyl vyhlášen krizový stav, alokace navýšena z 200 na 800 mil. Kč</a:t>
            </a:r>
          </a:p>
          <a:p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Výzva v DT č. 1 pro území, kde byl vyhlášen krizový stav, v návaznosti na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Strategii obnovy území</a:t>
            </a:r>
          </a:p>
          <a:p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118868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/>
          <p:cNvSpPr txBox="1"/>
          <p:nvPr/>
        </p:nvSpPr>
        <p:spPr>
          <a:xfrm>
            <a:off x="827584" y="184865"/>
            <a:ext cx="896448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893094" rtl="0" eaLnBrk="1" fontAlgn="auto" latinLnBrk="0" hangingPunct="1">
              <a:lnSpc>
                <a:spcPct val="100000"/>
              </a:lnSpc>
              <a:spcBef>
                <a:spcPts val="58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2700" b="1" dirty="0">
                <a:solidFill>
                  <a:prstClr val="black"/>
                </a:solidFill>
                <a:latin typeface="Arial"/>
              </a:rPr>
              <a:t>Národní programy </a:t>
            </a:r>
            <a:r>
              <a:rPr lang="cs-CZ" sz="27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‒ aktuální střípky</a:t>
            </a:r>
            <a:endParaRPr kumimoji="0" lang="cs-CZ" sz="27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41F30367-1C9B-68E4-B40B-93BEFCE63422}"/>
              </a:ext>
            </a:extLst>
          </p:cNvPr>
          <p:cNvSpPr txBox="1"/>
          <p:nvPr/>
        </p:nvSpPr>
        <p:spPr>
          <a:xfrm>
            <a:off x="395536" y="1052736"/>
            <a:ext cx="8352928" cy="5339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Obnova obecního a krajského majetku po živelních pohromách ‒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výzva v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DT č. 2 řešící škody z roku 2023 uzavřena 30. 9., podáno 31 žádostí za cca 167 mil. Kč</a:t>
            </a:r>
          </a:p>
          <a:p>
            <a:pPr>
              <a:spcAft>
                <a:spcPts val="600"/>
              </a:spcAft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Demolice budov v SVL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‒ rozšířeno o demolice staveb občanské vybavenosti ‒ 71 žádostí za 195,5 mil. Kč, podpořeno 45 žádostí za cca 119 mil. Kč, 22 náhradních projektů</a:t>
            </a:r>
          </a:p>
          <a:p>
            <a:pPr>
              <a:spcAft>
                <a:spcPts val="600"/>
              </a:spcAft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Podpora rozvoje regionů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‒ dodatečná podpora náhradních projektů na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rekonstrukce a přestavbu veřejných budov; v první skupině 57 projektů za</a:t>
            </a: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cca 268 mil. Kč, v druhé skupině 29 projektů za cca 144 mil. Kč.</a:t>
            </a:r>
          </a:p>
          <a:p>
            <a:pPr>
              <a:spcAft>
                <a:spcPts val="600"/>
              </a:spcAft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Původně 455 podpořených projektů na obnovu komunikací v malých obcích, 74 ve středně velkých obcích, 118 projektů na rekonstrukce a přestavbu veřejných budov</a:t>
            </a:r>
          </a:p>
          <a:p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588087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84E0C3A-23CC-D6D1-B034-11DCAED91D58}"/>
              </a:ext>
            </a:extLst>
          </p:cNvPr>
          <p:cNvSpPr txBox="1">
            <a:spLocks/>
          </p:cNvSpPr>
          <p:nvPr/>
        </p:nvSpPr>
        <p:spPr>
          <a:xfrm>
            <a:off x="346710" y="0"/>
            <a:ext cx="8450580" cy="1484784"/>
          </a:xfrm>
          <a:prstGeom prst="rect">
            <a:avLst/>
          </a:prstGeom>
        </p:spPr>
        <p:txBody>
          <a:bodyPr vert="horz" lIns="68580" tIns="34290" rIns="68580" bIns="34290" rtlCol="0" anchor="ctr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685800">
              <a:spcAft>
                <a:spcPts val="600"/>
              </a:spcAft>
              <a:defRPr/>
            </a:pPr>
            <a:endParaRPr lang="cs-CZ" sz="2400" b="1" dirty="0">
              <a:solidFill>
                <a:srgbClr val="164193"/>
              </a:solidFill>
              <a:latin typeface="Arial" panose="020B0604020202020204"/>
            </a:endParaRPr>
          </a:p>
          <a:p>
            <a:pPr algn="ctr" defTabSz="685800">
              <a:spcAft>
                <a:spcPts val="1000"/>
              </a:spcAft>
              <a:defRPr/>
            </a:pPr>
            <a:r>
              <a:rPr lang="cs-CZ" sz="2400" b="1" dirty="0">
                <a:solidFill>
                  <a:srgbClr val="164193"/>
                </a:solidFill>
                <a:latin typeface="Arial" panose="020B0604020202020204"/>
              </a:rPr>
              <a:t>Prostorové rozložení vyhodnocených žádostí PRR19+ za</a:t>
            </a:r>
            <a:r>
              <a:rPr lang="cs-CZ" sz="2400" b="1" dirty="0">
                <a:solidFill>
                  <a:srgbClr val="16419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cs-CZ" sz="2400" b="1" dirty="0">
                <a:solidFill>
                  <a:srgbClr val="164193"/>
                </a:solidFill>
                <a:latin typeface="Arial" panose="020B0604020202020204"/>
              </a:rPr>
              <a:t>rok 2023</a:t>
            </a:r>
          </a:p>
          <a:p>
            <a:pPr algn="ctr" defTabSz="685800">
              <a:spcAft>
                <a:spcPts val="1000"/>
              </a:spcAft>
              <a:defRPr/>
            </a:pPr>
            <a:r>
              <a:rPr lang="cs-CZ" sz="2400" b="1" i="1" dirty="0">
                <a:solidFill>
                  <a:srgbClr val="164193"/>
                </a:solidFill>
                <a:latin typeface="Arial" panose="020B0604020202020204"/>
              </a:rPr>
              <a:t>- Významná redukce žádostí vyřazených kvůli formalitám</a:t>
            </a:r>
          </a:p>
          <a:p>
            <a:pPr algn="ctr" defTabSz="685800">
              <a:spcAft>
                <a:spcPts val="1000"/>
              </a:spcAft>
              <a:defRPr/>
            </a:pPr>
            <a:r>
              <a:rPr lang="cs-CZ" sz="2400" b="1" i="1" dirty="0">
                <a:solidFill>
                  <a:srgbClr val="164193"/>
                </a:solidFill>
                <a:latin typeface="Arial" panose="020B0604020202020204"/>
              </a:rPr>
              <a:t>- Intenzivní zacílení na malé obce a nejslabší regiony (HSOÚ)</a:t>
            </a:r>
          </a:p>
          <a:p>
            <a:pPr algn="ctr" defTabSz="685800">
              <a:defRPr/>
            </a:pPr>
            <a:endParaRPr lang="cs-CZ" sz="2400" b="1" dirty="0">
              <a:solidFill>
                <a:srgbClr val="164193"/>
              </a:solidFill>
              <a:latin typeface="Arial" panose="020B0604020202020204"/>
            </a:endParaRPr>
          </a:p>
        </p:txBody>
      </p:sp>
      <p:pic>
        <p:nvPicPr>
          <p:cNvPr id="4" name="Obrázek 3" descr="Obsah obrázku text, diagram, mapa&#10;&#10;Popis byl vytvořen automaticky">
            <a:extLst>
              <a:ext uri="{FF2B5EF4-FFF2-40B4-BE49-F238E27FC236}">
                <a16:creationId xmlns:a16="http://schemas.microsoft.com/office/drawing/2014/main" id="{A4E973F1-3B92-B18A-6E3C-2AD76FE32DE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8" t="13241" r="2751" b="6557"/>
          <a:stretch/>
        </p:blipFill>
        <p:spPr>
          <a:xfrm>
            <a:off x="168511" y="1484784"/>
            <a:ext cx="8806978" cy="5328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3387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/>
          <p:cNvSpPr txBox="1"/>
          <p:nvPr/>
        </p:nvSpPr>
        <p:spPr>
          <a:xfrm>
            <a:off x="978284" y="120906"/>
            <a:ext cx="896448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893094" rtl="0" eaLnBrk="1" fontAlgn="auto" latinLnBrk="0" hangingPunct="1">
              <a:lnSpc>
                <a:spcPct val="100000"/>
              </a:lnSpc>
              <a:spcBef>
                <a:spcPts val="58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Nové programy v přípravě (letos)</a:t>
            </a:r>
            <a:endParaRPr kumimoji="0" lang="cs-CZ" sz="27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AB41DB78-98BB-84DB-2C3A-044E21240961}"/>
              </a:ext>
            </a:extLst>
          </p:cNvPr>
          <p:cNvSpPr txBox="1"/>
          <p:nvPr/>
        </p:nvSpPr>
        <p:spPr>
          <a:xfrm>
            <a:off x="467544" y="628737"/>
            <a:ext cx="8369519" cy="58323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Char char="-"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Programy rozvoje CR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Char char="-"/>
              <a:tabLst/>
              <a:defRPr/>
            </a:pPr>
            <a:r>
              <a:rPr kumimoji="0" lang="pl-PL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Podpora veřejné infrastruktury CR 2025+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Char char="-"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Podpora destinačního managementu CR 2025+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Char char="-"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Programy podpory bydlení (SFPI)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Char char="-"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Bytové domy bez bariér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Char char="-"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Technická infrastruktura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Char char="-"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STOP ŽIVEL (obnova obecního a krajského majetku)</a:t>
            </a:r>
            <a:endParaRPr lang="cs-CZ" sz="2000" b="1" dirty="0">
              <a:solidFill>
                <a:prstClr val="black"/>
              </a:solidFill>
              <a:latin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Char char="-"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Nově a urgentně </a:t>
            </a: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 panose="020B0604020202020204" pitchFamily="34" charset="0"/>
              </a:rPr>
              <a:t>‒ </a:t>
            </a: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ŽIVEL 3 (obnova obydlí), ŽIVEL 4 (nouzová pomoc)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Char char="-"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Podpora stabilizace a rozvoje regionů (PRR+HSOÚ)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Char char="-"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Zvýhodněné úvěry pro obce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Char char="-"/>
              <a:tabLst/>
              <a:defRPr/>
            </a:pPr>
            <a:endParaRPr kumimoji="0" lang="cs-CZ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6883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/>
          <p:cNvSpPr txBox="1"/>
          <p:nvPr/>
        </p:nvSpPr>
        <p:spPr>
          <a:xfrm>
            <a:off x="400061" y="188640"/>
            <a:ext cx="89644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893094" rtl="0" eaLnBrk="1" fontAlgn="auto" latinLnBrk="0" hangingPunct="1">
              <a:lnSpc>
                <a:spcPct val="100000"/>
              </a:lnSpc>
              <a:spcBef>
                <a:spcPts val="58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Podpora stabilizace a rozvoje regionů</a:t>
            </a:r>
            <a:endParaRPr kumimoji="0" lang="cs-CZ" sz="27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915573F1-B352-DAD9-F96A-A6849237E109}"/>
              </a:ext>
            </a:extLst>
          </p:cNvPr>
          <p:cNvSpPr txBox="1"/>
          <p:nvPr/>
        </p:nvSpPr>
        <p:spPr>
          <a:xfrm>
            <a:off x="411082" y="846120"/>
            <a:ext cx="8136904" cy="567847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Podprogramy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Podpora obnovy a rozvoje venkova (v obcích s 0 – 3000 obyvateli)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cílem zejména stabilizace (zajištění základní infrastruktury obcí)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Podpora obcí s 3001 </a:t>
            </a: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‒ </a:t>
            </a: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10 000 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obyvateli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cílem zejména stabilizace (zajištění základní infrastruktury obcí)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Podpora chytrých měst, obcí a regionů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cílem zejména (pilotní) rozvojové impulzy / iniciativy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Vesnice roku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motivace / ocenění obcí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Podpora rozvoje HSOÚ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cílem zvýšit investiční připravenost / AbCap obcí </a:t>
            </a: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‒ stabilizace i rozvoj</a:t>
            </a: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Podpora vládou doporučených projektů v oblasti rozvoje regionů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podpora mimořádných projektů národního zájmu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Náklady státu na administraci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pro zajištění rychlé a efektivní správy programu</a:t>
            </a: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21290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323528" y="1268760"/>
            <a:ext cx="8712968" cy="720080"/>
          </a:xfrm>
        </p:spPr>
        <p:txBody>
          <a:bodyPr>
            <a:normAutofit/>
          </a:bodyPr>
          <a:lstStyle/>
          <a:p>
            <a:pPr lvl="0"/>
            <a:r>
              <a:rPr lang="cs-CZ" sz="3200" b="1" cap="small" dirty="0">
                <a:solidFill>
                  <a:srgbClr val="000099"/>
                </a:solidFill>
                <a:ea typeface="+mj-ea"/>
              </a:rPr>
              <a:t>Národní plán obnovy – výzvy pro území</a:t>
            </a:r>
            <a:endParaRPr lang="cs-CZ" sz="3200" b="1" dirty="0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CE37FE5D-0868-4D65-A633-350F6A1984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88640"/>
            <a:ext cx="5400600" cy="127514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271;g252369ed101_0_586">
            <a:extLst>
              <a:ext uri="{FF2B5EF4-FFF2-40B4-BE49-F238E27FC236}">
                <a16:creationId xmlns:a16="http://schemas.microsoft.com/office/drawing/2014/main" id="{6A002262-33C3-A29C-590C-050F82BD875E}"/>
              </a:ext>
            </a:extLst>
          </p:cNvPr>
          <p:cNvSpPr txBox="1">
            <a:spLocks/>
          </p:cNvSpPr>
          <p:nvPr/>
        </p:nvSpPr>
        <p:spPr>
          <a:xfrm>
            <a:off x="-252536" y="1916832"/>
            <a:ext cx="9289032" cy="4941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A75"/>
              </a:buClr>
              <a:buSzPts val="1400"/>
              <a:buFont typeface="Noto Sans Symbols"/>
              <a:buNone/>
              <a:defRPr sz="1400" b="0" i="0" u="none" strike="noStrike" cap="none">
                <a:solidFill>
                  <a:srgbClr val="005A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✔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066800" marR="0" lvl="1" indent="-45720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rgbClr val="1E4E79"/>
              </a:buClr>
              <a:buSzPct val="100000"/>
              <a:buFont typeface="Wingdings" panose="05000000000000000000" pitchFamily="2" charset="2"/>
              <a:buChar char="q"/>
              <a:tabLst/>
              <a:defRPr/>
            </a:pPr>
            <a:r>
              <a:rPr kumimoji="0" lang="cs-CZ" sz="2000" b="0" i="0" u="none" strike="noStrike" kern="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+mn-lt"/>
                <a:cs typeface="Arial"/>
                <a:sym typeface="Arial"/>
              </a:rPr>
              <a:t>Výzvy na </a:t>
            </a:r>
            <a:r>
              <a:rPr kumimoji="0" lang="cs-CZ" sz="2000" b="1" i="0" u="none" strike="noStrike" kern="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+mn-lt"/>
                <a:cs typeface="Arial"/>
                <a:sym typeface="Arial"/>
              </a:rPr>
              <a:t>přípravu projektů obcí, měst a městských částí, krajů, DSO a</a:t>
            </a:r>
            <a:r>
              <a:rPr kumimoji="0" lang="cs-CZ" sz="2000" b="1" i="0" u="none" strike="noStrike" kern="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 </a:t>
            </a:r>
            <a:r>
              <a:rPr kumimoji="0" lang="cs-CZ" sz="2000" b="1" i="0" u="none" strike="noStrike" kern="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+mn-lt"/>
                <a:cs typeface="Arial"/>
                <a:sym typeface="Arial"/>
              </a:rPr>
              <a:t>společenství obcí </a:t>
            </a:r>
            <a:r>
              <a:rPr kumimoji="0" lang="cs-CZ" sz="2000" i="0" u="none" strike="noStrike" kern="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+mn-lt"/>
                <a:cs typeface="Arial"/>
                <a:sym typeface="Arial"/>
              </a:rPr>
              <a:t>atd.</a:t>
            </a:r>
            <a:r>
              <a:rPr kumimoji="0" lang="cs-CZ" sz="2000" b="1" i="0" u="none" strike="noStrike" kern="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+mn-lt"/>
                <a:cs typeface="Arial"/>
                <a:sym typeface="Arial"/>
              </a:rPr>
              <a:t> </a:t>
            </a:r>
            <a:r>
              <a:rPr kumimoji="0" lang="cs-CZ" sz="2000" b="0" i="0" u="none" strike="noStrike" kern="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+mn-lt"/>
                <a:cs typeface="Arial"/>
                <a:sym typeface="Arial"/>
              </a:rPr>
              <a:t>za </a:t>
            </a:r>
            <a:r>
              <a:rPr kumimoji="0" lang="cs-CZ" sz="2000" b="1" i="0" u="none" strike="noStrike" kern="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+mn-lt"/>
                <a:cs typeface="Arial"/>
                <a:sym typeface="Arial"/>
              </a:rPr>
              <a:t>1,42 mld. Kč. </a:t>
            </a:r>
            <a:r>
              <a:rPr kumimoji="0" lang="cs-CZ" sz="2000" b="0" i="0" u="none" strike="noStrike" kern="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  <a:sym typeface="Arial"/>
              </a:rPr>
              <a:t>[</a:t>
            </a:r>
            <a:r>
              <a:rPr lang="cs-CZ" sz="2000" kern="0" dirty="0">
                <a:solidFill>
                  <a:srgbClr val="000099"/>
                </a:solidFill>
                <a:latin typeface="+mn-lt"/>
                <a:ea typeface="+mn-ea"/>
              </a:rPr>
              <a:t>4.1.3 NPO</a:t>
            </a:r>
            <a:r>
              <a:rPr kumimoji="0" lang="cs-CZ" sz="2000" b="0" i="0" u="none" strike="noStrike" kern="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]</a:t>
            </a:r>
            <a:r>
              <a:rPr kumimoji="0" lang="cs-CZ" sz="2000" b="0" i="0" u="none" strike="noStrike" kern="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+mn-lt"/>
                <a:ea typeface="+mn-ea"/>
                <a:cs typeface="Arial"/>
                <a:sym typeface="Arial"/>
              </a:rPr>
              <a:t> </a:t>
            </a:r>
            <a:endParaRPr kumimoji="0" lang="cs-CZ" sz="2000" b="0" i="0" u="none" strike="noStrike" kern="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+mn-lt"/>
              <a:cs typeface="Arial"/>
              <a:sym typeface="Arial"/>
            </a:endParaRPr>
          </a:p>
          <a:p>
            <a:pPr marL="1524000" lvl="2" indent="-457200" algn="just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rgbClr val="1E4E79"/>
              </a:buClr>
              <a:buSzPct val="100000"/>
              <a:buFont typeface="Wingdings" panose="05000000000000000000" pitchFamily="2" charset="2"/>
              <a:buChar char="q"/>
              <a:defRPr/>
            </a:pPr>
            <a:r>
              <a:rPr lang="cs-CZ" b="1" kern="0" dirty="0">
                <a:solidFill>
                  <a:srgbClr val="000099"/>
                </a:solidFill>
                <a:latin typeface="+mn-lt"/>
              </a:rPr>
              <a:t>5</a:t>
            </a:r>
            <a:r>
              <a:rPr kumimoji="0" lang="cs-CZ" b="1" i="0" u="none" strike="noStrike" kern="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+mn-lt"/>
                <a:cs typeface="Arial"/>
                <a:sym typeface="Arial"/>
              </a:rPr>
              <a:t> výzev </a:t>
            </a:r>
            <a:r>
              <a:rPr kumimoji="0" lang="cs-CZ" b="0" i="0" u="none" strike="noStrike" kern="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+mn-lt"/>
                <a:cs typeface="Arial"/>
                <a:sym typeface="Arial"/>
              </a:rPr>
              <a:t>(pořád </a:t>
            </a:r>
            <a:r>
              <a:rPr kumimoji="0" lang="cs-CZ" i="0" u="none" strike="noStrike" kern="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+mn-lt"/>
                <a:cs typeface="Arial"/>
                <a:sym typeface="Arial"/>
              </a:rPr>
              <a:t>otevřena výzva č. 5</a:t>
            </a:r>
            <a:r>
              <a:rPr kumimoji="0" lang="cs-CZ" b="0" i="0" u="none" strike="noStrike" kern="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+mn-lt"/>
                <a:cs typeface="Arial"/>
                <a:sym typeface="Arial"/>
              </a:rPr>
              <a:t>, </a:t>
            </a:r>
            <a:r>
              <a:rPr lang="cs-CZ" dirty="0">
                <a:solidFill>
                  <a:srgbClr val="00B05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sleduj zde</a:t>
            </a:r>
            <a:r>
              <a:rPr lang="cs-CZ" dirty="0">
                <a:solidFill>
                  <a:srgbClr val="000099"/>
                </a:solidFill>
                <a:latin typeface="+mn-lt"/>
              </a:rPr>
              <a:t>),</a:t>
            </a:r>
          </a:p>
          <a:p>
            <a:pPr marL="1981200" lvl="3" indent="-457200" algn="just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rgbClr val="1E4E79"/>
              </a:buClr>
              <a:buSzPct val="100000"/>
              <a:buFont typeface="Wingdings" panose="05000000000000000000" pitchFamily="2" charset="2"/>
              <a:buChar char="q"/>
              <a:defRPr/>
            </a:pPr>
            <a:r>
              <a:rPr lang="cs-CZ" dirty="0">
                <a:solidFill>
                  <a:srgbClr val="000099"/>
                </a:solidFill>
                <a:latin typeface="+mn-lt"/>
              </a:rPr>
              <a:t>1. výzva </a:t>
            </a:r>
            <a:r>
              <a:rPr lang="cs-CZ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projekty dostupného nájemního bydlení – 150 mil. Kč, uzavřena 30. 4., podáno 157 žádostí, podpořeno 72 projektů</a:t>
            </a:r>
          </a:p>
          <a:p>
            <a:pPr marL="1981200" lvl="3" indent="-457200" algn="just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rgbClr val="1E4E79"/>
              </a:buClr>
              <a:buSzPct val="100000"/>
              <a:buFont typeface="Wingdings" panose="05000000000000000000" pitchFamily="2" charset="2"/>
              <a:buChar char="q"/>
              <a:defRPr/>
            </a:pPr>
            <a:r>
              <a:rPr kumimoji="0" lang="cs-CZ" b="0" i="0" u="none" strike="noStrike" kern="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+mn-lt"/>
                <a:cs typeface="Arial"/>
                <a:sym typeface="Arial"/>
              </a:rPr>
              <a:t>2. výzva </a:t>
            </a:r>
            <a:r>
              <a:rPr kumimoji="0" lang="cs-CZ" b="0" i="0" u="none" strike="noStrike" kern="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– velké projekty – 500 mil. Kč, podáno 74 projektů za 1,4 mld. Kč, probíhá výběr RSK, </a:t>
            </a:r>
            <a:r>
              <a:rPr lang="cs-CZ" dirty="0">
                <a:hlinkClick r:id="rId5"/>
              </a:rPr>
              <a:t>aktuality sleduj na webu</a:t>
            </a:r>
            <a:endParaRPr lang="cs-CZ" dirty="0"/>
          </a:p>
          <a:p>
            <a:pPr marL="1981200" lvl="3" indent="-457200" algn="just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rgbClr val="1E4E79"/>
              </a:buClr>
              <a:buSzPct val="100000"/>
              <a:buFont typeface="Wingdings" panose="05000000000000000000" pitchFamily="2" charset="2"/>
              <a:buChar char="q"/>
              <a:defRPr/>
            </a:pPr>
            <a:r>
              <a:rPr kumimoji="0" lang="cs-CZ" b="0" i="0" u="none" strike="noStrike" kern="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+mn-lt"/>
                <a:cs typeface="Arial"/>
                <a:sym typeface="Arial"/>
              </a:rPr>
              <a:t>3. výzva </a:t>
            </a:r>
            <a:r>
              <a:rPr kumimoji="0" lang="cs-CZ" b="0" i="0" u="none" strike="noStrike" kern="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– příprava malých projektů – 300 mil. Kč, podáno 392 žádostí za</a:t>
            </a:r>
            <a:r>
              <a:rPr kumimoji="0" lang="cs-CZ" b="0" i="0" u="none" strike="noStrike" kern="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 </a:t>
            </a:r>
            <a:r>
              <a:rPr kumimoji="0" lang="cs-CZ" b="0" i="0" u="none" strike="noStrike" kern="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cca 838 mil. Kč, podpořeno 140 projektů, </a:t>
            </a:r>
            <a:r>
              <a:rPr lang="cs-CZ" dirty="0">
                <a:hlinkClick r:id="rId6"/>
              </a:rPr>
              <a:t>seznam zde</a:t>
            </a:r>
            <a:endParaRPr kumimoji="0" lang="cs-CZ" b="0" i="0" u="none" strike="noStrike" kern="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  <a:p>
            <a:pPr marL="1981200" lvl="3" indent="-457200" algn="just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rgbClr val="1E4E79"/>
              </a:buClr>
              <a:buSzPct val="100000"/>
              <a:buFont typeface="Wingdings" panose="05000000000000000000" pitchFamily="2" charset="2"/>
              <a:buChar char="q"/>
              <a:defRPr/>
            </a:pPr>
            <a:r>
              <a:rPr lang="cs-CZ" kern="0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výzva – malé projekty k realizaci – 70 mil. Kč, podpořeno 40 projektů, </a:t>
            </a:r>
            <a:r>
              <a:rPr lang="cs-CZ" dirty="0">
                <a:hlinkClick r:id="rId7"/>
              </a:rPr>
              <a:t>seznam zde</a:t>
            </a:r>
            <a:endParaRPr lang="cs-CZ" dirty="0"/>
          </a:p>
          <a:p>
            <a:pPr marL="1981200" lvl="3" indent="-457200" algn="just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rgbClr val="1E4E79"/>
              </a:buClr>
              <a:buSzPct val="100000"/>
              <a:buFont typeface="Wingdings" panose="05000000000000000000" pitchFamily="2" charset="2"/>
              <a:buChar char="q"/>
              <a:defRPr/>
            </a:pPr>
            <a:r>
              <a:rPr kumimoji="0" lang="cs-CZ" b="0" i="0" u="none" strike="noStrike" kern="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+mn-lt"/>
                <a:cs typeface="Arial"/>
                <a:sym typeface="Arial"/>
              </a:rPr>
              <a:t>5. výzva </a:t>
            </a:r>
            <a:r>
              <a:rPr kumimoji="0" lang="cs-CZ" b="0" i="0" u="none" strike="noStrike" kern="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– projekty dostupného (včetně sociálního) bydlení – 400 mil. Kč, příjem žádostí od 2. 5. do 30. 10. 2024,</a:t>
            </a:r>
            <a:r>
              <a:rPr lang="cs-CZ" kern="0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aktuálně podáno 157 žádostí za 516 mil. Kč,</a:t>
            </a:r>
            <a:r>
              <a:rPr kumimoji="0" lang="cs-CZ" b="0" i="0" u="none" strike="noStrike" kern="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lang="cs-CZ" dirty="0">
                <a:hlinkClick r:id="rId8"/>
              </a:rPr>
              <a:t>stav podaných žádostí sleduj na webu</a:t>
            </a:r>
            <a:endParaRPr kumimoji="0" lang="cs-CZ" b="0" i="0" u="none" strike="noStrike" kern="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+mn-lt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522668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323528" y="1438279"/>
            <a:ext cx="8712968" cy="720080"/>
          </a:xfrm>
        </p:spPr>
        <p:txBody>
          <a:bodyPr>
            <a:normAutofit/>
          </a:bodyPr>
          <a:lstStyle/>
          <a:p>
            <a:pPr lvl="0"/>
            <a:r>
              <a:rPr lang="cs-CZ" sz="3200" b="1" cap="small" dirty="0">
                <a:solidFill>
                  <a:srgbClr val="000099"/>
                </a:solidFill>
                <a:ea typeface="+mj-ea"/>
              </a:rPr>
              <a:t>Národní plán obnovy – výzvy pro území</a:t>
            </a:r>
            <a:endParaRPr lang="cs-CZ" sz="2000" b="1" dirty="0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CE37FE5D-0868-4D65-A633-350F6A1984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88640"/>
            <a:ext cx="5400600" cy="127514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271;g252369ed101_0_586">
            <a:extLst>
              <a:ext uri="{FF2B5EF4-FFF2-40B4-BE49-F238E27FC236}">
                <a16:creationId xmlns:a16="http://schemas.microsoft.com/office/drawing/2014/main" id="{6A002262-33C3-A29C-590C-050F82BD875E}"/>
              </a:ext>
            </a:extLst>
          </p:cNvPr>
          <p:cNvSpPr txBox="1">
            <a:spLocks/>
          </p:cNvSpPr>
          <p:nvPr/>
        </p:nvSpPr>
        <p:spPr>
          <a:xfrm>
            <a:off x="-252536" y="2132856"/>
            <a:ext cx="9289032" cy="4968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A75"/>
              </a:buClr>
              <a:buSzPts val="1400"/>
              <a:buFont typeface="Noto Sans Symbols"/>
              <a:buNone/>
              <a:defRPr sz="1400" b="0" i="0" u="none" strike="noStrike" cap="none">
                <a:solidFill>
                  <a:srgbClr val="005A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✔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066800" marR="0" lvl="1" indent="-45720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rgbClr val="1E4E79"/>
              </a:buClr>
              <a:buSzPct val="100000"/>
              <a:buFont typeface="Wingdings" panose="05000000000000000000" pitchFamily="2" charset="2"/>
              <a:buChar char="q"/>
              <a:tabLst/>
              <a:defRPr/>
            </a:pPr>
            <a:r>
              <a:rPr kumimoji="0" lang="cs-CZ" sz="2000" b="0" i="0" u="none" strike="noStrike" kern="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+mn-lt"/>
                <a:cs typeface="Arial"/>
                <a:sym typeface="Arial"/>
              </a:rPr>
              <a:t>Výzvy na demonstrativní aplikace ekosystému sítí 5G pro chytrá města, obce a regiony </a:t>
            </a:r>
            <a:r>
              <a:rPr kumimoji="0" lang="cs-CZ" sz="2000" b="0" i="0" u="none" strike="noStrike" kern="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+mn-lt"/>
                <a:cs typeface="Arial" panose="020B0604020202020204" pitchFamily="34" charset="0"/>
                <a:sym typeface="Arial"/>
              </a:rPr>
              <a:t>[</a:t>
            </a:r>
            <a:r>
              <a:rPr kumimoji="0" lang="cs-CZ" sz="2000" b="0" i="0" u="none" strike="noStrike" kern="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+mn-lt"/>
                <a:cs typeface="Arial"/>
                <a:sym typeface="Arial"/>
              </a:rPr>
              <a:t>1.4.1.6</a:t>
            </a:r>
            <a:r>
              <a:rPr lang="cs-CZ" sz="2000" kern="0" dirty="0">
                <a:solidFill>
                  <a:srgbClr val="000099"/>
                </a:solidFill>
                <a:latin typeface="+mn-lt"/>
              </a:rPr>
              <a:t>]</a:t>
            </a:r>
            <a:r>
              <a:rPr kumimoji="0" lang="cs-CZ" sz="2000" b="0" i="0" u="none" strike="noStrike" kern="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+mn-lt"/>
                <a:cs typeface="Arial"/>
                <a:sym typeface="Arial"/>
              </a:rPr>
              <a:t> za cca 721,5 mil. Kč </a:t>
            </a:r>
            <a:r>
              <a:rPr kumimoji="0" lang="cs-CZ" sz="2000" b="0" i="0" u="none" strike="noStrike" kern="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– </a:t>
            </a:r>
            <a:r>
              <a:rPr kumimoji="0" lang="cs-CZ" sz="2000" b="0" i="0" u="none" strike="noStrike" kern="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+mn-lt"/>
                <a:cs typeface="Arial"/>
                <a:sym typeface="Arial"/>
              </a:rPr>
              <a:t>výzvy již uzavřeny, do</a:t>
            </a:r>
            <a:r>
              <a:rPr kumimoji="0" lang="cs-CZ" sz="2000" b="0" i="0" u="none" strike="noStrike" kern="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 </a:t>
            </a:r>
            <a:r>
              <a:rPr kumimoji="0" lang="cs-CZ" sz="2000" b="0" i="0" u="none" strike="noStrike" kern="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+mn-lt"/>
                <a:cs typeface="Arial"/>
                <a:sym typeface="Arial"/>
              </a:rPr>
              <a:t>druhé velké výzvy předloženo 77 žádostí (za 939 mil. Kč, alokace výzvy cca 632 mil. Kč), podpořeno 53 žádostí</a:t>
            </a:r>
          </a:p>
          <a:p>
            <a:pPr marL="1524000" lvl="2" indent="-457200" algn="just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rgbClr val="1E4E79"/>
              </a:buClr>
              <a:buSzPct val="100000"/>
              <a:buFont typeface="Wingdings" panose="05000000000000000000" pitchFamily="2" charset="2"/>
              <a:buChar char="q"/>
              <a:defRPr/>
            </a:pPr>
            <a:r>
              <a:rPr lang="cs-CZ" sz="1800" kern="0" dirty="0">
                <a:solidFill>
                  <a:srgbClr val="000099"/>
                </a:solidFill>
                <a:latin typeface="+mn-lt"/>
              </a:rPr>
              <a:t>Plán vyhlášení</a:t>
            </a:r>
            <a:r>
              <a:rPr kumimoji="0" lang="cs-CZ" sz="1800" b="0" i="0" u="none" strike="noStrike" kern="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+mn-lt"/>
                <a:cs typeface="Arial"/>
                <a:sym typeface="Arial"/>
              </a:rPr>
              <a:t> 3. výzvy (do konce listopadu 2024)</a:t>
            </a:r>
          </a:p>
          <a:p>
            <a:pPr marL="1066800" marR="0" lvl="1" indent="-45720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rgbClr val="1E4E79"/>
              </a:buClr>
              <a:buSzPct val="100000"/>
              <a:buFont typeface="Wingdings" panose="05000000000000000000" pitchFamily="2" charset="2"/>
              <a:buChar char="q"/>
              <a:tabLst/>
              <a:defRPr/>
            </a:pPr>
            <a:r>
              <a:rPr kumimoji="0" lang="cs-CZ" sz="2000" b="0" i="0" u="none" strike="noStrike" kern="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+mn-lt"/>
                <a:cs typeface="Arial" panose="020B0604020202020204" pitchFamily="34" charset="0"/>
                <a:sym typeface="Arial"/>
              </a:rPr>
              <a:t>Revitalizace brownfieldů [2.8]</a:t>
            </a:r>
          </a:p>
          <a:p>
            <a:pPr marL="1524000" lvl="2" indent="-457200" algn="just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rgbClr val="1E4E79"/>
              </a:buClr>
              <a:buSzPct val="100000"/>
              <a:buFont typeface="Wingdings" panose="05000000000000000000" pitchFamily="2" charset="2"/>
              <a:buChar char="q"/>
              <a:defRPr/>
            </a:pPr>
            <a:r>
              <a:rPr lang="cs-CZ" sz="1800" kern="0" dirty="0">
                <a:solidFill>
                  <a:srgbClr val="000099"/>
                </a:solidFill>
                <a:latin typeface="+mn-lt"/>
                <a:cs typeface="Arial" panose="020B0604020202020204" pitchFamily="34" charset="0"/>
              </a:rPr>
              <a:t>Podpořeno 16 velkých brownfieldů (11 rekonstrukcí s dotací 1,37 mld. Kč, 5 demolic s novou výstavbou s dotací 630 mil. Kč)</a:t>
            </a:r>
          </a:p>
          <a:p>
            <a:pPr marL="1524000" lvl="2" indent="-457200" algn="just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rgbClr val="1E4E79"/>
              </a:buClr>
              <a:buSzPct val="100000"/>
              <a:buFont typeface="Wingdings" panose="05000000000000000000" pitchFamily="2" charset="2"/>
              <a:buChar char="q"/>
              <a:defRPr/>
            </a:pPr>
            <a:r>
              <a:rPr kumimoji="0" lang="cs-CZ" sz="1800" b="0" i="0" u="none" strike="noStrike" kern="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+mn-lt"/>
                <a:cs typeface="Arial" panose="020B0604020202020204" pitchFamily="34" charset="0"/>
                <a:sym typeface="Arial"/>
              </a:rPr>
              <a:t>Podpořeno 48 m</a:t>
            </a:r>
            <a:r>
              <a:rPr lang="cs-CZ" sz="1800" kern="0" dirty="0" err="1">
                <a:solidFill>
                  <a:srgbClr val="000099"/>
                </a:solidFill>
                <a:latin typeface="+mn-lt"/>
                <a:cs typeface="Arial" panose="020B0604020202020204" pitchFamily="34" charset="0"/>
              </a:rPr>
              <a:t>alých</a:t>
            </a:r>
            <a:r>
              <a:rPr lang="cs-CZ" sz="1800" kern="0" dirty="0">
                <a:solidFill>
                  <a:srgbClr val="000099"/>
                </a:solidFill>
                <a:latin typeface="+mn-lt"/>
                <a:cs typeface="Arial" panose="020B0604020202020204" pitchFamily="34" charset="0"/>
              </a:rPr>
              <a:t> brownfieldů (rekonstrukce, přírodní úložiště uhlíku)</a:t>
            </a:r>
          </a:p>
          <a:p>
            <a:pPr marL="1524000" lvl="2" indent="-457200" algn="just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Clr>
                <a:srgbClr val="1E4E79"/>
              </a:buClr>
              <a:buSzPct val="100000"/>
              <a:buFont typeface="Wingdings" panose="05000000000000000000" pitchFamily="2" charset="2"/>
              <a:buChar char="q"/>
              <a:defRPr/>
            </a:pPr>
            <a:r>
              <a:rPr lang="cs-CZ" sz="1800" kern="0" dirty="0">
                <a:solidFill>
                  <a:srgbClr val="000099"/>
                </a:solidFill>
                <a:latin typeface="+mn-lt"/>
                <a:cs typeface="Arial" panose="020B0604020202020204" pitchFamily="34" charset="0"/>
              </a:rPr>
              <a:t>Ve vyhodnocení </a:t>
            </a:r>
            <a:r>
              <a:rPr lang="cs-CZ" sz="1800" kern="0" dirty="0" err="1">
                <a:solidFill>
                  <a:srgbClr val="000099"/>
                </a:solidFill>
                <a:latin typeface="+mn-lt"/>
                <a:cs typeface="Arial" panose="020B0604020202020204" pitchFamily="34" charset="0"/>
              </a:rPr>
              <a:t>posl</a:t>
            </a:r>
            <a:r>
              <a:rPr lang="cs-CZ" sz="1800" kern="0" dirty="0">
                <a:solidFill>
                  <a:srgbClr val="000099"/>
                </a:solidFill>
                <a:latin typeface="+mn-lt"/>
                <a:cs typeface="Arial" panose="020B0604020202020204" pitchFamily="34" charset="0"/>
              </a:rPr>
              <a:t>. výzva na vznik </a:t>
            </a:r>
            <a:r>
              <a:rPr lang="cs-CZ" sz="1800" kern="0" dirty="0" err="1">
                <a:solidFill>
                  <a:srgbClr val="000099"/>
                </a:solidFill>
                <a:latin typeface="+mn-lt"/>
                <a:cs typeface="Arial" panose="020B0604020202020204" pitchFamily="34" charset="0"/>
              </a:rPr>
              <a:t>přír</a:t>
            </a:r>
            <a:r>
              <a:rPr lang="cs-CZ" sz="1800" kern="0" dirty="0">
                <a:solidFill>
                  <a:srgbClr val="000099"/>
                </a:solidFill>
                <a:latin typeface="+mn-lt"/>
                <a:cs typeface="Arial" panose="020B0604020202020204" pitchFamily="34" charset="0"/>
              </a:rPr>
              <a:t>. úložiště uhlíku (konec 16. 10.)</a:t>
            </a:r>
            <a:endParaRPr kumimoji="0" lang="cs-CZ" sz="1800" b="0" i="0" u="none" strike="noStrike" kern="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+mn-lt"/>
              <a:cs typeface="Arial" panose="020B060402020202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98518212"/>
      </p:ext>
    </p:extLst>
  </p:cSld>
  <p:clrMapOvr>
    <a:masterClrMapping/>
  </p:clrMapOvr>
</p:sld>
</file>

<file path=ppt/theme/theme1.xml><?xml version="1.0" encoding="utf-8"?>
<a:theme xmlns:a="http://schemas.openxmlformats.org/drawingml/2006/main" name="MMR_klas">
  <a:themeElements>
    <a:clrScheme name="Barvy MMR">
      <a:dk1>
        <a:sysClr val="windowText" lastClr="000000"/>
      </a:dk1>
      <a:lt1>
        <a:sysClr val="window" lastClr="FFFFFF"/>
      </a:lt1>
      <a:dk2>
        <a:srgbClr val="262626"/>
      </a:dk2>
      <a:lt2>
        <a:srgbClr val="EEECE1"/>
      </a:lt2>
      <a:accent1>
        <a:srgbClr val="000099"/>
      </a:accent1>
      <a:accent2>
        <a:srgbClr val="00AF3F"/>
      </a:accent2>
      <a:accent3>
        <a:srgbClr val="F9E300"/>
      </a:accent3>
      <a:accent4>
        <a:srgbClr val="E21C18"/>
      </a:accent4>
      <a:accent5>
        <a:srgbClr val="24A7AF"/>
      </a:accent5>
      <a:accent6>
        <a:srgbClr val="868686"/>
      </a:accent6>
      <a:hlink>
        <a:srgbClr val="00AF3F"/>
      </a:hlink>
      <a:folHlink>
        <a:srgbClr val="868686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MMR_klas">
  <a:themeElements>
    <a:clrScheme name="Barvy MMR">
      <a:dk1>
        <a:sysClr val="windowText" lastClr="000000"/>
      </a:dk1>
      <a:lt1>
        <a:sysClr val="window" lastClr="FFFFFF"/>
      </a:lt1>
      <a:dk2>
        <a:srgbClr val="262626"/>
      </a:dk2>
      <a:lt2>
        <a:srgbClr val="EEECE1"/>
      </a:lt2>
      <a:accent1>
        <a:srgbClr val="000099"/>
      </a:accent1>
      <a:accent2>
        <a:srgbClr val="00AF3F"/>
      </a:accent2>
      <a:accent3>
        <a:srgbClr val="F9E300"/>
      </a:accent3>
      <a:accent4>
        <a:srgbClr val="E21C18"/>
      </a:accent4>
      <a:accent5>
        <a:srgbClr val="24A7AF"/>
      </a:accent5>
      <a:accent6>
        <a:srgbClr val="868686"/>
      </a:accent6>
      <a:hlink>
        <a:srgbClr val="00AF3F"/>
      </a:hlink>
      <a:folHlink>
        <a:srgbClr val="868686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MMR_sir">
  <a:themeElements>
    <a:clrScheme name="Barvy MMR">
      <a:dk1>
        <a:sysClr val="windowText" lastClr="000000"/>
      </a:dk1>
      <a:lt1>
        <a:sysClr val="window" lastClr="FFFFFF"/>
      </a:lt1>
      <a:dk2>
        <a:srgbClr val="262626"/>
      </a:dk2>
      <a:lt2>
        <a:srgbClr val="EEECE1"/>
      </a:lt2>
      <a:accent1>
        <a:srgbClr val="000099"/>
      </a:accent1>
      <a:accent2>
        <a:srgbClr val="00AF3F"/>
      </a:accent2>
      <a:accent3>
        <a:srgbClr val="F9E300"/>
      </a:accent3>
      <a:accent4>
        <a:srgbClr val="E21C18"/>
      </a:accent4>
      <a:accent5>
        <a:srgbClr val="24A7AF"/>
      </a:accent5>
      <a:accent6>
        <a:srgbClr val="868686"/>
      </a:accent6>
      <a:hlink>
        <a:srgbClr val="00AF3F"/>
      </a:hlink>
      <a:folHlink>
        <a:srgbClr val="868686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MR_Prezentace_šablona" id="{84BE1535-A23F-4BDF-A902-1F1A29F968B1}" vid="{3B75285E-F377-45BB-A88F-01D9B34041C0}"/>
    </a:ext>
  </a:extLst>
</a:theme>
</file>

<file path=ppt/theme/theme4.xml><?xml version="1.0" encoding="utf-8"?>
<a:theme xmlns:a="http://schemas.openxmlformats.org/drawingml/2006/main" name="MMR_sir">
  <a:themeElements>
    <a:clrScheme name="Barvy MMR">
      <a:dk1>
        <a:sysClr val="windowText" lastClr="000000"/>
      </a:dk1>
      <a:lt1>
        <a:sysClr val="window" lastClr="FFFFFF"/>
      </a:lt1>
      <a:dk2>
        <a:srgbClr val="262626"/>
      </a:dk2>
      <a:lt2>
        <a:srgbClr val="EEECE1"/>
      </a:lt2>
      <a:accent1>
        <a:srgbClr val="000099"/>
      </a:accent1>
      <a:accent2>
        <a:srgbClr val="00AF3F"/>
      </a:accent2>
      <a:accent3>
        <a:srgbClr val="F9E300"/>
      </a:accent3>
      <a:accent4>
        <a:srgbClr val="E21C18"/>
      </a:accent4>
      <a:accent5>
        <a:srgbClr val="24A7AF"/>
      </a:accent5>
      <a:accent6>
        <a:srgbClr val="868686"/>
      </a:accent6>
      <a:hlink>
        <a:srgbClr val="00AF3F"/>
      </a:hlink>
      <a:folHlink>
        <a:srgbClr val="868686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MR_Prezentace_šablona" id="{980E617E-8468-4077-B8FE-A2AFF8367593}" vid="{4F0A19A6-3BC9-4E1C-9262-D0905AD0C858}"/>
    </a:ext>
  </a:extLst>
</a:theme>
</file>

<file path=ppt/theme/theme5.xml><?xml version="1.0" encoding="utf-8"?>
<a:theme xmlns:a="http://schemas.openxmlformats.org/drawingml/2006/main" name="Motiv Office">
  <a:themeElements>
    <a:clrScheme name="Vlastní 1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64193"/>
      </a:accent1>
      <a:accent2>
        <a:srgbClr val="4769A8"/>
      </a:accent2>
      <a:accent3>
        <a:srgbClr val="7590BF"/>
      </a:accent3>
      <a:accent4>
        <a:srgbClr val="A3B3D2"/>
      </a:accent4>
      <a:accent5>
        <a:srgbClr val="D1DAEB"/>
      </a:accent5>
      <a:accent6>
        <a:srgbClr val="E8ECF5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Interact III">
  <a:themeElements>
    <a:clrScheme name="Úvodní list 2">
      <a:dk1>
        <a:srgbClr val="000000"/>
      </a:dk1>
      <a:lt1>
        <a:srgbClr val="FFFFFF"/>
      </a:lt1>
      <a:dk2>
        <a:srgbClr val="000099"/>
      </a:dk2>
      <a:lt2>
        <a:srgbClr val="EEECE1"/>
      </a:lt2>
      <a:accent1>
        <a:srgbClr val="000099"/>
      </a:accent1>
      <a:accent2>
        <a:srgbClr val="00AF3F"/>
      </a:accent2>
      <a:accent3>
        <a:srgbClr val="FFFFFF"/>
      </a:accent3>
      <a:accent4>
        <a:srgbClr val="000000"/>
      </a:accent4>
      <a:accent5>
        <a:srgbClr val="AAAACA"/>
      </a:accent5>
      <a:accent6>
        <a:srgbClr val="009E38"/>
      </a:accent6>
      <a:hlink>
        <a:srgbClr val="00AF3F"/>
      </a:hlink>
      <a:folHlink>
        <a:srgbClr val="868686"/>
      </a:folHlink>
    </a:clrScheme>
    <a:fontScheme name="1_Úvodní list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Úvodní list 1">
        <a:dk1>
          <a:srgbClr val="000000"/>
        </a:dk1>
        <a:lt1>
          <a:srgbClr val="FFFFFF"/>
        </a:lt1>
        <a:dk2>
          <a:srgbClr val="262626"/>
        </a:dk2>
        <a:lt2>
          <a:srgbClr val="EEECE1"/>
        </a:lt2>
        <a:accent1>
          <a:srgbClr val="000099"/>
        </a:accent1>
        <a:accent2>
          <a:srgbClr val="00AF3F"/>
        </a:accent2>
        <a:accent3>
          <a:srgbClr val="FFFFFF"/>
        </a:accent3>
        <a:accent4>
          <a:srgbClr val="000000"/>
        </a:accent4>
        <a:accent5>
          <a:srgbClr val="AAAACA"/>
        </a:accent5>
        <a:accent6>
          <a:srgbClr val="009E38"/>
        </a:accent6>
        <a:hlink>
          <a:srgbClr val="00AF3F"/>
        </a:hlink>
        <a:folHlink>
          <a:srgbClr val="8686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Úvodní list 2">
        <a:dk1>
          <a:srgbClr val="000000"/>
        </a:dk1>
        <a:lt1>
          <a:srgbClr val="FFFFFF"/>
        </a:lt1>
        <a:dk2>
          <a:srgbClr val="000099"/>
        </a:dk2>
        <a:lt2>
          <a:srgbClr val="EEECE1"/>
        </a:lt2>
        <a:accent1>
          <a:srgbClr val="000099"/>
        </a:accent1>
        <a:accent2>
          <a:srgbClr val="00AF3F"/>
        </a:accent2>
        <a:accent3>
          <a:srgbClr val="FFFFFF"/>
        </a:accent3>
        <a:accent4>
          <a:srgbClr val="000000"/>
        </a:accent4>
        <a:accent5>
          <a:srgbClr val="AAAACA"/>
        </a:accent5>
        <a:accent6>
          <a:srgbClr val="009E38"/>
        </a:accent6>
        <a:hlink>
          <a:srgbClr val="00AF3F"/>
        </a:hlink>
        <a:folHlink>
          <a:srgbClr val="86868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Vnitřní list s nadpisem 2">
    <a:dk1>
      <a:srgbClr val="000000"/>
    </a:dk1>
    <a:lt1>
      <a:srgbClr val="FFFFFF"/>
    </a:lt1>
    <a:dk2>
      <a:srgbClr val="000099"/>
    </a:dk2>
    <a:lt2>
      <a:srgbClr val="EEECE1"/>
    </a:lt2>
    <a:accent1>
      <a:srgbClr val="000099"/>
    </a:accent1>
    <a:accent2>
      <a:srgbClr val="00AF3F"/>
    </a:accent2>
    <a:accent3>
      <a:srgbClr val="FFFFFF"/>
    </a:accent3>
    <a:accent4>
      <a:srgbClr val="000000"/>
    </a:accent4>
    <a:accent5>
      <a:srgbClr val="AAAACA"/>
    </a:accent5>
    <a:accent6>
      <a:srgbClr val="009E38"/>
    </a:accent6>
    <a:hlink>
      <a:srgbClr val="00AF3F"/>
    </a:hlink>
    <a:folHlink>
      <a:srgbClr val="868686"/>
    </a:folHlink>
  </a:clrScheme>
</a:themeOverride>
</file>

<file path=ppt/theme/themeOverride2.xml><?xml version="1.0" encoding="utf-8"?>
<a:themeOverride xmlns:a="http://schemas.openxmlformats.org/drawingml/2006/main">
  <a:clrScheme name="Vnitřní list bez nadpisu 2">
    <a:dk1>
      <a:srgbClr val="000000"/>
    </a:dk1>
    <a:lt1>
      <a:srgbClr val="FFFFFF"/>
    </a:lt1>
    <a:dk2>
      <a:srgbClr val="000099"/>
    </a:dk2>
    <a:lt2>
      <a:srgbClr val="EEECE1"/>
    </a:lt2>
    <a:accent1>
      <a:srgbClr val="000099"/>
    </a:accent1>
    <a:accent2>
      <a:srgbClr val="00AF3F"/>
    </a:accent2>
    <a:accent3>
      <a:srgbClr val="FFFFFF"/>
    </a:accent3>
    <a:accent4>
      <a:srgbClr val="000000"/>
    </a:accent4>
    <a:accent5>
      <a:srgbClr val="AAAACA"/>
    </a:accent5>
    <a:accent6>
      <a:srgbClr val="009E38"/>
    </a:accent6>
    <a:hlink>
      <a:srgbClr val="00AF3F"/>
    </a:hlink>
    <a:folHlink>
      <a:srgbClr val="868686"/>
    </a:folHlink>
  </a:clrScheme>
</a:themeOverride>
</file>

<file path=ppt/theme/themeOverride3.xml><?xml version="1.0" encoding="utf-8"?>
<a:themeOverride xmlns:a="http://schemas.openxmlformats.org/drawingml/2006/main">
  <a:clrScheme name="Vnitřní list s odrážkami 1">
    <a:dk1>
      <a:srgbClr val="000000"/>
    </a:dk1>
    <a:lt1>
      <a:srgbClr val="FFFFFF"/>
    </a:lt1>
    <a:dk2>
      <a:srgbClr val="000099"/>
    </a:dk2>
    <a:lt2>
      <a:srgbClr val="EEECE1"/>
    </a:lt2>
    <a:accent1>
      <a:srgbClr val="000099"/>
    </a:accent1>
    <a:accent2>
      <a:srgbClr val="00AF3F"/>
    </a:accent2>
    <a:accent3>
      <a:srgbClr val="FFFFFF"/>
    </a:accent3>
    <a:accent4>
      <a:srgbClr val="000000"/>
    </a:accent4>
    <a:accent5>
      <a:srgbClr val="AAAACA"/>
    </a:accent5>
    <a:accent6>
      <a:srgbClr val="009E38"/>
    </a:accent6>
    <a:hlink>
      <a:srgbClr val="00AF3F"/>
    </a:hlink>
    <a:folHlink>
      <a:srgbClr val="868686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3954</TotalTime>
  <Words>1005</Words>
  <Application>Microsoft Office PowerPoint</Application>
  <PresentationFormat>Předvádění na obrazovce (4:3)</PresentationFormat>
  <Paragraphs>89</Paragraphs>
  <Slides>10</Slides>
  <Notes>8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6</vt:i4>
      </vt:variant>
      <vt:variant>
        <vt:lpstr>Nadpisy snímků</vt:lpstr>
      </vt:variant>
      <vt:variant>
        <vt:i4>10</vt:i4>
      </vt:variant>
    </vt:vector>
  </HeadingPairs>
  <TitlesOfParts>
    <vt:vector size="20" baseType="lpstr">
      <vt:lpstr>Arial</vt:lpstr>
      <vt:lpstr>Calibri</vt:lpstr>
      <vt:lpstr>Candara</vt:lpstr>
      <vt:lpstr>Wingdings</vt:lpstr>
      <vt:lpstr>MMR_klas</vt:lpstr>
      <vt:lpstr>1_MMR_klas</vt:lpstr>
      <vt:lpstr>2_MMR_sir</vt:lpstr>
      <vt:lpstr>MMR_sir</vt:lpstr>
      <vt:lpstr>Motiv Office</vt:lpstr>
      <vt:lpstr>Interact III</vt:lpstr>
      <vt:lpstr>Národní dotační programy a Národní plán obnovy Ministerstva pro místní rozvoj     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Podvýbor pro územní dimenzi NPO  21. 7. 2022</dc:title>
  <dc:creator>Mohylová Marie</dc:creator>
  <cp:lastModifiedBy>MIHULOVÁ Lucie, Ing.</cp:lastModifiedBy>
  <cp:revision>122</cp:revision>
  <dcterms:created xsi:type="dcterms:W3CDTF">2022-07-20T11:10:01Z</dcterms:created>
  <dcterms:modified xsi:type="dcterms:W3CDTF">2024-10-31T13:57:07Z</dcterms:modified>
</cp:coreProperties>
</file>