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4051" r:id="rId5"/>
    <p:sldMasterId id="2147483673" r:id="rId6"/>
    <p:sldMasterId id="2147484038" r:id="rId7"/>
    <p:sldMasterId id="2147484063" r:id="rId8"/>
  </p:sldMasterIdLst>
  <p:notesMasterIdLst>
    <p:notesMasterId r:id="rId20"/>
  </p:notesMasterIdLst>
  <p:handoutMasterIdLst>
    <p:handoutMasterId r:id="rId21"/>
  </p:handoutMasterIdLst>
  <p:sldIdLst>
    <p:sldId id="386" r:id="rId9"/>
    <p:sldId id="2376" r:id="rId10"/>
    <p:sldId id="2418" r:id="rId11"/>
    <p:sldId id="2419" r:id="rId12"/>
    <p:sldId id="2420" r:id="rId13"/>
    <p:sldId id="2416" r:id="rId14"/>
    <p:sldId id="2453" r:id="rId15"/>
    <p:sldId id="2476" r:id="rId16"/>
    <p:sldId id="2474" r:id="rId17"/>
    <p:sldId id="2475" r:id="rId18"/>
    <p:sldId id="2468" r:id="rId19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0458A"/>
    <a:srgbClr val="ED7D31"/>
    <a:srgbClr val="00B050"/>
    <a:srgbClr val="FF00FF"/>
    <a:srgbClr val="B38D66"/>
    <a:srgbClr val="DC071B"/>
    <a:srgbClr val="DB071A"/>
    <a:srgbClr val="014489"/>
    <a:srgbClr val="0042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44F7B-21ED-CABE-8558-E85D65AA7851}" v="291" dt="2025-10-03T07:35:53.313"/>
    <p1510:client id="{2334C42F-A4E6-47E2-BAD5-A1F62564E1EB}" v="171" dt="2025-10-03T12:11:29.280"/>
    <p1510:client id="{4104B898-340E-8619-E617-46636294EEF1}" v="1" dt="2025-10-03T05:44:28.547"/>
    <p1510:client id="{92443B54-2436-D383-5F54-C655D6DE75BC}" v="466" dt="2025-10-03T08:15:31.057"/>
    <p1510:client id="{9442AB58-D771-44FF-A50B-0BF2A71EF659}" v="460" dt="2025-10-03T12:31:07.8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48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jtík Radim" userId="daa454b5-f4ad-4746-a50b-ee1bde1687aa" providerId="ADAL" clId="{22C988E2-A375-496C-BDD2-77EABC04EBB4}"/>
    <pc:docChg chg="undo custSel addSld delSld modSld modMainMaster">
      <pc:chgData name="Fojtík Radim" userId="daa454b5-f4ad-4746-a50b-ee1bde1687aa" providerId="ADAL" clId="{22C988E2-A375-496C-BDD2-77EABC04EBB4}" dt="2025-09-09T14:15:22.237" v="647" actId="20577"/>
      <pc:docMkLst>
        <pc:docMk/>
      </pc:docMkLst>
      <pc:sldChg chg="addSp delSp modSp mod modTransition">
        <pc:chgData name="Fojtík Radim" userId="daa454b5-f4ad-4746-a50b-ee1bde1687aa" providerId="ADAL" clId="{22C988E2-A375-496C-BDD2-77EABC04EBB4}" dt="2025-09-09T14:11:17.257" v="643"/>
        <pc:sldMkLst>
          <pc:docMk/>
          <pc:sldMk cId="0" sldId="386"/>
        </pc:sldMkLst>
      </pc:sldChg>
      <pc:sldChg chg="modSp mod modTransition">
        <pc:chgData name="Fojtík Radim" userId="daa454b5-f4ad-4746-a50b-ee1bde1687aa" providerId="ADAL" clId="{22C988E2-A375-496C-BDD2-77EABC04EBB4}" dt="2025-09-09T14:11:17.257" v="643"/>
        <pc:sldMkLst>
          <pc:docMk/>
          <pc:sldMk cId="2427583747" sldId="2416"/>
        </pc:sldMkLst>
        <pc:spChg chg="mod">
          <ac:chgData name="Fojtík Radim" userId="daa454b5-f4ad-4746-a50b-ee1bde1687aa" providerId="ADAL" clId="{22C988E2-A375-496C-BDD2-77EABC04EBB4}" dt="2025-09-09T08:49:11.783" v="266" actId="403"/>
          <ac:spMkLst>
            <pc:docMk/>
            <pc:sldMk cId="2427583747" sldId="2416"/>
            <ac:spMk id="3" creationId="{C974B2D5-B8EE-E279-B07B-F22BD1FBAE33}"/>
          </ac:spMkLst>
        </pc:spChg>
        <pc:picChg chg="mod">
          <ac:chgData name="Fojtík Radim" userId="daa454b5-f4ad-4746-a50b-ee1bde1687aa" providerId="ADAL" clId="{22C988E2-A375-496C-BDD2-77EABC04EBB4}" dt="2025-09-09T08:40:55.915" v="118" actId="1076"/>
          <ac:picMkLst>
            <pc:docMk/>
            <pc:sldMk cId="2427583747" sldId="2416"/>
            <ac:picMk id="5" creationId="{E55378C8-F6CE-131F-B86D-40F1C0B22655}"/>
          </ac:picMkLst>
        </pc:picChg>
      </pc:sldChg>
      <pc:sldChg chg="modSp mod modTransition">
        <pc:chgData name="Fojtík Radim" userId="daa454b5-f4ad-4746-a50b-ee1bde1687aa" providerId="ADAL" clId="{22C988E2-A375-496C-BDD2-77EABC04EBB4}" dt="2025-09-09T14:11:17.257" v="643"/>
        <pc:sldMkLst>
          <pc:docMk/>
          <pc:sldMk cId="1942399769" sldId="2418"/>
        </pc:sldMkLst>
        <pc:spChg chg="mod">
          <ac:chgData name="Fojtík Radim" userId="daa454b5-f4ad-4746-a50b-ee1bde1687aa" providerId="ADAL" clId="{22C988E2-A375-496C-BDD2-77EABC04EBB4}" dt="2025-09-09T08:49:54.220" v="270" actId="2711"/>
          <ac:spMkLst>
            <pc:docMk/>
            <pc:sldMk cId="1942399769" sldId="2418"/>
            <ac:spMk id="3" creationId="{C974B2D5-B8EE-E279-B07B-F22BD1FBAE33}"/>
          </ac:spMkLst>
        </pc:spChg>
      </pc:sldChg>
      <pc:sldChg chg="modSp mod modTransition">
        <pc:chgData name="Fojtík Radim" userId="daa454b5-f4ad-4746-a50b-ee1bde1687aa" providerId="ADAL" clId="{22C988E2-A375-496C-BDD2-77EABC04EBB4}" dt="2025-09-09T14:11:17.257" v="643"/>
        <pc:sldMkLst>
          <pc:docMk/>
          <pc:sldMk cId="3246988289" sldId="2419"/>
        </pc:sldMkLst>
        <pc:spChg chg="mod">
          <ac:chgData name="Fojtík Radim" userId="daa454b5-f4ad-4746-a50b-ee1bde1687aa" providerId="ADAL" clId="{22C988E2-A375-496C-BDD2-77EABC04EBB4}" dt="2025-09-09T08:49:47.526" v="269" actId="2711"/>
          <ac:spMkLst>
            <pc:docMk/>
            <pc:sldMk cId="3246988289" sldId="2419"/>
            <ac:spMk id="8" creationId="{A29DAE39-1967-CEED-88BF-C4A91064B771}"/>
          </ac:spMkLst>
        </pc:spChg>
      </pc:sldChg>
      <pc:sldChg chg="modSp mod modTransition">
        <pc:chgData name="Fojtík Radim" userId="daa454b5-f4ad-4746-a50b-ee1bde1687aa" providerId="ADAL" clId="{22C988E2-A375-496C-BDD2-77EABC04EBB4}" dt="2025-09-09T14:11:17.257" v="643"/>
        <pc:sldMkLst>
          <pc:docMk/>
          <pc:sldMk cId="4038083404" sldId="2420"/>
        </pc:sldMkLst>
        <pc:picChg chg="mod">
          <ac:chgData name="Fojtík Radim" userId="daa454b5-f4ad-4746-a50b-ee1bde1687aa" providerId="ADAL" clId="{22C988E2-A375-496C-BDD2-77EABC04EBB4}" dt="2025-09-09T08:37:35.668" v="97" actId="1076"/>
          <ac:picMkLst>
            <pc:docMk/>
            <pc:sldMk cId="4038083404" sldId="2420"/>
            <ac:picMk id="8" creationId="{51CBB67F-A6BE-9C81-537B-0CE817082F98}"/>
          </ac:picMkLst>
        </pc:picChg>
        <pc:picChg chg="mod">
          <ac:chgData name="Fojtík Radim" userId="daa454b5-f4ad-4746-a50b-ee1bde1687aa" providerId="ADAL" clId="{22C988E2-A375-496C-BDD2-77EABC04EBB4}" dt="2025-09-09T08:37:39.750" v="98" actId="1076"/>
          <ac:picMkLst>
            <pc:docMk/>
            <pc:sldMk cId="4038083404" sldId="2420"/>
            <ac:picMk id="10" creationId="{B548617C-59BF-806D-7501-E143D152ABB4}"/>
          </ac:picMkLst>
        </pc:picChg>
      </pc:sldChg>
      <pc:sldChg chg="modSp mod modTransition">
        <pc:chgData name="Fojtík Radim" userId="daa454b5-f4ad-4746-a50b-ee1bde1687aa" providerId="ADAL" clId="{22C988E2-A375-496C-BDD2-77EABC04EBB4}" dt="2025-09-09T14:11:17.257" v="643"/>
        <pc:sldMkLst>
          <pc:docMk/>
          <pc:sldMk cId="3061363689" sldId="2453"/>
        </pc:sldMkLst>
        <pc:spChg chg="mod">
          <ac:chgData name="Fojtík Radim" userId="daa454b5-f4ad-4746-a50b-ee1bde1687aa" providerId="ADAL" clId="{22C988E2-A375-496C-BDD2-77EABC04EBB4}" dt="2025-09-09T08:38:18.966" v="103" actId="1076"/>
          <ac:spMkLst>
            <pc:docMk/>
            <pc:sldMk cId="3061363689" sldId="2453"/>
            <ac:spMk id="2" creationId="{F2D8B0E5-BBFC-6780-CC52-4AFA41FCFFB2}"/>
          </ac:spMkLst>
        </pc:spChg>
        <pc:spChg chg="mod">
          <ac:chgData name="Fojtík Radim" userId="daa454b5-f4ad-4746-a50b-ee1bde1687aa" providerId="ADAL" clId="{22C988E2-A375-496C-BDD2-77EABC04EBB4}" dt="2025-09-09T08:38:08.383" v="102" actId="1076"/>
          <ac:spMkLst>
            <pc:docMk/>
            <pc:sldMk cId="3061363689" sldId="2453"/>
            <ac:spMk id="4" creationId="{8D73A5F9-9EEA-F2B9-750A-FF9F3CD7C071}"/>
          </ac:spMkLst>
        </pc:spChg>
      </pc:sldChg>
      <pc:sldMasterChg chg="modTransition modSldLayout">
        <pc:chgData name="Fojtík Radim" userId="daa454b5-f4ad-4746-a50b-ee1bde1687aa" providerId="ADAL" clId="{22C988E2-A375-496C-BDD2-77EABC04EBB4}" dt="2025-09-09T14:11:17.257" v="643"/>
        <pc:sldMasterMkLst>
          <pc:docMk/>
          <pc:sldMasterMk cId="0" sldId="2147483673"/>
        </pc:sldMasterMkLst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673"/>
            <pc:sldLayoutMk cId="1260702394" sldId="2147484008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673"/>
            <pc:sldLayoutMk cId="2023635879" sldId="2147484009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673"/>
            <pc:sldLayoutMk cId="3606278935" sldId="2147484010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673"/>
            <pc:sldLayoutMk cId="2749158045" sldId="2147484011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673"/>
            <pc:sldLayoutMk cId="2289875313" sldId="2147484012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673"/>
            <pc:sldLayoutMk cId="2352657815" sldId="2147484013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673"/>
            <pc:sldLayoutMk cId="3029530046" sldId="2147484014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673"/>
            <pc:sldLayoutMk cId="2562597169" sldId="2147484015"/>
          </pc:sldLayoutMkLst>
        </pc:sldLayoutChg>
      </pc:sldMasterChg>
      <pc:sldMasterChg chg="modTransition modSldLayout">
        <pc:chgData name="Fojtík Radim" userId="daa454b5-f4ad-4746-a50b-ee1bde1687aa" providerId="ADAL" clId="{22C988E2-A375-496C-BDD2-77EABC04EBB4}" dt="2025-09-09T14:11:17.257" v="643"/>
        <pc:sldMasterMkLst>
          <pc:docMk/>
          <pc:sldMasterMk cId="0" sldId="2147483714"/>
        </pc:sldMasterMkLst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2040518164" sldId="2147483979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3410045167" sldId="2147483980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2888666374" sldId="2147483981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3928385225" sldId="2147483982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1500507723" sldId="2147483991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2714502071" sldId="2147483992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46917755" sldId="2147483993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2670894753" sldId="2147483994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2068091125" sldId="2147483995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3012578121" sldId="2147483996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2280087182" sldId="2147483997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1871988438" sldId="2147483998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4116741625" sldId="2147483999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2704216955" sldId="2147484000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941674174" sldId="2147484001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2403002807" sldId="2147484002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2234892386" sldId="2147484003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2732173584" sldId="2147484004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3652975883" sldId="2147484005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3301910012" sldId="2147484006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0" sldId="2147483714"/>
            <pc:sldLayoutMk cId="81078831" sldId="2147484007"/>
          </pc:sldLayoutMkLst>
        </pc:sldLayoutChg>
      </pc:sldMasterChg>
      <pc:sldMasterChg chg="modTransition modSldLayout">
        <pc:chgData name="Fojtík Radim" userId="daa454b5-f4ad-4746-a50b-ee1bde1687aa" providerId="ADAL" clId="{22C988E2-A375-496C-BDD2-77EABC04EBB4}" dt="2025-09-09T14:11:17.257" v="643"/>
        <pc:sldMasterMkLst>
          <pc:docMk/>
          <pc:sldMasterMk cId="2760948492" sldId="2147484038"/>
        </pc:sldMasterMkLst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2760948492" sldId="2147484038"/>
            <pc:sldLayoutMk cId="811652352" sldId="2147484039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2760948492" sldId="2147484038"/>
            <pc:sldLayoutMk cId="3525330632" sldId="2147484040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2760948492" sldId="2147484038"/>
            <pc:sldLayoutMk cId="320780854" sldId="2147484041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2760948492" sldId="2147484038"/>
            <pc:sldLayoutMk cId="900232984" sldId="2147484042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2760948492" sldId="2147484038"/>
            <pc:sldLayoutMk cId="2634068257" sldId="2147484043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2760948492" sldId="2147484038"/>
            <pc:sldLayoutMk cId="984492722" sldId="2147484044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2760948492" sldId="2147484038"/>
            <pc:sldLayoutMk cId="465912450" sldId="2147484045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2760948492" sldId="2147484038"/>
            <pc:sldLayoutMk cId="2393874724" sldId="2147484046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2760948492" sldId="2147484038"/>
            <pc:sldLayoutMk cId="706542787" sldId="2147484047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2760948492" sldId="2147484038"/>
            <pc:sldLayoutMk cId="1365606172" sldId="2147484048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2760948492" sldId="2147484038"/>
            <pc:sldLayoutMk cId="4267640343" sldId="2147484049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2760948492" sldId="2147484038"/>
            <pc:sldLayoutMk cId="755129209" sldId="2147484075"/>
          </pc:sldLayoutMkLst>
        </pc:sldLayoutChg>
      </pc:sldMasterChg>
      <pc:sldMasterChg chg="modTransition modSldLayout">
        <pc:chgData name="Fojtík Radim" userId="daa454b5-f4ad-4746-a50b-ee1bde1687aa" providerId="ADAL" clId="{22C988E2-A375-496C-BDD2-77EABC04EBB4}" dt="2025-09-09T14:11:17.257" v="643"/>
        <pc:sldMasterMkLst>
          <pc:docMk/>
          <pc:sldMasterMk cId="115742479" sldId="2147484051"/>
        </pc:sldMasterMkLst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15742479" sldId="2147484051"/>
            <pc:sldLayoutMk cId="3201249162" sldId="2147484052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15742479" sldId="2147484051"/>
            <pc:sldLayoutMk cId="3383906219" sldId="2147484053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15742479" sldId="2147484051"/>
            <pc:sldLayoutMk cId="3475549383" sldId="2147484054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15742479" sldId="2147484051"/>
            <pc:sldLayoutMk cId="4459812" sldId="2147484055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15742479" sldId="2147484051"/>
            <pc:sldLayoutMk cId="3151279611" sldId="2147484056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15742479" sldId="2147484051"/>
            <pc:sldLayoutMk cId="3925162408" sldId="2147484057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15742479" sldId="2147484051"/>
            <pc:sldLayoutMk cId="321739896" sldId="2147484058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15742479" sldId="2147484051"/>
            <pc:sldLayoutMk cId="4021205183" sldId="2147484059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15742479" sldId="2147484051"/>
            <pc:sldLayoutMk cId="2018443497" sldId="2147484060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15742479" sldId="2147484051"/>
            <pc:sldLayoutMk cId="1106360335" sldId="2147484061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15742479" sldId="2147484051"/>
            <pc:sldLayoutMk cId="2713029080" sldId="2147484062"/>
          </pc:sldLayoutMkLst>
        </pc:sldLayoutChg>
      </pc:sldMasterChg>
      <pc:sldMasterChg chg="modTransition modSldLayout">
        <pc:chgData name="Fojtík Radim" userId="daa454b5-f4ad-4746-a50b-ee1bde1687aa" providerId="ADAL" clId="{22C988E2-A375-496C-BDD2-77EABC04EBB4}" dt="2025-09-09T14:11:17.257" v="643"/>
        <pc:sldMasterMkLst>
          <pc:docMk/>
          <pc:sldMasterMk cId="1046530451" sldId="2147484063"/>
        </pc:sldMasterMkLst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046530451" sldId="2147484063"/>
            <pc:sldLayoutMk cId="4161416801" sldId="2147484064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046530451" sldId="2147484063"/>
            <pc:sldLayoutMk cId="3166630367" sldId="2147484065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046530451" sldId="2147484063"/>
            <pc:sldLayoutMk cId="2174810877" sldId="2147484066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046530451" sldId="2147484063"/>
            <pc:sldLayoutMk cId="1671562040" sldId="2147484067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046530451" sldId="2147484063"/>
            <pc:sldLayoutMk cId="1325144089" sldId="2147484068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046530451" sldId="2147484063"/>
            <pc:sldLayoutMk cId="1089816942" sldId="2147484069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046530451" sldId="2147484063"/>
            <pc:sldLayoutMk cId="1759485568" sldId="2147484070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046530451" sldId="2147484063"/>
            <pc:sldLayoutMk cId="1788076653" sldId="2147484071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046530451" sldId="2147484063"/>
            <pc:sldLayoutMk cId="3474852681" sldId="2147484072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046530451" sldId="2147484063"/>
            <pc:sldLayoutMk cId="2707456147" sldId="2147484073"/>
          </pc:sldLayoutMkLst>
        </pc:sldLayoutChg>
        <pc:sldLayoutChg chg="modTransition">
          <pc:chgData name="Fojtík Radim" userId="daa454b5-f4ad-4746-a50b-ee1bde1687aa" providerId="ADAL" clId="{22C988E2-A375-496C-BDD2-77EABC04EBB4}" dt="2025-09-09T14:11:17.257" v="643"/>
          <pc:sldLayoutMkLst>
            <pc:docMk/>
            <pc:sldMasterMk cId="1046530451" sldId="2147484063"/>
            <pc:sldLayoutMk cId="707416344" sldId="2147484074"/>
          </pc:sldLayoutMkLst>
        </pc:sldLayoutChg>
      </pc:sldMasterChg>
    </pc:docChg>
  </pc:docChgLst>
  <pc:docChgLst>
    <pc:chgData name="Wala Vojtěch" userId="S::vojtech.wala@msk.cz::f27575bd-00af-4086-a943-72d1eb80b3b6" providerId="AD" clId="Web-{4104B898-340E-8619-E617-46636294EEF1}"/>
    <pc:docChg chg="modSld">
      <pc:chgData name="Wala Vojtěch" userId="S::vojtech.wala@msk.cz::f27575bd-00af-4086-a943-72d1eb80b3b6" providerId="AD" clId="Web-{4104B898-340E-8619-E617-46636294EEF1}" dt="2025-10-03T05:44:28.547" v="0" actId="1076"/>
      <pc:docMkLst>
        <pc:docMk/>
      </pc:docMkLst>
      <pc:sldChg chg="modSp">
        <pc:chgData name="Wala Vojtěch" userId="S::vojtech.wala@msk.cz::f27575bd-00af-4086-a943-72d1eb80b3b6" providerId="AD" clId="Web-{4104B898-340E-8619-E617-46636294EEF1}" dt="2025-10-03T05:44:28.547" v="0" actId="1076"/>
        <pc:sldMkLst>
          <pc:docMk/>
          <pc:sldMk cId="0" sldId="386"/>
        </pc:sldMkLst>
        <pc:spChg chg="mod">
          <ac:chgData name="Wala Vojtěch" userId="S::vojtech.wala@msk.cz::f27575bd-00af-4086-a943-72d1eb80b3b6" providerId="AD" clId="Web-{4104B898-340E-8619-E617-46636294EEF1}" dt="2025-10-03T05:44:28.547" v="0" actId="1076"/>
          <ac:spMkLst>
            <pc:docMk/>
            <pc:sldMk cId="0" sldId="386"/>
            <ac:spMk id="4" creationId="{5C3A5FDB-D98D-094E-5A8E-6CF90CBE173F}"/>
          </ac:spMkLst>
        </pc:spChg>
      </pc:sldChg>
    </pc:docChg>
  </pc:docChgLst>
  <pc:docChgLst>
    <pc:chgData name="Wala Vojtěch" userId="S::vojtech.wala@msk.cz::f27575bd-00af-4086-a943-72d1eb80b3b6" providerId="AD" clId="Web-{92443B54-2436-D383-5F54-C655D6DE75BC}"/>
    <pc:docChg chg="addSld delSld modSld">
      <pc:chgData name="Wala Vojtěch" userId="S::vojtech.wala@msk.cz::f27575bd-00af-4086-a943-72d1eb80b3b6" providerId="AD" clId="Web-{92443B54-2436-D383-5F54-C655D6DE75BC}" dt="2025-10-03T08:15:31.057" v="383"/>
      <pc:docMkLst>
        <pc:docMk/>
      </pc:docMkLst>
      <pc:sldChg chg="modSp del">
        <pc:chgData name="Wala Vojtěch" userId="S::vojtech.wala@msk.cz::f27575bd-00af-4086-a943-72d1eb80b3b6" providerId="AD" clId="Web-{92443B54-2436-D383-5F54-C655D6DE75BC}" dt="2025-10-03T08:15:31.057" v="383"/>
        <pc:sldMkLst>
          <pc:docMk/>
          <pc:sldMk cId="3056832823" sldId="2470"/>
        </pc:sldMkLst>
        <pc:spChg chg="mod">
          <ac:chgData name="Wala Vojtěch" userId="S::vojtech.wala@msk.cz::f27575bd-00af-4086-a943-72d1eb80b3b6" providerId="AD" clId="Web-{92443B54-2436-D383-5F54-C655D6DE75BC}" dt="2025-10-03T07:47:44.587" v="76" actId="20577"/>
          <ac:spMkLst>
            <pc:docMk/>
            <pc:sldMk cId="3056832823" sldId="2470"/>
            <ac:spMk id="4" creationId="{D1797EDF-212D-11A6-D9AA-2A4BA7AC729D}"/>
          </ac:spMkLst>
        </pc:spChg>
      </pc:sldChg>
      <pc:sldChg chg="addSp delSp modSp add del replId">
        <pc:chgData name="Wala Vojtěch" userId="S::vojtech.wala@msk.cz::f27575bd-00af-4086-a943-72d1eb80b3b6" providerId="AD" clId="Web-{92443B54-2436-D383-5F54-C655D6DE75BC}" dt="2025-10-03T08:15:11.744" v="382"/>
        <pc:sldMkLst>
          <pc:docMk/>
          <pc:sldMk cId="1413564507" sldId="2471"/>
        </pc:sldMkLst>
        <pc:spChg chg="mod">
          <ac:chgData name="Wala Vojtěch" userId="S::vojtech.wala@msk.cz::f27575bd-00af-4086-a943-72d1eb80b3b6" providerId="AD" clId="Web-{92443B54-2436-D383-5F54-C655D6DE75BC}" dt="2025-10-03T07:43:38.693" v="22" actId="20577"/>
          <ac:spMkLst>
            <pc:docMk/>
            <pc:sldMk cId="1413564507" sldId="2471"/>
            <ac:spMk id="2" creationId="{D395D8F5-8611-D297-4970-88B56F9221BB}"/>
          </ac:spMkLst>
        </pc:spChg>
        <pc:spChg chg="add mod">
          <ac:chgData name="Wala Vojtěch" userId="S::vojtech.wala@msk.cz::f27575bd-00af-4086-a943-72d1eb80b3b6" providerId="AD" clId="Web-{92443B54-2436-D383-5F54-C655D6DE75BC}" dt="2025-10-03T07:54:08.156" v="209" actId="20577"/>
          <ac:spMkLst>
            <pc:docMk/>
            <pc:sldMk cId="1413564507" sldId="2471"/>
            <ac:spMk id="3" creationId="{CDB048FB-0886-6D22-4F87-046F1220C499}"/>
          </ac:spMkLst>
        </pc:spChg>
        <pc:spChg chg="mod">
          <ac:chgData name="Wala Vojtěch" userId="S::vojtech.wala@msk.cz::f27575bd-00af-4086-a943-72d1eb80b3b6" providerId="AD" clId="Web-{92443B54-2436-D383-5F54-C655D6DE75BC}" dt="2025-10-03T07:54:54.095" v="222" actId="20577"/>
          <ac:spMkLst>
            <pc:docMk/>
            <pc:sldMk cId="1413564507" sldId="2471"/>
            <ac:spMk id="4" creationId="{106E5AF5-C515-2106-1958-CF5076527F2D}"/>
          </ac:spMkLst>
        </pc:spChg>
        <pc:spChg chg="del">
          <ac:chgData name="Wala Vojtěch" userId="S::vojtech.wala@msk.cz::f27575bd-00af-4086-a943-72d1eb80b3b6" providerId="AD" clId="Web-{92443B54-2436-D383-5F54-C655D6DE75BC}" dt="2025-10-03T07:43:21.849" v="5"/>
          <ac:spMkLst>
            <pc:docMk/>
            <pc:sldMk cId="1413564507" sldId="2471"/>
            <ac:spMk id="8" creationId="{FFF08017-F264-3A5A-1998-A625CA869C98}"/>
          </ac:spMkLst>
        </pc:spChg>
        <pc:spChg chg="del mod">
          <ac:chgData name="Wala Vojtěch" userId="S::vojtech.wala@msk.cz::f27575bd-00af-4086-a943-72d1eb80b3b6" providerId="AD" clId="Web-{92443B54-2436-D383-5F54-C655D6DE75BC}" dt="2025-10-03T07:43:19.255" v="4"/>
          <ac:spMkLst>
            <pc:docMk/>
            <pc:sldMk cId="1413564507" sldId="2471"/>
            <ac:spMk id="9" creationId="{1B61BEDB-A44F-5E4C-C12C-83876C5D2550}"/>
          </ac:spMkLst>
        </pc:spChg>
        <pc:picChg chg="del">
          <ac:chgData name="Wala Vojtěch" userId="S::vojtech.wala@msk.cz::f27575bd-00af-4086-a943-72d1eb80b3b6" providerId="AD" clId="Web-{92443B54-2436-D383-5F54-C655D6DE75BC}" dt="2025-10-03T07:43:14.427" v="1"/>
          <ac:picMkLst>
            <pc:docMk/>
            <pc:sldMk cId="1413564507" sldId="2471"/>
            <ac:picMk id="6" creationId="{6DB2CE7C-607A-266D-A62D-89AE8FF623B8}"/>
          </ac:picMkLst>
        </pc:picChg>
        <pc:picChg chg="del">
          <ac:chgData name="Wala Vojtěch" userId="S::vojtech.wala@msk.cz::f27575bd-00af-4086-a943-72d1eb80b3b6" providerId="AD" clId="Web-{92443B54-2436-D383-5F54-C655D6DE75BC}" dt="2025-10-03T07:43:22.380" v="6"/>
          <ac:picMkLst>
            <pc:docMk/>
            <pc:sldMk cId="1413564507" sldId="2471"/>
            <ac:picMk id="7" creationId="{3E84BD75-1393-02A7-6B72-49B02033E124}"/>
          </ac:picMkLst>
        </pc:picChg>
      </pc:sldChg>
      <pc:sldChg chg="addSp delSp modSp">
        <pc:chgData name="Wala Vojtěch" userId="S::vojtech.wala@msk.cz::f27575bd-00af-4086-a943-72d1eb80b3b6" providerId="AD" clId="Web-{92443B54-2436-D383-5F54-C655D6DE75BC}" dt="2025-10-03T08:15:05.338" v="381" actId="20577"/>
        <pc:sldMkLst>
          <pc:docMk/>
          <pc:sldMk cId="4095560184" sldId="2472"/>
        </pc:sldMkLst>
        <pc:spChg chg="mod">
          <ac:chgData name="Wala Vojtěch" userId="S::vojtech.wala@msk.cz::f27575bd-00af-4086-a943-72d1eb80b3b6" providerId="AD" clId="Web-{92443B54-2436-D383-5F54-C655D6DE75BC}" dt="2025-10-03T08:00:48.218" v="241" actId="1076"/>
          <ac:spMkLst>
            <pc:docMk/>
            <pc:sldMk cId="4095560184" sldId="2472"/>
            <ac:spMk id="2" creationId="{4FF4F1C3-52D8-31CA-98C1-C1704560B727}"/>
          </ac:spMkLst>
        </pc:spChg>
        <pc:spChg chg="mod">
          <ac:chgData name="Wala Vojtěch" userId="S::vojtech.wala@msk.cz::f27575bd-00af-4086-a943-72d1eb80b3b6" providerId="AD" clId="Web-{92443B54-2436-D383-5F54-C655D6DE75BC}" dt="2025-10-03T08:13:47.806" v="331" actId="20577"/>
          <ac:spMkLst>
            <pc:docMk/>
            <pc:sldMk cId="4095560184" sldId="2472"/>
            <ac:spMk id="4" creationId="{416A9DB1-A4A3-1469-4D14-E35ABDB1FA8E}"/>
          </ac:spMkLst>
        </pc:spChg>
        <pc:spChg chg="add mod">
          <ac:chgData name="Wala Vojtěch" userId="S::vojtech.wala@msk.cz::f27575bd-00af-4086-a943-72d1eb80b3b6" providerId="AD" clId="Web-{92443B54-2436-D383-5F54-C655D6DE75BC}" dt="2025-10-03T08:10:57.820" v="255" actId="1076"/>
          <ac:spMkLst>
            <pc:docMk/>
            <pc:sldMk cId="4095560184" sldId="2472"/>
            <ac:spMk id="5" creationId="{BCAB2B8D-5B90-41E9-7EC4-A6ADC4A21B5F}"/>
          </ac:spMkLst>
        </pc:spChg>
        <pc:spChg chg="del mod">
          <ac:chgData name="Wala Vojtěch" userId="S::vojtech.wala@msk.cz::f27575bd-00af-4086-a943-72d1eb80b3b6" providerId="AD" clId="Web-{92443B54-2436-D383-5F54-C655D6DE75BC}" dt="2025-10-03T08:10:32.961" v="252"/>
          <ac:spMkLst>
            <pc:docMk/>
            <pc:sldMk cId="4095560184" sldId="2472"/>
            <ac:spMk id="8" creationId="{6FD6FD88-9390-EDEB-0FB2-94578C19FA67}"/>
          </ac:spMkLst>
        </pc:spChg>
        <pc:spChg chg="mod">
          <ac:chgData name="Wala Vojtěch" userId="S::vojtech.wala@msk.cz::f27575bd-00af-4086-a943-72d1eb80b3b6" providerId="AD" clId="Web-{92443B54-2436-D383-5F54-C655D6DE75BC}" dt="2025-10-03T08:11:27.071" v="272" actId="20577"/>
          <ac:spMkLst>
            <pc:docMk/>
            <pc:sldMk cId="4095560184" sldId="2472"/>
            <ac:spMk id="9" creationId="{CB8252BD-BB1A-6E44-2D88-C5451C47FC5D}"/>
          </ac:spMkLst>
        </pc:spChg>
        <pc:spChg chg="add del mod">
          <ac:chgData name="Wala Vojtěch" userId="S::vojtech.wala@msk.cz::f27575bd-00af-4086-a943-72d1eb80b3b6" providerId="AD" clId="Web-{92443B54-2436-D383-5F54-C655D6DE75BC}" dt="2025-10-03T08:12:47.634" v="281"/>
          <ac:spMkLst>
            <pc:docMk/>
            <pc:sldMk cId="4095560184" sldId="2472"/>
            <ac:spMk id="10" creationId="{FBD514B9-1691-E2C1-A404-751151CD7EB5}"/>
          </ac:spMkLst>
        </pc:spChg>
        <pc:spChg chg="add mod">
          <ac:chgData name="Wala Vojtěch" userId="S::vojtech.wala@msk.cz::f27575bd-00af-4086-a943-72d1eb80b3b6" providerId="AD" clId="Web-{92443B54-2436-D383-5F54-C655D6DE75BC}" dt="2025-10-03T08:15:05.338" v="381" actId="20577"/>
          <ac:spMkLst>
            <pc:docMk/>
            <pc:sldMk cId="4095560184" sldId="2472"/>
            <ac:spMk id="11" creationId="{58E92830-86A0-1EA0-5F91-D4270D340D66}"/>
          </ac:spMkLst>
        </pc:spChg>
        <pc:picChg chg="add mod">
          <ac:chgData name="Wala Vojtěch" userId="S::vojtech.wala@msk.cz::f27575bd-00af-4086-a943-72d1eb80b3b6" providerId="AD" clId="Web-{92443B54-2436-D383-5F54-C655D6DE75BC}" dt="2025-10-03T08:10:52.493" v="254" actId="1076"/>
          <ac:picMkLst>
            <pc:docMk/>
            <pc:sldMk cId="4095560184" sldId="2472"/>
            <ac:picMk id="3" creationId="{280E22F1-F384-4E02-2FA5-789CB0E91922}"/>
          </ac:picMkLst>
        </pc:picChg>
        <pc:picChg chg="mod">
          <ac:chgData name="Wala Vojtěch" userId="S::vojtech.wala@msk.cz::f27575bd-00af-4086-a943-72d1eb80b3b6" providerId="AD" clId="Web-{92443B54-2436-D383-5F54-C655D6DE75BC}" dt="2025-10-03T08:11:07.789" v="259" actId="1076"/>
          <ac:picMkLst>
            <pc:docMk/>
            <pc:sldMk cId="4095560184" sldId="2472"/>
            <ac:picMk id="6" creationId="{920515E5-2BF1-3D8D-DFE4-0820027BFA8C}"/>
          </ac:picMkLst>
        </pc:picChg>
        <pc:picChg chg="del">
          <ac:chgData name="Wala Vojtěch" userId="S::vojtech.wala@msk.cz::f27575bd-00af-4086-a943-72d1eb80b3b6" providerId="AD" clId="Web-{92443B54-2436-D383-5F54-C655D6DE75BC}" dt="2025-10-03T08:09:49.695" v="242"/>
          <ac:picMkLst>
            <pc:docMk/>
            <pc:sldMk cId="4095560184" sldId="2472"/>
            <ac:picMk id="7" creationId="{0044DF2C-65DC-14FA-DFE0-D595041FB260}"/>
          </ac:picMkLst>
        </pc:picChg>
      </pc:sldChg>
    </pc:docChg>
  </pc:docChgLst>
  <pc:docChgLst>
    <pc:chgData name="Otevřelová Adéla" userId="cbd0484b-c61d-4020-835e-88a01b194c37" providerId="ADAL" clId="{3B3085FE-9DF1-469B-97E0-243CD3A55549}"/>
    <pc:docChg chg="modSld">
      <pc:chgData name="Otevřelová Adéla" userId="cbd0484b-c61d-4020-835e-88a01b194c37" providerId="ADAL" clId="{3B3085FE-9DF1-469B-97E0-243CD3A55549}" dt="2025-09-09T09:36:53.689" v="3" actId="20577"/>
      <pc:docMkLst>
        <pc:docMk/>
      </pc:docMkLst>
      <pc:sldChg chg="modSp mod">
        <pc:chgData name="Otevřelová Adéla" userId="cbd0484b-c61d-4020-835e-88a01b194c37" providerId="ADAL" clId="{3B3085FE-9DF1-469B-97E0-243CD3A55549}" dt="2025-09-09T09:30:46.641" v="1" actId="20577"/>
        <pc:sldMkLst>
          <pc:docMk/>
          <pc:sldMk cId="3061363689" sldId="2453"/>
        </pc:sldMkLst>
        <pc:spChg chg="mod">
          <ac:chgData name="Otevřelová Adéla" userId="cbd0484b-c61d-4020-835e-88a01b194c37" providerId="ADAL" clId="{3B3085FE-9DF1-469B-97E0-243CD3A55549}" dt="2025-09-09T09:30:46.641" v="1" actId="20577"/>
          <ac:spMkLst>
            <pc:docMk/>
            <pc:sldMk cId="3061363689" sldId="2453"/>
            <ac:spMk id="5" creationId="{EADADF4F-63BA-1ECB-3B86-CB6BDE3BD4D4}"/>
          </ac:spMkLst>
        </pc:spChg>
      </pc:sldChg>
    </pc:docChg>
  </pc:docChgLst>
  <pc:docChgLst>
    <pc:chgData name="Wala Vojtěch" userId="f27575bd-00af-4086-a943-72d1eb80b3b6" providerId="ADAL" clId="{2334C42F-A4E6-47E2-BAD5-A1F62564E1EB}"/>
    <pc:docChg chg="custSel addSld delSld modSld sldOrd">
      <pc:chgData name="Wala Vojtěch" userId="f27575bd-00af-4086-a943-72d1eb80b3b6" providerId="ADAL" clId="{2334C42F-A4E6-47E2-BAD5-A1F62564E1EB}" dt="2025-10-03T12:11:29.610" v="546" actId="1076"/>
      <pc:docMkLst>
        <pc:docMk/>
      </pc:docMkLst>
      <pc:sldChg chg="addSp delSp modSp mod modAnim">
        <pc:chgData name="Wala Vojtěch" userId="f27575bd-00af-4086-a943-72d1eb80b3b6" providerId="ADAL" clId="{2334C42F-A4E6-47E2-BAD5-A1F62564E1EB}" dt="2025-10-02T12:20:33.411" v="110" actId="478"/>
        <pc:sldMkLst>
          <pc:docMk/>
          <pc:sldMk cId="3215209145" sldId="2369"/>
        </pc:sldMkLst>
        <pc:spChg chg="del">
          <ac:chgData name="Wala Vojtěch" userId="f27575bd-00af-4086-a943-72d1eb80b3b6" providerId="ADAL" clId="{2334C42F-A4E6-47E2-BAD5-A1F62564E1EB}" dt="2025-10-02T12:20:33.411" v="110" actId="478"/>
          <ac:spMkLst>
            <pc:docMk/>
            <pc:sldMk cId="3215209145" sldId="2369"/>
            <ac:spMk id="2" creationId="{1BD22581-E22C-42C8-E57C-275B2D0FD2FE}"/>
          </ac:spMkLst>
        </pc:spChg>
        <pc:spChg chg="del">
          <ac:chgData name="Wala Vojtěch" userId="f27575bd-00af-4086-a943-72d1eb80b3b6" providerId="ADAL" clId="{2334C42F-A4E6-47E2-BAD5-A1F62564E1EB}" dt="2025-10-02T12:18:41.943" v="95" actId="478"/>
          <ac:spMkLst>
            <pc:docMk/>
            <pc:sldMk cId="3215209145" sldId="2369"/>
            <ac:spMk id="4" creationId="{81DD999A-9473-4EC2-B12A-805282999F8B}"/>
          </ac:spMkLst>
        </pc:spChg>
        <pc:spChg chg="del">
          <ac:chgData name="Wala Vojtěch" userId="f27575bd-00af-4086-a943-72d1eb80b3b6" providerId="ADAL" clId="{2334C42F-A4E6-47E2-BAD5-A1F62564E1EB}" dt="2025-10-02T12:20:30.694" v="109" actId="478"/>
          <ac:spMkLst>
            <pc:docMk/>
            <pc:sldMk cId="3215209145" sldId="2369"/>
            <ac:spMk id="5" creationId="{055204F3-743B-FB0E-C56F-635879091A2D}"/>
          </ac:spMkLst>
        </pc:spChg>
        <pc:spChg chg="add mod">
          <ac:chgData name="Wala Vojtěch" userId="f27575bd-00af-4086-a943-72d1eb80b3b6" providerId="ADAL" clId="{2334C42F-A4E6-47E2-BAD5-A1F62564E1EB}" dt="2025-10-02T12:19:07.350" v="101" actId="14100"/>
          <ac:spMkLst>
            <pc:docMk/>
            <pc:sldMk cId="3215209145" sldId="2369"/>
            <ac:spMk id="7" creationId="{727775C6-5646-75E8-001C-51AC5F46AA65}"/>
          </ac:spMkLst>
        </pc:spChg>
        <pc:spChg chg="add del mod">
          <ac:chgData name="Wala Vojtěch" userId="f27575bd-00af-4086-a943-72d1eb80b3b6" providerId="ADAL" clId="{2334C42F-A4E6-47E2-BAD5-A1F62564E1EB}" dt="2025-10-02T12:08:16.321" v="28"/>
          <ac:spMkLst>
            <pc:docMk/>
            <pc:sldMk cId="3215209145" sldId="2369"/>
            <ac:spMk id="8" creationId="{B1C8F583-F17A-5572-183C-1D7F3BE65A2F}"/>
          </ac:spMkLst>
        </pc:spChg>
        <pc:picChg chg="del">
          <ac:chgData name="Wala Vojtěch" userId="f27575bd-00af-4086-a943-72d1eb80b3b6" providerId="ADAL" clId="{2334C42F-A4E6-47E2-BAD5-A1F62564E1EB}" dt="2025-10-02T12:06:25.255" v="10" actId="478"/>
          <ac:picMkLst>
            <pc:docMk/>
            <pc:sldMk cId="3215209145" sldId="2369"/>
            <ac:picMk id="3" creationId="{391A0433-599D-4BD9-9394-F058BC01860F}"/>
          </ac:picMkLst>
        </pc:picChg>
        <pc:picChg chg="add mod modCrop">
          <ac:chgData name="Wala Vojtěch" userId="f27575bd-00af-4086-a943-72d1eb80b3b6" providerId="ADAL" clId="{2334C42F-A4E6-47E2-BAD5-A1F62564E1EB}" dt="2025-10-02T12:18:50.152" v="97" actId="1076"/>
          <ac:picMkLst>
            <pc:docMk/>
            <pc:sldMk cId="3215209145" sldId="2369"/>
            <ac:picMk id="6" creationId="{128E03B7-3AE8-9E8A-FD70-1ADB9DDD221F}"/>
          </ac:picMkLst>
        </pc:picChg>
        <pc:picChg chg="add mod">
          <ac:chgData name="Wala Vojtěch" userId="f27575bd-00af-4086-a943-72d1eb80b3b6" providerId="ADAL" clId="{2334C42F-A4E6-47E2-BAD5-A1F62564E1EB}" dt="2025-10-02T12:19:19.420" v="105" actId="1076"/>
          <ac:picMkLst>
            <pc:docMk/>
            <pc:sldMk cId="3215209145" sldId="2369"/>
            <ac:picMk id="9" creationId="{5F035986-DCF9-4F98-3B6B-AC5F618A50DF}"/>
          </ac:picMkLst>
        </pc:picChg>
        <pc:picChg chg="add mod">
          <ac:chgData name="Wala Vojtěch" userId="f27575bd-00af-4086-a943-72d1eb80b3b6" providerId="ADAL" clId="{2334C42F-A4E6-47E2-BAD5-A1F62564E1EB}" dt="2025-10-02T12:19:11.922" v="103" actId="1076"/>
          <ac:picMkLst>
            <pc:docMk/>
            <pc:sldMk cId="3215209145" sldId="2369"/>
            <ac:picMk id="1026" creationId="{DD851564-D450-A264-6C10-FD8623AC1DD5}"/>
          </ac:picMkLst>
        </pc:picChg>
        <pc:cxnChg chg="add mod">
          <ac:chgData name="Wala Vojtěch" userId="f27575bd-00af-4086-a943-72d1eb80b3b6" providerId="ADAL" clId="{2334C42F-A4E6-47E2-BAD5-A1F62564E1EB}" dt="2025-10-02T12:19:15.710" v="104" actId="1076"/>
          <ac:cxnSpMkLst>
            <pc:docMk/>
            <pc:sldMk cId="3215209145" sldId="2369"/>
            <ac:cxnSpMk id="11" creationId="{8B4A90D4-143C-8C1D-B269-FEFC992CF15D}"/>
          </ac:cxnSpMkLst>
        </pc:cxnChg>
      </pc:sldChg>
      <pc:sldChg chg="addSp modSp del mod">
        <pc:chgData name="Wala Vojtěch" userId="f27575bd-00af-4086-a943-72d1eb80b3b6" providerId="ADAL" clId="{2334C42F-A4E6-47E2-BAD5-A1F62564E1EB}" dt="2025-10-02T12:20:40.950" v="112" actId="2696"/>
        <pc:sldMkLst>
          <pc:docMk/>
          <pc:sldMk cId="2720763664" sldId="2462"/>
        </pc:sldMkLst>
        <pc:spChg chg="add mod">
          <ac:chgData name="Wala Vojtěch" userId="f27575bd-00af-4086-a943-72d1eb80b3b6" providerId="ADAL" clId="{2334C42F-A4E6-47E2-BAD5-A1F62564E1EB}" dt="2025-10-02T12:05:42.968" v="8" actId="1076"/>
          <ac:spMkLst>
            <pc:docMk/>
            <pc:sldMk cId="2720763664" sldId="2462"/>
            <ac:spMk id="3" creationId="{39F038DC-DA27-BE3F-305B-6B19C9537615}"/>
          </ac:spMkLst>
        </pc:spChg>
      </pc:sldChg>
      <pc:sldChg chg="del ord">
        <pc:chgData name="Wala Vojtěch" userId="f27575bd-00af-4086-a943-72d1eb80b3b6" providerId="ADAL" clId="{2334C42F-A4E6-47E2-BAD5-A1F62564E1EB}" dt="2025-10-02T12:20:37.183" v="111" actId="2696"/>
        <pc:sldMkLst>
          <pc:docMk/>
          <pc:sldMk cId="4247194087" sldId="2463"/>
        </pc:sldMkLst>
      </pc:sldChg>
      <pc:sldChg chg="del">
        <pc:chgData name="Wala Vojtěch" userId="f27575bd-00af-4086-a943-72d1eb80b3b6" providerId="ADAL" clId="{2334C42F-A4E6-47E2-BAD5-A1F62564E1EB}" dt="2025-10-02T12:20:49.067" v="114" actId="2696"/>
        <pc:sldMkLst>
          <pc:docMk/>
          <pc:sldMk cId="1366557227" sldId="2466"/>
        </pc:sldMkLst>
      </pc:sldChg>
      <pc:sldChg chg="del">
        <pc:chgData name="Wala Vojtěch" userId="f27575bd-00af-4086-a943-72d1eb80b3b6" providerId="ADAL" clId="{2334C42F-A4E6-47E2-BAD5-A1F62564E1EB}" dt="2025-10-02T12:20:46.382" v="113" actId="2696"/>
        <pc:sldMkLst>
          <pc:docMk/>
          <pc:sldMk cId="1796527280" sldId="2467"/>
        </pc:sldMkLst>
      </pc:sldChg>
      <pc:sldChg chg="modSp add mod">
        <pc:chgData name="Wala Vojtěch" userId="f27575bd-00af-4086-a943-72d1eb80b3b6" providerId="ADAL" clId="{2334C42F-A4E6-47E2-BAD5-A1F62564E1EB}" dt="2025-10-03T07:37:44.660" v="517" actId="20577"/>
        <pc:sldMkLst>
          <pc:docMk/>
          <pc:sldMk cId="1712470872" sldId="2468"/>
        </pc:sldMkLst>
        <pc:spChg chg="mod">
          <ac:chgData name="Wala Vojtěch" userId="f27575bd-00af-4086-a943-72d1eb80b3b6" providerId="ADAL" clId="{2334C42F-A4E6-47E2-BAD5-A1F62564E1EB}" dt="2025-10-03T07:37:44.660" v="517" actId="20577"/>
          <ac:spMkLst>
            <pc:docMk/>
            <pc:sldMk cId="1712470872" sldId="2468"/>
            <ac:spMk id="5" creationId="{F78352EB-673A-C1DA-B7AB-A357220A9B2F}"/>
          </ac:spMkLst>
        </pc:spChg>
      </pc:sldChg>
      <pc:sldChg chg="addSp delSp modSp add mod ord delAnim modAnim">
        <pc:chgData name="Wala Vojtěch" userId="f27575bd-00af-4086-a943-72d1eb80b3b6" providerId="ADAL" clId="{2334C42F-A4E6-47E2-BAD5-A1F62564E1EB}" dt="2025-10-02T12:39:31.424" v="116"/>
        <pc:sldMkLst>
          <pc:docMk/>
          <pc:sldMk cId="3757722411" sldId="2469"/>
        </pc:sldMkLst>
        <pc:spChg chg="del">
          <ac:chgData name="Wala Vojtěch" userId="f27575bd-00af-4086-a943-72d1eb80b3b6" providerId="ADAL" clId="{2334C42F-A4E6-47E2-BAD5-A1F62564E1EB}" dt="2025-10-02T12:20:17.352" v="106" actId="478"/>
          <ac:spMkLst>
            <pc:docMk/>
            <pc:sldMk cId="3757722411" sldId="2469"/>
            <ac:spMk id="2" creationId="{1BD22581-E22C-42C8-E57C-275B2D0FD2FE}"/>
          </ac:spMkLst>
        </pc:spChg>
        <pc:spChg chg="del">
          <ac:chgData name="Wala Vojtěch" userId="f27575bd-00af-4086-a943-72d1eb80b3b6" providerId="ADAL" clId="{2334C42F-A4E6-47E2-BAD5-A1F62564E1EB}" dt="2025-10-02T12:20:20.070" v="107" actId="478"/>
          <ac:spMkLst>
            <pc:docMk/>
            <pc:sldMk cId="3757722411" sldId="2469"/>
            <ac:spMk id="5" creationId="{055204F3-743B-FB0E-C56F-635879091A2D}"/>
          </ac:spMkLst>
        </pc:spChg>
        <pc:spChg chg="del mod">
          <ac:chgData name="Wala Vojtěch" userId="f27575bd-00af-4086-a943-72d1eb80b3b6" providerId="ADAL" clId="{2334C42F-A4E6-47E2-BAD5-A1F62564E1EB}" dt="2025-10-02T12:20:23.621" v="108" actId="478"/>
          <ac:spMkLst>
            <pc:docMk/>
            <pc:sldMk cId="3757722411" sldId="2469"/>
            <ac:spMk id="7" creationId="{727775C6-5646-75E8-001C-51AC5F46AA65}"/>
          </ac:spMkLst>
        </pc:spChg>
        <pc:spChg chg="add mod">
          <ac:chgData name="Wala Vojtěch" userId="f27575bd-00af-4086-a943-72d1eb80b3b6" providerId="ADAL" clId="{2334C42F-A4E6-47E2-BAD5-A1F62564E1EB}" dt="2025-10-02T12:15:46.772" v="61" actId="14100"/>
          <ac:spMkLst>
            <pc:docMk/>
            <pc:sldMk cId="3757722411" sldId="2469"/>
            <ac:spMk id="8" creationId="{425E1D3B-3DC4-BEED-DC2B-80EF1C9EF214}"/>
          </ac:spMkLst>
        </pc:spChg>
        <pc:picChg chg="add mod modCrop">
          <ac:chgData name="Wala Vojtěch" userId="f27575bd-00af-4086-a943-72d1eb80b3b6" providerId="ADAL" clId="{2334C42F-A4E6-47E2-BAD5-A1F62564E1EB}" dt="2025-10-02T12:12:31.675" v="38" actId="1076"/>
          <ac:picMkLst>
            <pc:docMk/>
            <pc:sldMk cId="3757722411" sldId="2469"/>
            <ac:picMk id="3" creationId="{2672770D-0919-8FBE-49F9-2E428CA4D31B}"/>
          </ac:picMkLst>
        </pc:picChg>
        <pc:picChg chg="del">
          <ac:chgData name="Wala Vojtěch" userId="f27575bd-00af-4086-a943-72d1eb80b3b6" providerId="ADAL" clId="{2334C42F-A4E6-47E2-BAD5-A1F62564E1EB}" dt="2025-10-02T12:11:47.267" v="30" actId="478"/>
          <ac:picMkLst>
            <pc:docMk/>
            <pc:sldMk cId="3757722411" sldId="2469"/>
            <ac:picMk id="6" creationId="{128E03B7-3AE8-9E8A-FD70-1ADB9DDD221F}"/>
          </ac:picMkLst>
        </pc:picChg>
        <pc:picChg chg="add mod">
          <ac:chgData name="Wala Vojtěch" userId="f27575bd-00af-4086-a943-72d1eb80b3b6" providerId="ADAL" clId="{2334C42F-A4E6-47E2-BAD5-A1F62564E1EB}" dt="2025-10-02T12:15:30.655" v="58" actId="14100"/>
          <ac:picMkLst>
            <pc:docMk/>
            <pc:sldMk cId="3757722411" sldId="2469"/>
            <ac:picMk id="9" creationId="{EE975328-DE9B-92B0-2B0A-5872E8A2BD15}"/>
          </ac:picMkLst>
        </pc:picChg>
      </pc:sldChg>
      <pc:sldChg chg="addSp delSp modSp add mod delAnim">
        <pc:chgData name="Wala Vojtěch" userId="f27575bd-00af-4086-a943-72d1eb80b3b6" providerId="ADAL" clId="{2334C42F-A4E6-47E2-BAD5-A1F62564E1EB}" dt="2025-10-03T07:38:29.637" v="525" actId="1076"/>
        <pc:sldMkLst>
          <pc:docMk/>
          <pc:sldMk cId="3056832823" sldId="2470"/>
        </pc:sldMkLst>
        <pc:spChg chg="add mod">
          <ac:chgData name="Wala Vojtěch" userId="f27575bd-00af-4086-a943-72d1eb80b3b6" providerId="ADAL" clId="{2334C42F-A4E6-47E2-BAD5-A1F62564E1EB}" dt="2025-10-03T07:38:04.463" v="519" actId="1076"/>
          <ac:spMkLst>
            <pc:docMk/>
            <pc:sldMk cId="3056832823" sldId="2470"/>
            <ac:spMk id="2" creationId="{1D25E650-2D5A-FC9C-0672-CF0E865C208F}"/>
          </ac:spMkLst>
        </pc:spChg>
        <pc:spChg chg="add del mod">
          <ac:chgData name="Wala Vojtěch" userId="f27575bd-00af-4086-a943-72d1eb80b3b6" providerId="ADAL" clId="{2334C42F-A4E6-47E2-BAD5-A1F62564E1EB}" dt="2025-10-02T13:20:47.106" v="479" actId="478"/>
          <ac:spMkLst>
            <pc:docMk/>
            <pc:sldMk cId="3056832823" sldId="2470"/>
            <ac:spMk id="3" creationId="{419A8CF5-43C7-C764-E5E6-745A5A7AA16B}"/>
          </ac:spMkLst>
        </pc:spChg>
        <pc:spChg chg="mod">
          <ac:chgData name="Wala Vojtěch" userId="f27575bd-00af-4086-a943-72d1eb80b3b6" providerId="ADAL" clId="{2334C42F-A4E6-47E2-BAD5-A1F62564E1EB}" dt="2025-10-03T07:38:11.352" v="521" actId="1076"/>
          <ac:spMkLst>
            <pc:docMk/>
            <pc:sldMk cId="3056832823" sldId="2470"/>
            <ac:spMk id="4" creationId="{D1797EDF-212D-11A6-D9AA-2A4BA7AC729D}"/>
          </ac:spMkLst>
        </pc:spChg>
        <pc:spChg chg="del">
          <ac:chgData name="Wala Vojtěch" userId="f27575bd-00af-4086-a943-72d1eb80b3b6" providerId="ADAL" clId="{2334C42F-A4E6-47E2-BAD5-A1F62564E1EB}" dt="2025-10-02T12:39:59.343" v="121" actId="478"/>
          <ac:spMkLst>
            <pc:docMk/>
            <pc:sldMk cId="3056832823" sldId="2470"/>
            <ac:spMk id="7" creationId="{727775C6-5646-75E8-001C-51AC5F46AA65}"/>
          </ac:spMkLst>
        </pc:spChg>
        <pc:spChg chg="mod">
          <ac:chgData name="Wala Vojtěch" userId="f27575bd-00af-4086-a943-72d1eb80b3b6" providerId="ADAL" clId="{2334C42F-A4E6-47E2-BAD5-A1F62564E1EB}" dt="2025-10-03T07:38:22.699" v="523" actId="1076"/>
          <ac:spMkLst>
            <pc:docMk/>
            <pc:sldMk cId="3056832823" sldId="2470"/>
            <ac:spMk id="8" creationId="{DD424991-9BD2-CCB7-3B5A-91175C6E8AB2}"/>
          </ac:spMkLst>
        </pc:spChg>
        <pc:spChg chg="mod">
          <ac:chgData name="Wala Vojtěch" userId="f27575bd-00af-4086-a943-72d1eb80b3b6" providerId="ADAL" clId="{2334C42F-A4E6-47E2-BAD5-A1F62564E1EB}" dt="2025-10-03T07:38:29.637" v="525" actId="1076"/>
          <ac:spMkLst>
            <pc:docMk/>
            <pc:sldMk cId="3056832823" sldId="2470"/>
            <ac:spMk id="9" creationId="{2EE3EEB5-13F1-9E52-4E24-68E01B1E25A3}"/>
          </ac:spMkLst>
        </pc:spChg>
        <pc:picChg chg="del">
          <ac:chgData name="Wala Vojtěch" userId="f27575bd-00af-4086-a943-72d1eb80b3b6" providerId="ADAL" clId="{2334C42F-A4E6-47E2-BAD5-A1F62564E1EB}" dt="2025-10-02T12:39:42.375" v="118" actId="478"/>
          <ac:picMkLst>
            <pc:docMk/>
            <pc:sldMk cId="3056832823" sldId="2470"/>
            <ac:picMk id="6" creationId="{128E03B7-3AE8-9E8A-FD70-1ADB9DDD221F}"/>
          </ac:picMkLst>
        </pc:picChg>
        <pc:picChg chg="mod">
          <ac:chgData name="Wala Vojtěch" userId="f27575bd-00af-4086-a943-72d1eb80b3b6" providerId="ADAL" clId="{2334C42F-A4E6-47E2-BAD5-A1F62564E1EB}" dt="2025-10-03T07:38:25.060" v="524" actId="1076"/>
          <ac:picMkLst>
            <pc:docMk/>
            <pc:sldMk cId="3056832823" sldId="2470"/>
            <ac:picMk id="6" creationId="{98A27673-851D-B86F-0239-4C68BCBB7173}"/>
          </ac:picMkLst>
        </pc:picChg>
        <pc:picChg chg="mod">
          <ac:chgData name="Wala Vojtěch" userId="f27575bd-00af-4086-a943-72d1eb80b3b6" providerId="ADAL" clId="{2334C42F-A4E6-47E2-BAD5-A1F62564E1EB}" dt="2025-10-03T07:38:19.739" v="522" actId="1076"/>
          <ac:picMkLst>
            <pc:docMk/>
            <pc:sldMk cId="3056832823" sldId="2470"/>
            <ac:picMk id="7" creationId="{6A8C7471-796E-59E9-C9F1-46D83A49855C}"/>
          </ac:picMkLst>
        </pc:picChg>
        <pc:picChg chg="del">
          <ac:chgData name="Wala Vojtěch" userId="f27575bd-00af-4086-a943-72d1eb80b3b6" providerId="ADAL" clId="{2334C42F-A4E6-47E2-BAD5-A1F62564E1EB}" dt="2025-10-02T12:40:02.044" v="124" actId="478"/>
          <ac:picMkLst>
            <pc:docMk/>
            <pc:sldMk cId="3056832823" sldId="2470"/>
            <ac:picMk id="9" creationId="{5F035986-DCF9-4F98-3B6B-AC5F618A50DF}"/>
          </ac:picMkLst>
        </pc:picChg>
        <pc:picChg chg="del">
          <ac:chgData name="Wala Vojtěch" userId="f27575bd-00af-4086-a943-72d1eb80b3b6" providerId="ADAL" clId="{2334C42F-A4E6-47E2-BAD5-A1F62564E1EB}" dt="2025-10-02T12:40:01.525" v="123" actId="478"/>
          <ac:picMkLst>
            <pc:docMk/>
            <pc:sldMk cId="3056832823" sldId="2470"/>
            <ac:picMk id="1026" creationId="{DD851564-D450-A264-6C10-FD8623AC1DD5}"/>
          </ac:picMkLst>
        </pc:picChg>
        <pc:cxnChg chg="del">
          <ac:chgData name="Wala Vojtěch" userId="f27575bd-00af-4086-a943-72d1eb80b3b6" providerId="ADAL" clId="{2334C42F-A4E6-47E2-BAD5-A1F62564E1EB}" dt="2025-10-02T12:40:00.568" v="122" actId="478"/>
          <ac:cxnSpMkLst>
            <pc:docMk/>
            <pc:sldMk cId="3056832823" sldId="2470"/>
            <ac:cxnSpMk id="11" creationId="{8B4A90D4-143C-8C1D-B269-FEFC992CF15D}"/>
          </ac:cxnSpMkLst>
        </pc:cxnChg>
      </pc:sldChg>
      <pc:sldChg chg="del">
        <pc:chgData name="Wala Vojtěch" userId="f27575bd-00af-4086-a943-72d1eb80b3b6" providerId="ADAL" clId="{2334C42F-A4E6-47E2-BAD5-A1F62564E1EB}" dt="2025-10-03T09:22:36.120" v="526" actId="2696"/>
        <pc:sldMkLst>
          <pc:docMk/>
          <pc:sldMk cId="4095560184" sldId="2472"/>
        </pc:sldMkLst>
      </pc:sldChg>
      <pc:sldChg chg="addSp delSp modSp mod delAnim modAnim">
        <pc:chgData name="Wala Vojtěch" userId="f27575bd-00af-4086-a943-72d1eb80b3b6" providerId="ADAL" clId="{2334C42F-A4E6-47E2-BAD5-A1F62564E1EB}" dt="2025-10-03T12:11:29.610" v="546" actId="1076"/>
        <pc:sldMkLst>
          <pc:docMk/>
          <pc:sldMk cId="3417569688" sldId="2474"/>
        </pc:sldMkLst>
        <pc:spChg chg="mod">
          <ac:chgData name="Wala Vojtěch" userId="f27575bd-00af-4086-a943-72d1eb80b3b6" providerId="ADAL" clId="{2334C42F-A4E6-47E2-BAD5-A1F62564E1EB}" dt="2025-10-03T12:11:29.279" v="545" actId="1076"/>
          <ac:spMkLst>
            <pc:docMk/>
            <pc:sldMk cId="3417569688" sldId="2474"/>
            <ac:spMk id="10" creationId="{2DDEC00B-406A-AAED-4B1B-484648481B40}"/>
          </ac:spMkLst>
        </pc:spChg>
        <pc:grpChg chg="del">
          <ac:chgData name="Wala Vojtěch" userId="f27575bd-00af-4086-a943-72d1eb80b3b6" providerId="ADAL" clId="{2334C42F-A4E6-47E2-BAD5-A1F62564E1EB}" dt="2025-10-03T12:11:03.338" v="537" actId="478"/>
          <ac:grpSpMkLst>
            <pc:docMk/>
            <pc:sldMk cId="3417569688" sldId="2474"/>
            <ac:grpSpMk id="8" creationId="{FCD6AD0D-06EF-D1E5-792D-530E90742F13}"/>
          </ac:grpSpMkLst>
        </pc:grpChg>
        <pc:grpChg chg="add mod">
          <ac:chgData name="Wala Vojtěch" userId="f27575bd-00af-4086-a943-72d1eb80b3b6" providerId="ADAL" clId="{2334C42F-A4E6-47E2-BAD5-A1F62564E1EB}" dt="2025-10-03T12:11:29.279" v="545" actId="1076"/>
          <ac:grpSpMkLst>
            <pc:docMk/>
            <pc:sldMk cId="3417569688" sldId="2474"/>
            <ac:grpSpMk id="9" creationId="{0E430CB5-501A-8B62-5066-D148C9D19EB4}"/>
          </ac:grpSpMkLst>
        </pc:grpChg>
        <pc:picChg chg="add mod modCrop">
          <ac:chgData name="Wala Vojtěch" userId="f27575bd-00af-4086-a943-72d1eb80b3b6" providerId="ADAL" clId="{2334C42F-A4E6-47E2-BAD5-A1F62564E1EB}" dt="2025-10-03T12:11:29.610" v="546" actId="1076"/>
          <ac:picMkLst>
            <pc:docMk/>
            <pc:sldMk cId="3417569688" sldId="2474"/>
            <ac:picMk id="2" creationId="{8A79A030-CE77-F93D-74DE-D4E3130C4966}"/>
          </ac:picMkLst>
        </pc:picChg>
        <pc:picChg chg="del">
          <ac:chgData name="Wala Vojtěch" userId="f27575bd-00af-4086-a943-72d1eb80b3b6" providerId="ADAL" clId="{2334C42F-A4E6-47E2-BAD5-A1F62564E1EB}" dt="2025-10-03T12:09:49.036" v="527" actId="478"/>
          <ac:picMkLst>
            <pc:docMk/>
            <pc:sldMk cId="3417569688" sldId="2474"/>
            <ac:picMk id="3" creationId="{321B47C1-A4F8-3ACE-0FF8-D31AC6818BB0}"/>
          </ac:picMkLst>
        </pc:picChg>
        <pc:picChg chg="mod">
          <ac:chgData name="Wala Vojtěch" userId="f27575bd-00af-4086-a943-72d1eb80b3b6" providerId="ADAL" clId="{2334C42F-A4E6-47E2-BAD5-A1F62564E1EB}" dt="2025-10-03T12:11:29.279" v="545" actId="1076"/>
          <ac:picMkLst>
            <pc:docMk/>
            <pc:sldMk cId="3417569688" sldId="2474"/>
            <ac:picMk id="11" creationId="{16E95F3F-2096-C498-6CA8-A42A417B5231}"/>
          </ac:picMkLst>
        </pc:picChg>
        <pc:picChg chg="mod">
          <ac:chgData name="Wala Vojtěch" userId="f27575bd-00af-4086-a943-72d1eb80b3b6" providerId="ADAL" clId="{2334C42F-A4E6-47E2-BAD5-A1F62564E1EB}" dt="2025-10-03T12:11:29.279" v="545" actId="1076"/>
          <ac:picMkLst>
            <pc:docMk/>
            <pc:sldMk cId="3417569688" sldId="2474"/>
            <ac:picMk id="12" creationId="{650C991F-B9D6-6D7A-7BAF-C93085BE28D4}"/>
          </ac:picMkLst>
        </pc:picChg>
        <pc:cxnChg chg="mod">
          <ac:chgData name="Wala Vojtěch" userId="f27575bd-00af-4086-a943-72d1eb80b3b6" providerId="ADAL" clId="{2334C42F-A4E6-47E2-BAD5-A1F62564E1EB}" dt="2025-10-03T12:11:29.279" v="545" actId="1076"/>
          <ac:cxnSpMkLst>
            <pc:docMk/>
            <pc:sldMk cId="3417569688" sldId="2474"/>
            <ac:cxnSpMk id="13" creationId="{71DECF76-8B1C-D9BD-62CB-38CB6F14C706}"/>
          </ac:cxnSpMkLst>
        </pc:cxnChg>
      </pc:sldChg>
    </pc:docChg>
  </pc:docChgLst>
  <pc:docChgLst>
    <pc:chgData name="Fojtík Radim" userId="daa454b5-f4ad-4746-a50b-ee1bde1687aa" providerId="ADAL" clId="{ECE840B7-DEFF-43F4-BD07-0F4F31FB3C56}"/>
    <pc:docChg chg="undo custSel addSld delSld modSld sldOrd">
      <pc:chgData name="Fojtík Radim" userId="daa454b5-f4ad-4746-a50b-ee1bde1687aa" providerId="ADAL" clId="{ECE840B7-DEFF-43F4-BD07-0F4F31FB3C56}" dt="2025-10-02T10:41:18.472" v="1134" actId="1076"/>
      <pc:docMkLst>
        <pc:docMk/>
      </pc:docMkLst>
      <pc:sldChg chg="addSp modSp mod">
        <pc:chgData name="Fojtík Radim" userId="daa454b5-f4ad-4746-a50b-ee1bde1687aa" providerId="ADAL" clId="{ECE840B7-DEFF-43F4-BD07-0F4F31FB3C56}" dt="2025-10-02T10:41:18.472" v="1134" actId="1076"/>
        <pc:sldMkLst>
          <pc:docMk/>
          <pc:sldMk cId="0" sldId="386"/>
        </pc:sldMkLst>
        <pc:spChg chg="mod">
          <ac:chgData name="Fojtík Radim" userId="daa454b5-f4ad-4746-a50b-ee1bde1687aa" providerId="ADAL" clId="{ECE840B7-DEFF-43F4-BD07-0F4F31FB3C56}" dt="2025-09-08T13:44:54.287" v="770" actId="1076"/>
          <ac:spMkLst>
            <pc:docMk/>
            <pc:sldMk cId="0" sldId="386"/>
            <ac:spMk id="2" creationId="{B58EF01A-2919-3AD7-13F2-D4045139B1C7}"/>
          </ac:spMkLst>
        </pc:spChg>
        <pc:spChg chg="add mod">
          <ac:chgData name="Fojtík Radim" userId="daa454b5-f4ad-4746-a50b-ee1bde1687aa" providerId="ADAL" clId="{ECE840B7-DEFF-43F4-BD07-0F4F31FB3C56}" dt="2025-09-08T13:45:05.942" v="788" actId="20577"/>
          <ac:spMkLst>
            <pc:docMk/>
            <pc:sldMk cId="0" sldId="386"/>
            <ac:spMk id="4" creationId="{5C3A5FDB-D98D-094E-5A8E-6CF90CBE173F}"/>
          </ac:spMkLst>
        </pc:spChg>
        <pc:spChg chg="add">
          <ac:chgData name="Fojtík Radim" userId="daa454b5-f4ad-4746-a50b-ee1bde1687aa" providerId="ADAL" clId="{ECE840B7-DEFF-43F4-BD07-0F4F31FB3C56}" dt="2025-10-02T08:19:14.455" v="1103"/>
          <ac:spMkLst>
            <pc:docMk/>
            <pc:sldMk cId="0" sldId="386"/>
            <ac:spMk id="6" creationId="{EE3E7245-B19E-9093-4868-5784E8AB190C}"/>
          </ac:spMkLst>
        </pc:spChg>
        <pc:spChg chg="mod">
          <ac:chgData name="Fojtík Radim" userId="daa454b5-f4ad-4746-a50b-ee1bde1687aa" providerId="ADAL" clId="{ECE840B7-DEFF-43F4-BD07-0F4F31FB3C56}" dt="2025-10-02T08:18:49.533" v="1102" actId="404"/>
          <ac:spMkLst>
            <pc:docMk/>
            <pc:sldMk cId="0" sldId="386"/>
            <ac:spMk id="2052" creationId="{F32C39B2-B281-E87C-2A13-27B76272DB63}"/>
          </ac:spMkLst>
        </pc:spChg>
        <pc:picChg chg="mod">
          <ac:chgData name="Fojtík Radim" userId="daa454b5-f4ad-4746-a50b-ee1bde1687aa" providerId="ADAL" clId="{ECE840B7-DEFF-43F4-BD07-0F4F31FB3C56}" dt="2025-10-02T08:19:20.967" v="1105" actId="1076"/>
          <ac:picMkLst>
            <pc:docMk/>
            <pc:sldMk cId="0" sldId="386"/>
            <ac:picMk id="3" creationId="{283A6967-BC2B-51F4-E4DA-E7869CD97851}"/>
          </ac:picMkLst>
        </pc:picChg>
        <pc:picChg chg="mod">
          <ac:chgData name="Fojtík Radim" userId="daa454b5-f4ad-4746-a50b-ee1bde1687aa" providerId="ADAL" clId="{ECE840B7-DEFF-43F4-BD07-0F4F31FB3C56}" dt="2025-10-02T08:22:16.364" v="1126" actId="1036"/>
          <ac:picMkLst>
            <pc:docMk/>
            <pc:sldMk cId="0" sldId="386"/>
            <ac:picMk id="5" creationId="{0F123A34-0F70-9B8B-ADCF-AF83CD971B5A}"/>
          </ac:picMkLst>
        </pc:picChg>
        <pc:picChg chg="add mod">
          <ac:chgData name="Fojtík Radim" userId="daa454b5-f4ad-4746-a50b-ee1bde1687aa" providerId="ADAL" clId="{ECE840B7-DEFF-43F4-BD07-0F4F31FB3C56}" dt="2025-10-02T10:41:18.472" v="1134" actId="1076"/>
          <ac:picMkLst>
            <pc:docMk/>
            <pc:sldMk cId="0" sldId="386"/>
            <ac:picMk id="8" creationId="{22A68E99-0B51-BE1E-BDF3-F381AF99E12C}"/>
          </ac:picMkLst>
        </pc:picChg>
      </pc:sldChg>
      <pc:sldChg chg="modSp mod">
        <pc:chgData name="Fojtík Radim" userId="daa454b5-f4ad-4746-a50b-ee1bde1687aa" providerId="ADAL" clId="{ECE840B7-DEFF-43F4-BD07-0F4F31FB3C56}" dt="2025-10-02T07:25:44.574" v="1099" actId="20577"/>
        <pc:sldMkLst>
          <pc:docMk/>
          <pc:sldMk cId="3009662691" sldId="2376"/>
        </pc:sldMkLst>
        <pc:spChg chg="mod">
          <ac:chgData name="Fojtík Radim" userId="daa454b5-f4ad-4746-a50b-ee1bde1687aa" providerId="ADAL" clId="{ECE840B7-DEFF-43F4-BD07-0F4F31FB3C56}" dt="2025-10-02T07:25:44.574" v="1099" actId="20577"/>
          <ac:spMkLst>
            <pc:docMk/>
            <pc:sldMk cId="3009662691" sldId="2376"/>
            <ac:spMk id="6" creationId="{6328A66D-012E-ABCE-55D2-76FDFE9595CC}"/>
          </ac:spMkLst>
        </pc:spChg>
      </pc:sldChg>
      <pc:sldChg chg="addSp delSp modSp mod ord">
        <pc:chgData name="Fojtík Radim" userId="daa454b5-f4ad-4746-a50b-ee1bde1687aa" providerId="ADAL" clId="{ECE840B7-DEFF-43F4-BD07-0F4F31FB3C56}" dt="2025-09-08T05:40:15.729" v="156" actId="1076"/>
        <pc:sldMkLst>
          <pc:docMk/>
          <pc:sldMk cId="2427583747" sldId="2416"/>
        </pc:sldMkLst>
        <pc:spChg chg="add mod">
          <ac:chgData name="Fojtík Radim" userId="daa454b5-f4ad-4746-a50b-ee1bde1687aa" providerId="ADAL" clId="{ECE840B7-DEFF-43F4-BD07-0F4F31FB3C56}" dt="2025-09-08T05:40:15.729" v="156" actId="1076"/>
          <ac:spMkLst>
            <pc:docMk/>
            <pc:sldMk cId="2427583747" sldId="2416"/>
            <ac:spMk id="4" creationId="{85E4D331-CEA3-3AF6-DE5C-DEEAB0B32993}"/>
          </ac:spMkLst>
        </pc:spChg>
        <pc:picChg chg="mod">
          <ac:chgData name="Fojtík Radim" userId="daa454b5-f4ad-4746-a50b-ee1bde1687aa" providerId="ADAL" clId="{ECE840B7-DEFF-43F4-BD07-0F4F31FB3C56}" dt="2025-09-03T11:18:43.577" v="76" actId="1076"/>
          <ac:picMkLst>
            <pc:docMk/>
            <pc:sldMk cId="2427583747" sldId="2416"/>
            <ac:picMk id="5" creationId="{E55378C8-F6CE-131F-B86D-40F1C0B22655}"/>
          </ac:picMkLst>
        </pc:picChg>
      </pc:sldChg>
      <pc:sldChg chg="ord">
        <pc:chgData name="Fojtík Radim" userId="daa454b5-f4ad-4746-a50b-ee1bde1687aa" providerId="ADAL" clId="{ECE840B7-DEFF-43F4-BD07-0F4F31FB3C56}" dt="2025-09-08T05:36:55.231" v="145"/>
        <pc:sldMkLst>
          <pc:docMk/>
          <pc:sldMk cId="1942399769" sldId="2418"/>
        </pc:sldMkLst>
      </pc:sldChg>
      <pc:sldChg chg="modSp mod ord">
        <pc:chgData name="Fojtík Radim" userId="daa454b5-f4ad-4746-a50b-ee1bde1687aa" providerId="ADAL" clId="{ECE840B7-DEFF-43F4-BD07-0F4F31FB3C56}" dt="2025-10-02T07:26:04.167" v="1100" actId="1035"/>
        <pc:sldMkLst>
          <pc:docMk/>
          <pc:sldMk cId="3246988289" sldId="2419"/>
        </pc:sldMkLst>
        <pc:spChg chg="mod">
          <ac:chgData name="Fojtík Radim" userId="daa454b5-f4ad-4746-a50b-ee1bde1687aa" providerId="ADAL" clId="{ECE840B7-DEFF-43F4-BD07-0F4F31FB3C56}" dt="2025-09-08T14:30:18.762" v="1097" actId="1076"/>
          <ac:spMkLst>
            <pc:docMk/>
            <pc:sldMk cId="3246988289" sldId="2419"/>
            <ac:spMk id="10" creationId="{F20CC835-9D9E-8A84-2724-446206AAF7C6}"/>
          </ac:spMkLst>
        </pc:spChg>
        <pc:picChg chg="mod">
          <ac:chgData name="Fojtík Radim" userId="daa454b5-f4ad-4746-a50b-ee1bde1687aa" providerId="ADAL" clId="{ECE840B7-DEFF-43F4-BD07-0F4F31FB3C56}" dt="2025-10-02T07:26:04.167" v="1100" actId="1035"/>
          <ac:picMkLst>
            <pc:docMk/>
            <pc:sldMk cId="3246988289" sldId="2419"/>
            <ac:picMk id="3" creationId="{AA92C71F-F842-5C51-C540-890384FAA125}"/>
          </ac:picMkLst>
        </pc:picChg>
      </pc:sldChg>
      <pc:sldChg chg="ord">
        <pc:chgData name="Fojtík Radim" userId="daa454b5-f4ad-4746-a50b-ee1bde1687aa" providerId="ADAL" clId="{ECE840B7-DEFF-43F4-BD07-0F4F31FB3C56}" dt="2025-09-08T05:37:03.855" v="149"/>
        <pc:sldMkLst>
          <pc:docMk/>
          <pc:sldMk cId="4038083404" sldId="2420"/>
        </pc:sldMkLst>
      </pc:sldChg>
      <pc:sldChg chg="addSp delSp modSp add mod ord">
        <pc:chgData name="Fojtík Radim" userId="daa454b5-f4ad-4746-a50b-ee1bde1687aa" providerId="ADAL" clId="{ECE840B7-DEFF-43F4-BD07-0F4F31FB3C56}" dt="2025-10-02T10:28:14.753" v="1133" actId="20577"/>
        <pc:sldMkLst>
          <pc:docMk/>
          <pc:sldMk cId="3061363689" sldId="2453"/>
        </pc:sldMkLst>
        <pc:spChg chg="add mod">
          <ac:chgData name="Fojtík Radim" userId="daa454b5-f4ad-4746-a50b-ee1bde1687aa" providerId="ADAL" clId="{ECE840B7-DEFF-43F4-BD07-0F4F31FB3C56}" dt="2025-09-08T11:09:12.527" v="662" actId="1076"/>
          <ac:spMkLst>
            <pc:docMk/>
            <pc:sldMk cId="3061363689" sldId="2453"/>
            <ac:spMk id="2" creationId="{F2D8B0E5-BBFC-6780-CC52-4AFA41FCFFB2}"/>
          </ac:spMkLst>
        </pc:spChg>
        <pc:spChg chg="mod">
          <ac:chgData name="Fojtík Radim" userId="daa454b5-f4ad-4746-a50b-ee1bde1687aa" providerId="ADAL" clId="{ECE840B7-DEFF-43F4-BD07-0F4F31FB3C56}" dt="2025-09-08T11:13:32.208" v="719" actId="404"/>
          <ac:spMkLst>
            <pc:docMk/>
            <pc:sldMk cId="3061363689" sldId="2453"/>
            <ac:spMk id="4" creationId="{8D73A5F9-9EEA-F2B9-750A-FF9F3CD7C071}"/>
          </ac:spMkLst>
        </pc:spChg>
        <pc:spChg chg="mod">
          <ac:chgData name="Fojtík Radim" userId="daa454b5-f4ad-4746-a50b-ee1bde1687aa" providerId="ADAL" clId="{ECE840B7-DEFF-43F4-BD07-0F4F31FB3C56}" dt="2025-10-02T10:28:14.753" v="1133" actId="20577"/>
          <ac:spMkLst>
            <pc:docMk/>
            <pc:sldMk cId="3061363689" sldId="2453"/>
            <ac:spMk id="5" creationId="{EADADF4F-63BA-1ECB-3B86-CB6BDE3BD4D4}"/>
          </ac:spMkLst>
        </pc:spChg>
        <pc:picChg chg="add del mod">
          <ac:chgData name="Fojtík Radim" userId="daa454b5-f4ad-4746-a50b-ee1bde1687aa" providerId="ADAL" clId="{ECE840B7-DEFF-43F4-BD07-0F4F31FB3C56}" dt="2025-09-08T14:30:35.675" v="1098" actId="14100"/>
          <ac:picMkLst>
            <pc:docMk/>
            <pc:sldMk cId="3061363689" sldId="2453"/>
            <ac:picMk id="12" creationId="{D5F1F1EF-D4DB-AE82-4EB3-1EF3E00B2220}"/>
          </ac:picMkLst>
        </pc:picChg>
      </pc:sldChg>
      <pc:sldChg chg="del">
        <pc:chgData name="Fojtík Radim" userId="daa454b5-f4ad-4746-a50b-ee1bde1687aa" providerId="ADAL" clId="{ECE840B7-DEFF-43F4-BD07-0F4F31FB3C56}" dt="2025-10-02T10:19:40.764" v="1129" actId="47"/>
        <pc:sldMkLst>
          <pc:docMk/>
          <pc:sldMk cId="3432033409" sldId="2464"/>
        </pc:sldMkLst>
      </pc:sldChg>
      <pc:sldChg chg="del">
        <pc:chgData name="Fojtík Radim" userId="daa454b5-f4ad-4746-a50b-ee1bde1687aa" providerId="ADAL" clId="{ECE840B7-DEFF-43F4-BD07-0F4F31FB3C56}" dt="2025-10-02T10:19:56.842" v="1132" actId="47"/>
        <pc:sldMkLst>
          <pc:docMk/>
          <pc:sldMk cId="4100847400" sldId="2465"/>
        </pc:sldMkLst>
      </pc:sldChg>
      <pc:sldChg chg="addSp modSp new modAnim">
        <pc:chgData name="Fojtík Radim" userId="daa454b5-f4ad-4746-a50b-ee1bde1687aa" providerId="ADAL" clId="{ECE840B7-DEFF-43F4-BD07-0F4F31FB3C56}" dt="2025-10-02T10:19:39.224" v="1128"/>
        <pc:sldMkLst>
          <pc:docMk/>
          <pc:sldMk cId="1366557227" sldId="2466"/>
        </pc:sldMkLst>
        <pc:picChg chg="add mod">
          <ac:chgData name="Fojtík Radim" userId="daa454b5-f4ad-4746-a50b-ee1bde1687aa" providerId="ADAL" clId="{ECE840B7-DEFF-43F4-BD07-0F4F31FB3C56}" dt="2025-10-02T10:19:39.224" v="1128"/>
          <ac:picMkLst>
            <pc:docMk/>
            <pc:sldMk cId="1366557227" sldId="2466"/>
            <ac:picMk id="2" creationId="{CF19C160-C217-6D20-1CDA-02A68179B88A}"/>
          </ac:picMkLst>
        </pc:picChg>
      </pc:sldChg>
      <pc:sldChg chg="addSp modSp new modAnim">
        <pc:chgData name="Fojtík Radim" userId="daa454b5-f4ad-4746-a50b-ee1bde1687aa" providerId="ADAL" clId="{ECE840B7-DEFF-43F4-BD07-0F4F31FB3C56}" dt="2025-10-02T10:19:53.062" v="1131"/>
        <pc:sldMkLst>
          <pc:docMk/>
          <pc:sldMk cId="1796527280" sldId="2467"/>
        </pc:sldMkLst>
        <pc:picChg chg="add mod">
          <ac:chgData name="Fojtík Radim" userId="daa454b5-f4ad-4746-a50b-ee1bde1687aa" providerId="ADAL" clId="{ECE840B7-DEFF-43F4-BD07-0F4F31FB3C56}" dt="2025-10-02T10:19:53.062" v="1131"/>
          <ac:picMkLst>
            <pc:docMk/>
            <pc:sldMk cId="1796527280" sldId="2467"/>
            <ac:picMk id="2" creationId="{9D82E4CB-D719-2CA5-4BF3-6C018AB67E98}"/>
          </ac:picMkLst>
        </pc:picChg>
      </pc:sldChg>
    </pc:docChg>
  </pc:docChgLst>
  <pc:docChgLst>
    <pc:chgData name="Wala Vojtěch" userId="f27575bd-00af-4086-a943-72d1eb80b3b6" providerId="ADAL" clId="{28494B01-F5C7-4E4F-AB13-EDE5EB228264}"/>
    <pc:docChg chg="undo custSel addSld delSld modSld sldOrd delMainMaster">
      <pc:chgData name="Wala Vojtěch" userId="f27575bd-00af-4086-a943-72d1eb80b3b6" providerId="ADAL" clId="{28494B01-F5C7-4E4F-AB13-EDE5EB228264}" dt="2025-09-29T13:16:54.660" v="441" actId="2696"/>
      <pc:docMkLst>
        <pc:docMk/>
      </pc:docMkLst>
      <pc:sldChg chg="addSp delSp modSp mod">
        <pc:chgData name="Wala Vojtěch" userId="f27575bd-00af-4086-a943-72d1eb80b3b6" providerId="ADAL" clId="{28494B01-F5C7-4E4F-AB13-EDE5EB228264}" dt="2025-09-29T05:43:47.809" v="58" actId="20577"/>
        <pc:sldMkLst>
          <pc:docMk/>
          <pc:sldMk cId="0" sldId="386"/>
        </pc:sldMkLst>
        <pc:spChg chg="mod">
          <ac:chgData name="Wala Vojtěch" userId="f27575bd-00af-4086-a943-72d1eb80b3b6" providerId="ADAL" clId="{28494B01-F5C7-4E4F-AB13-EDE5EB228264}" dt="2025-09-29T05:42:54.771" v="25" actId="20577"/>
          <ac:spMkLst>
            <pc:docMk/>
            <pc:sldMk cId="0" sldId="386"/>
            <ac:spMk id="4" creationId="{5C3A5FDB-D98D-094E-5A8E-6CF90CBE173F}"/>
          </ac:spMkLst>
        </pc:spChg>
        <pc:spChg chg="mod">
          <ac:chgData name="Wala Vojtěch" userId="f27575bd-00af-4086-a943-72d1eb80b3b6" providerId="ADAL" clId="{28494B01-F5C7-4E4F-AB13-EDE5EB228264}" dt="2025-09-29T05:43:47.809" v="58" actId="20577"/>
          <ac:spMkLst>
            <pc:docMk/>
            <pc:sldMk cId="0" sldId="386"/>
            <ac:spMk id="2052" creationId="{F32C39B2-B281-E87C-2A13-27B76272DB63}"/>
          </ac:spMkLst>
        </pc:spChg>
        <pc:picChg chg="add mod">
          <ac:chgData name="Wala Vojtěch" userId="f27575bd-00af-4086-a943-72d1eb80b3b6" providerId="ADAL" clId="{28494B01-F5C7-4E4F-AB13-EDE5EB228264}" dt="2025-09-29T05:43:24.819" v="27"/>
          <ac:picMkLst>
            <pc:docMk/>
            <pc:sldMk cId="0" sldId="386"/>
            <ac:picMk id="5" creationId="{0F123A34-0F70-9B8B-ADCF-AF83CD971B5A}"/>
          </ac:picMkLst>
        </pc:picChg>
      </pc:sldChg>
      <pc:sldChg chg="ord">
        <pc:chgData name="Wala Vojtěch" userId="f27575bd-00af-4086-a943-72d1eb80b3b6" providerId="ADAL" clId="{28494B01-F5C7-4E4F-AB13-EDE5EB228264}" dt="2025-09-29T05:48:32.985" v="61"/>
        <pc:sldMkLst>
          <pc:docMk/>
          <pc:sldMk cId="1942399769" sldId="2418"/>
        </pc:sldMkLst>
      </pc:sldChg>
      <pc:sldChg chg="ord">
        <pc:chgData name="Wala Vojtěch" userId="f27575bd-00af-4086-a943-72d1eb80b3b6" providerId="ADAL" clId="{28494B01-F5C7-4E4F-AB13-EDE5EB228264}" dt="2025-09-29T05:48:52.509" v="65"/>
        <pc:sldMkLst>
          <pc:docMk/>
          <pc:sldMk cId="3246988289" sldId="2419"/>
        </pc:sldMkLst>
      </pc:sldChg>
      <pc:sldChg chg="ord">
        <pc:chgData name="Wala Vojtěch" userId="f27575bd-00af-4086-a943-72d1eb80b3b6" providerId="ADAL" clId="{28494B01-F5C7-4E4F-AB13-EDE5EB228264}" dt="2025-09-29T05:48:59.556" v="67"/>
        <pc:sldMkLst>
          <pc:docMk/>
          <pc:sldMk cId="4038083404" sldId="2420"/>
        </pc:sldMkLst>
      </pc:sldChg>
    </pc:docChg>
  </pc:docChgLst>
  <pc:docChgLst>
    <pc:chgData name="Wala Vojtěch" userId="S::vojtech.wala@msk.cz::f27575bd-00af-4086-a943-72d1eb80b3b6" providerId="AD" clId="Web-{7BBF21F5-D363-650A-1EAB-1AAE60EC44DF}"/>
    <pc:docChg chg="addSld modSld">
      <pc:chgData name="Wala Vojtěch" userId="S::vojtech.wala@msk.cz::f27575bd-00af-4086-a943-72d1eb80b3b6" providerId="AD" clId="Web-{7BBF21F5-D363-650A-1EAB-1AAE60EC44DF}" dt="2025-09-30T13:01:38.194" v="1"/>
      <pc:docMkLst>
        <pc:docMk/>
      </pc:docMkLst>
    </pc:docChg>
  </pc:docChgLst>
  <pc:docChgLst>
    <pc:chgData name="Fojtík Radim" userId="daa454b5-f4ad-4746-a50b-ee1bde1687aa" providerId="ADAL" clId="{9442AB58-D771-44FF-A50B-0BF2A71EF659}"/>
    <pc:docChg chg="undo redo custSel addSld delSld modSld modMainMaster">
      <pc:chgData name="Fojtík Radim" userId="daa454b5-f4ad-4746-a50b-ee1bde1687aa" providerId="ADAL" clId="{9442AB58-D771-44FF-A50B-0BF2A71EF659}" dt="2025-10-03T12:31:07.871" v="497" actId="1076"/>
      <pc:docMkLst>
        <pc:docMk/>
      </pc:docMkLst>
      <pc:sldChg chg="modSp mod modTransition">
        <pc:chgData name="Fojtík Radim" userId="daa454b5-f4ad-4746-a50b-ee1bde1687aa" providerId="ADAL" clId="{9442AB58-D771-44FF-A50B-0BF2A71EF659}" dt="2025-10-03T12:31:07.871" v="497" actId="1076"/>
        <pc:sldMkLst>
          <pc:docMk/>
          <pc:sldMk cId="0" sldId="386"/>
        </pc:sldMkLst>
        <pc:spChg chg="mod">
          <ac:chgData name="Fojtík Radim" userId="daa454b5-f4ad-4746-a50b-ee1bde1687aa" providerId="ADAL" clId="{9442AB58-D771-44FF-A50B-0BF2A71EF659}" dt="2025-10-03T08:59:17.769" v="423" actId="1076"/>
          <ac:spMkLst>
            <pc:docMk/>
            <pc:sldMk cId="0" sldId="386"/>
            <ac:spMk id="4" creationId="{5C3A5FDB-D98D-094E-5A8E-6CF90CBE173F}"/>
          </ac:spMkLst>
        </pc:spChg>
        <pc:spChg chg="mod">
          <ac:chgData name="Fojtík Radim" userId="daa454b5-f4ad-4746-a50b-ee1bde1687aa" providerId="ADAL" clId="{9442AB58-D771-44FF-A50B-0BF2A71EF659}" dt="2025-10-03T08:00:33.149" v="41" actId="207"/>
          <ac:spMkLst>
            <pc:docMk/>
            <pc:sldMk cId="0" sldId="386"/>
            <ac:spMk id="2052" creationId="{F32C39B2-B281-E87C-2A13-27B76272DB63}"/>
          </ac:spMkLst>
        </pc:spChg>
        <pc:picChg chg="mod">
          <ac:chgData name="Fojtík Radim" userId="daa454b5-f4ad-4746-a50b-ee1bde1687aa" providerId="ADAL" clId="{9442AB58-D771-44FF-A50B-0BF2A71EF659}" dt="2025-10-03T12:26:00.292" v="479" actId="14100"/>
          <ac:picMkLst>
            <pc:docMk/>
            <pc:sldMk cId="0" sldId="386"/>
            <ac:picMk id="5" creationId="{0F123A34-0F70-9B8B-ADCF-AF83CD971B5A}"/>
          </ac:picMkLst>
        </pc:picChg>
        <pc:picChg chg="mod">
          <ac:chgData name="Fojtík Radim" userId="daa454b5-f4ad-4746-a50b-ee1bde1687aa" providerId="ADAL" clId="{9442AB58-D771-44FF-A50B-0BF2A71EF659}" dt="2025-10-03T12:31:07.871" v="497" actId="1076"/>
          <ac:picMkLst>
            <pc:docMk/>
            <pc:sldMk cId="0" sldId="386"/>
            <ac:picMk id="8" creationId="{22A68E99-0B51-BE1E-BDF3-F381AF99E12C}"/>
          </ac:picMkLst>
        </pc:picChg>
      </pc:sldChg>
      <pc:sldChg chg="del">
        <pc:chgData name="Fojtík Radim" userId="daa454b5-f4ad-4746-a50b-ee1bde1687aa" providerId="ADAL" clId="{9442AB58-D771-44FF-A50B-0BF2A71EF659}" dt="2025-10-03T07:51:45.122" v="28" actId="47"/>
        <pc:sldMkLst>
          <pc:docMk/>
          <pc:sldMk cId="3215209145" sldId="2369"/>
        </pc:sldMkLst>
      </pc:sldChg>
      <pc:sldChg chg="modSp mod modTransition">
        <pc:chgData name="Fojtík Radim" userId="daa454b5-f4ad-4746-a50b-ee1bde1687aa" providerId="ADAL" clId="{9442AB58-D771-44FF-A50B-0BF2A71EF659}" dt="2025-10-03T09:19:51.629" v="460"/>
        <pc:sldMkLst>
          <pc:docMk/>
          <pc:sldMk cId="3009662691" sldId="2376"/>
        </pc:sldMkLst>
        <pc:spChg chg="mod">
          <ac:chgData name="Fojtík Radim" userId="daa454b5-f4ad-4746-a50b-ee1bde1687aa" providerId="ADAL" clId="{9442AB58-D771-44FF-A50B-0BF2A71EF659}" dt="2025-10-03T08:31:49.594" v="392" actId="20577"/>
          <ac:spMkLst>
            <pc:docMk/>
            <pc:sldMk cId="3009662691" sldId="2376"/>
            <ac:spMk id="6" creationId="{6328A66D-012E-ABCE-55D2-76FDFE9595CC}"/>
          </ac:spMkLst>
        </pc:spChg>
      </pc:sldChg>
      <pc:sldChg chg="addSp modSp mod modTransition">
        <pc:chgData name="Fojtík Radim" userId="daa454b5-f4ad-4746-a50b-ee1bde1687aa" providerId="ADAL" clId="{9442AB58-D771-44FF-A50B-0BF2A71EF659}" dt="2025-10-03T09:19:51.629" v="460"/>
        <pc:sldMkLst>
          <pc:docMk/>
          <pc:sldMk cId="2427583747" sldId="2416"/>
        </pc:sldMkLst>
        <pc:spChg chg="add mod">
          <ac:chgData name="Fojtík Radim" userId="daa454b5-f4ad-4746-a50b-ee1bde1687aa" providerId="ADAL" clId="{9442AB58-D771-44FF-A50B-0BF2A71EF659}" dt="2025-10-03T08:04:24.488" v="118" actId="1076"/>
          <ac:spMkLst>
            <pc:docMk/>
            <pc:sldMk cId="2427583747" sldId="2416"/>
            <ac:spMk id="2" creationId="{8570BE45-8820-3106-8461-A2257ED5D109}"/>
          </ac:spMkLst>
        </pc:spChg>
        <pc:picChg chg="mod">
          <ac:chgData name="Fojtík Radim" userId="daa454b5-f4ad-4746-a50b-ee1bde1687aa" providerId="ADAL" clId="{9442AB58-D771-44FF-A50B-0BF2A71EF659}" dt="2025-10-03T08:02:15.883" v="49" actId="1076"/>
          <ac:picMkLst>
            <pc:docMk/>
            <pc:sldMk cId="2427583747" sldId="2416"/>
            <ac:picMk id="5" creationId="{E55378C8-F6CE-131F-B86D-40F1C0B22655}"/>
          </ac:picMkLst>
        </pc:picChg>
      </pc:sldChg>
      <pc:sldChg chg="modTransition">
        <pc:chgData name="Fojtík Radim" userId="daa454b5-f4ad-4746-a50b-ee1bde1687aa" providerId="ADAL" clId="{9442AB58-D771-44FF-A50B-0BF2A71EF659}" dt="2025-10-03T09:19:51.629" v="460"/>
        <pc:sldMkLst>
          <pc:docMk/>
          <pc:sldMk cId="1942399769" sldId="2418"/>
        </pc:sldMkLst>
      </pc:sldChg>
      <pc:sldChg chg="modTransition">
        <pc:chgData name="Fojtík Radim" userId="daa454b5-f4ad-4746-a50b-ee1bde1687aa" providerId="ADAL" clId="{9442AB58-D771-44FF-A50B-0BF2A71EF659}" dt="2025-10-03T09:19:51.629" v="460"/>
        <pc:sldMkLst>
          <pc:docMk/>
          <pc:sldMk cId="3246988289" sldId="2419"/>
        </pc:sldMkLst>
      </pc:sldChg>
      <pc:sldChg chg="modTransition">
        <pc:chgData name="Fojtík Radim" userId="daa454b5-f4ad-4746-a50b-ee1bde1687aa" providerId="ADAL" clId="{9442AB58-D771-44FF-A50B-0BF2A71EF659}" dt="2025-10-03T09:19:51.629" v="460"/>
        <pc:sldMkLst>
          <pc:docMk/>
          <pc:sldMk cId="4038083404" sldId="2420"/>
        </pc:sldMkLst>
      </pc:sldChg>
      <pc:sldChg chg="modSp mod modTransition">
        <pc:chgData name="Fojtík Radim" userId="daa454b5-f4ad-4746-a50b-ee1bde1687aa" providerId="ADAL" clId="{9442AB58-D771-44FF-A50B-0BF2A71EF659}" dt="2025-10-03T09:19:51.629" v="460"/>
        <pc:sldMkLst>
          <pc:docMk/>
          <pc:sldMk cId="3061363689" sldId="2453"/>
        </pc:sldMkLst>
        <pc:spChg chg="mod">
          <ac:chgData name="Fojtík Radim" userId="daa454b5-f4ad-4746-a50b-ee1bde1687aa" providerId="ADAL" clId="{9442AB58-D771-44FF-A50B-0BF2A71EF659}" dt="2025-10-03T07:49:43.023" v="15" actId="113"/>
          <ac:spMkLst>
            <pc:docMk/>
            <pc:sldMk cId="3061363689" sldId="2453"/>
            <ac:spMk id="5" creationId="{EADADF4F-63BA-1ECB-3B86-CB6BDE3BD4D4}"/>
          </ac:spMkLst>
        </pc:spChg>
      </pc:sldChg>
      <pc:sldChg chg="modTransition">
        <pc:chgData name="Fojtík Radim" userId="daa454b5-f4ad-4746-a50b-ee1bde1687aa" providerId="ADAL" clId="{9442AB58-D771-44FF-A50B-0BF2A71EF659}" dt="2025-10-03T09:19:51.629" v="460"/>
        <pc:sldMkLst>
          <pc:docMk/>
          <pc:sldMk cId="1712470872" sldId="2468"/>
        </pc:sldMkLst>
      </pc:sldChg>
      <pc:sldChg chg="del">
        <pc:chgData name="Fojtík Radim" userId="daa454b5-f4ad-4746-a50b-ee1bde1687aa" providerId="ADAL" clId="{9442AB58-D771-44FF-A50B-0BF2A71EF659}" dt="2025-10-03T07:50:59.776" v="20" actId="47"/>
        <pc:sldMkLst>
          <pc:docMk/>
          <pc:sldMk cId="3757722411" sldId="2469"/>
        </pc:sldMkLst>
      </pc:sldChg>
      <pc:sldChg chg="modSp add mod modTransition">
        <pc:chgData name="Fojtík Radim" userId="daa454b5-f4ad-4746-a50b-ee1bde1687aa" providerId="ADAL" clId="{9442AB58-D771-44FF-A50B-0BF2A71EF659}" dt="2025-10-03T09:19:51.629" v="460"/>
        <pc:sldMkLst>
          <pc:docMk/>
          <pc:sldMk cId="4095560184" sldId="2472"/>
        </pc:sldMkLst>
        <pc:spChg chg="mod">
          <ac:chgData name="Fojtík Radim" userId="daa454b5-f4ad-4746-a50b-ee1bde1687aa" providerId="ADAL" clId="{9442AB58-D771-44FF-A50B-0BF2A71EF659}" dt="2025-10-03T08:04:42.137" v="119" actId="20577"/>
          <ac:spMkLst>
            <pc:docMk/>
            <pc:sldMk cId="4095560184" sldId="2472"/>
            <ac:spMk id="2" creationId="{4FF4F1C3-52D8-31CA-98C1-C1704560B727}"/>
          </ac:spMkLst>
        </pc:spChg>
        <pc:spChg chg="mod">
          <ac:chgData name="Fojtík Radim" userId="daa454b5-f4ad-4746-a50b-ee1bde1687aa" providerId="ADAL" clId="{9442AB58-D771-44FF-A50B-0BF2A71EF659}" dt="2025-10-03T07:49:18.768" v="1" actId="14100"/>
          <ac:spMkLst>
            <pc:docMk/>
            <pc:sldMk cId="4095560184" sldId="2472"/>
            <ac:spMk id="4" creationId="{416A9DB1-A4A3-1469-4D14-E35ABDB1FA8E}"/>
          </ac:spMkLst>
        </pc:spChg>
      </pc:sldChg>
      <pc:sldChg chg="addSp delSp modSp new del mod modTransition modAnim">
        <pc:chgData name="Fojtík Radim" userId="daa454b5-f4ad-4746-a50b-ee1bde1687aa" providerId="ADAL" clId="{9442AB58-D771-44FF-A50B-0BF2A71EF659}" dt="2025-10-03T12:28:30.594" v="495" actId="47"/>
        <pc:sldMkLst>
          <pc:docMk/>
          <pc:sldMk cId="1815089141" sldId="2473"/>
        </pc:sldMkLst>
        <pc:spChg chg="del">
          <ac:chgData name="Fojtík Radim" userId="daa454b5-f4ad-4746-a50b-ee1bde1687aa" providerId="ADAL" clId="{9442AB58-D771-44FF-A50B-0BF2A71EF659}" dt="2025-10-03T07:50:39.486" v="18" actId="478"/>
          <ac:spMkLst>
            <pc:docMk/>
            <pc:sldMk cId="1815089141" sldId="2473"/>
            <ac:spMk id="2" creationId="{50355A9D-8691-73B6-F7ED-2630150AAEDB}"/>
          </ac:spMkLst>
        </pc:spChg>
        <pc:spChg chg="add mod">
          <ac:chgData name="Fojtík Radim" userId="daa454b5-f4ad-4746-a50b-ee1bde1687aa" providerId="ADAL" clId="{9442AB58-D771-44FF-A50B-0BF2A71EF659}" dt="2025-10-03T12:22:17.855" v="474" actId="165"/>
          <ac:spMkLst>
            <pc:docMk/>
            <pc:sldMk cId="1815089141" sldId="2473"/>
            <ac:spMk id="4" creationId="{7921AE16-299D-61E5-C137-1643D508EECE}"/>
          </ac:spMkLst>
        </pc:spChg>
        <pc:grpChg chg="add mod topLvl">
          <ac:chgData name="Fojtík Radim" userId="daa454b5-f4ad-4746-a50b-ee1bde1687aa" providerId="ADAL" clId="{9442AB58-D771-44FF-A50B-0BF2A71EF659}" dt="2025-10-03T12:22:17.855" v="474" actId="165"/>
          <ac:grpSpMkLst>
            <pc:docMk/>
            <pc:sldMk cId="1815089141" sldId="2473"/>
            <ac:grpSpMk id="6" creationId="{8F082483-4FFF-5A8D-6688-833CE7485848}"/>
          </ac:grpSpMkLst>
        </pc:grpChg>
        <pc:grpChg chg="add del mod">
          <ac:chgData name="Fojtík Radim" userId="daa454b5-f4ad-4746-a50b-ee1bde1687aa" providerId="ADAL" clId="{9442AB58-D771-44FF-A50B-0BF2A71EF659}" dt="2025-10-03T12:22:17.855" v="474" actId="165"/>
          <ac:grpSpMkLst>
            <pc:docMk/>
            <pc:sldMk cId="1815089141" sldId="2473"/>
            <ac:grpSpMk id="7" creationId="{8237E034-E4E9-5006-9013-F6A70038870D}"/>
          </ac:grpSpMkLst>
        </pc:grpChg>
        <pc:picChg chg="add mod topLvl">
          <ac:chgData name="Fojtík Radim" userId="daa454b5-f4ad-4746-a50b-ee1bde1687aa" providerId="ADAL" clId="{9442AB58-D771-44FF-A50B-0BF2A71EF659}" dt="2025-10-03T12:22:17.855" v="474" actId="165"/>
          <ac:picMkLst>
            <pc:docMk/>
            <pc:sldMk cId="1815089141" sldId="2473"/>
            <ac:picMk id="3" creationId="{E8E0D99B-AB25-7F5A-CBAA-D235B3E24FAD}"/>
          </ac:picMkLst>
        </pc:picChg>
        <pc:picChg chg="add mod">
          <ac:chgData name="Fojtík Radim" userId="daa454b5-f4ad-4746-a50b-ee1bde1687aa" providerId="ADAL" clId="{9442AB58-D771-44FF-A50B-0BF2A71EF659}" dt="2025-10-03T12:22:17.855" v="474" actId="165"/>
          <ac:picMkLst>
            <pc:docMk/>
            <pc:sldMk cId="1815089141" sldId="2473"/>
            <ac:picMk id="5" creationId="{912EE144-5803-6735-A9F8-AA9F11319789}"/>
          </ac:picMkLst>
        </pc:picChg>
      </pc:sldChg>
      <pc:sldChg chg="addSp delSp modSp new mod modTransition modAnim">
        <pc:chgData name="Fojtík Radim" userId="daa454b5-f4ad-4746-a50b-ee1bde1687aa" providerId="ADAL" clId="{9442AB58-D771-44FF-A50B-0BF2A71EF659}" dt="2025-10-03T12:15:59.081" v="469"/>
        <pc:sldMkLst>
          <pc:docMk/>
          <pc:sldMk cId="3417569688" sldId="2474"/>
        </pc:sldMkLst>
        <pc:spChg chg="del">
          <ac:chgData name="Fojtík Radim" userId="daa454b5-f4ad-4746-a50b-ee1bde1687aa" providerId="ADAL" clId="{9442AB58-D771-44FF-A50B-0BF2A71EF659}" dt="2025-10-03T07:51:28.812" v="26" actId="478"/>
          <ac:spMkLst>
            <pc:docMk/>
            <pc:sldMk cId="3417569688" sldId="2474"/>
            <ac:spMk id="2" creationId="{19072DF0-3A02-5A5E-D7A5-D2EE06FA311D}"/>
          </ac:spMkLst>
        </pc:spChg>
        <pc:spChg chg="add mod">
          <ac:chgData name="Fojtík Radim" userId="daa454b5-f4ad-4746-a50b-ee1bde1687aa" providerId="ADAL" clId="{9442AB58-D771-44FF-A50B-0BF2A71EF659}" dt="2025-10-03T09:31:59.323" v="466" actId="165"/>
          <ac:spMkLst>
            <pc:docMk/>
            <pc:sldMk cId="3417569688" sldId="2474"/>
            <ac:spMk id="4" creationId="{1F1A6AC0-4181-25FD-D405-73DF44D43877}"/>
          </ac:spMkLst>
        </pc:spChg>
        <pc:grpChg chg="add mod topLvl">
          <ac:chgData name="Fojtík Radim" userId="daa454b5-f4ad-4746-a50b-ee1bde1687aa" providerId="ADAL" clId="{9442AB58-D771-44FF-A50B-0BF2A71EF659}" dt="2025-10-03T09:31:59.323" v="466" actId="165"/>
          <ac:grpSpMkLst>
            <pc:docMk/>
            <pc:sldMk cId="3417569688" sldId="2474"/>
            <ac:grpSpMk id="8" creationId="{FCD6AD0D-06EF-D1E5-792D-530E90742F13}"/>
          </ac:grpSpMkLst>
        </pc:grpChg>
        <pc:grpChg chg="add del mod">
          <ac:chgData name="Fojtík Radim" userId="daa454b5-f4ad-4746-a50b-ee1bde1687aa" providerId="ADAL" clId="{9442AB58-D771-44FF-A50B-0BF2A71EF659}" dt="2025-10-03T09:31:59.323" v="466" actId="165"/>
          <ac:grpSpMkLst>
            <pc:docMk/>
            <pc:sldMk cId="3417569688" sldId="2474"/>
            <ac:grpSpMk id="9" creationId="{13420AF1-0D0D-013E-CA55-B320CA506C88}"/>
          </ac:grpSpMkLst>
        </pc:grpChg>
        <pc:picChg chg="add mod topLvl">
          <ac:chgData name="Fojtík Radim" userId="daa454b5-f4ad-4746-a50b-ee1bde1687aa" providerId="ADAL" clId="{9442AB58-D771-44FF-A50B-0BF2A71EF659}" dt="2025-10-03T09:31:59.323" v="466" actId="165"/>
          <ac:picMkLst>
            <pc:docMk/>
            <pc:sldMk cId="3417569688" sldId="2474"/>
            <ac:picMk id="3" creationId="{321B47C1-A4F8-3ACE-0FF8-D31AC6818BB0}"/>
          </ac:picMkLst>
        </pc:picChg>
        <pc:picChg chg="add mod">
          <ac:chgData name="Fojtík Radim" userId="daa454b5-f4ad-4746-a50b-ee1bde1687aa" providerId="ADAL" clId="{9442AB58-D771-44FF-A50B-0BF2A71EF659}" dt="2025-10-03T09:31:59.323" v="466" actId="165"/>
          <ac:picMkLst>
            <pc:docMk/>
            <pc:sldMk cId="3417569688" sldId="2474"/>
            <ac:picMk id="5" creationId="{F7D8EDBC-7244-4C17-C4EE-8058CC7E25E4}"/>
          </ac:picMkLst>
        </pc:picChg>
        <pc:picChg chg="add mod">
          <ac:chgData name="Fojtík Radim" userId="daa454b5-f4ad-4746-a50b-ee1bde1687aa" providerId="ADAL" clId="{9442AB58-D771-44FF-A50B-0BF2A71EF659}" dt="2025-10-03T09:31:59.323" v="466" actId="165"/>
          <ac:picMkLst>
            <pc:docMk/>
            <pc:sldMk cId="3417569688" sldId="2474"/>
            <ac:picMk id="6" creationId="{3FF285FB-168A-3717-E12E-FDB59C71B1F6}"/>
          </ac:picMkLst>
        </pc:picChg>
        <pc:cxnChg chg="add mod">
          <ac:chgData name="Fojtík Radim" userId="daa454b5-f4ad-4746-a50b-ee1bde1687aa" providerId="ADAL" clId="{9442AB58-D771-44FF-A50B-0BF2A71EF659}" dt="2025-10-03T09:31:59.323" v="466" actId="165"/>
          <ac:cxnSpMkLst>
            <pc:docMk/>
            <pc:sldMk cId="3417569688" sldId="2474"/>
            <ac:cxnSpMk id="7" creationId="{28CBF47B-4CD2-9E5E-7709-41467E2E5192}"/>
          </ac:cxnSpMkLst>
        </pc:cxnChg>
      </pc:sldChg>
      <pc:sldChg chg="addSp delSp modSp add mod modTransition">
        <pc:chgData name="Fojtík Radim" userId="daa454b5-f4ad-4746-a50b-ee1bde1687aa" providerId="ADAL" clId="{9442AB58-D771-44FF-A50B-0BF2A71EF659}" dt="2025-10-03T12:18:58.723" v="471" actId="1076"/>
        <pc:sldMkLst>
          <pc:docMk/>
          <pc:sldMk cId="3128214349" sldId="2475"/>
        </pc:sldMkLst>
        <pc:spChg chg="mod">
          <ac:chgData name="Fojtík Radim" userId="daa454b5-f4ad-4746-a50b-ee1bde1687aa" providerId="ADAL" clId="{9442AB58-D771-44FF-A50B-0BF2A71EF659}" dt="2025-10-03T08:28:09.722" v="367" actId="207"/>
          <ac:spMkLst>
            <pc:docMk/>
            <pc:sldMk cId="3128214349" sldId="2475"/>
            <ac:spMk id="2" creationId="{C1443E70-4880-413B-51D8-C88305A09A69}"/>
          </ac:spMkLst>
        </pc:spChg>
        <pc:spChg chg="del mod">
          <ac:chgData name="Fojtík Radim" userId="daa454b5-f4ad-4746-a50b-ee1bde1687aa" providerId="ADAL" clId="{9442AB58-D771-44FF-A50B-0BF2A71EF659}" dt="2025-10-03T08:16:53.060" v="211" actId="478"/>
          <ac:spMkLst>
            <pc:docMk/>
            <pc:sldMk cId="3128214349" sldId="2475"/>
            <ac:spMk id="4" creationId="{09889A31-3C83-F5CC-DDAF-85F13BC4D425}"/>
          </ac:spMkLst>
        </pc:spChg>
        <pc:spChg chg="mod">
          <ac:chgData name="Fojtík Radim" userId="daa454b5-f4ad-4746-a50b-ee1bde1687aa" providerId="ADAL" clId="{9442AB58-D771-44FF-A50B-0BF2A71EF659}" dt="2025-10-03T09:07:43.465" v="459" actId="14100"/>
          <ac:spMkLst>
            <pc:docMk/>
            <pc:sldMk cId="3128214349" sldId="2475"/>
            <ac:spMk id="5" creationId="{5FC6197B-6A8D-339F-E4A7-5510710AA47E}"/>
          </ac:spMkLst>
        </pc:spChg>
        <pc:spChg chg="add del mod">
          <ac:chgData name="Fojtík Radim" userId="daa454b5-f4ad-4746-a50b-ee1bde1687aa" providerId="ADAL" clId="{9442AB58-D771-44FF-A50B-0BF2A71EF659}" dt="2025-10-03T09:02:06.504" v="433" actId="20577"/>
          <ac:spMkLst>
            <pc:docMk/>
            <pc:sldMk cId="3128214349" sldId="2475"/>
            <ac:spMk id="7" creationId="{23444301-3A21-CDC3-BAC1-20FBAF4B2717}"/>
          </ac:spMkLst>
        </pc:spChg>
        <pc:spChg chg="add del mod">
          <ac:chgData name="Fojtík Radim" userId="daa454b5-f4ad-4746-a50b-ee1bde1687aa" providerId="ADAL" clId="{9442AB58-D771-44FF-A50B-0BF2A71EF659}" dt="2025-10-03T08:27:45.370" v="360" actId="478"/>
          <ac:spMkLst>
            <pc:docMk/>
            <pc:sldMk cId="3128214349" sldId="2475"/>
            <ac:spMk id="8" creationId="{D56D1C46-22D8-DCB6-6C81-0498439030EA}"/>
          </ac:spMkLst>
        </pc:spChg>
        <pc:spChg chg="del">
          <ac:chgData name="Fojtík Radim" userId="daa454b5-f4ad-4746-a50b-ee1bde1687aa" providerId="ADAL" clId="{9442AB58-D771-44FF-A50B-0BF2A71EF659}" dt="2025-10-03T08:18:59.446" v="242" actId="478"/>
          <ac:spMkLst>
            <pc:docMk/>
            <pc:sldMk cId="3128214349" sldId="2475"/>
            <ac:spMk id="9" creationId="{79FA7841-187D-3DC8-C238-AFDF383F4FB3}"/>
          </ac:spMkLst>
        </pc:spChg>
        <pc:spChg chg="add mod">
          <ac:chgData name="Fojtík Radim" userId="daa454b5-f4ad-4746-a50b-ee1bde1687aa" providerId="ADAL" clId="{9442AB58-D771-44FF-A50B-0BF2A71EF659}" dt="2025-10-03T08:27:29.149" v="352"/>
          <ac:spMkLst>
            <pc:docMk/>
            <pc:sldMk cId="3128214349" sldId="2475"/>
            <ac:spMk id="10" creationId="{256CACEE-6215-0F9F-A44D-516A379E99D3}"/>
          </ac:spMkLst>
        </pc:spChg>
        <pc:spChg chg="add mod">
          <ac:chgData name="Fojtík Radim" userId="daa454b5-f4ad-4746-a50b-ee1bde1687aa" providerId="ADAL" clId="{9442AB58-D771-44FF-A50B-0BF2A71EF659}" dt="2025-10-03T09:02:51.581" v="458" actId="20577"/>
          <ac:spMkLst>
            <pc:docMk/>
            <pc:sldMk cId="3128214349" sldId="2475"/>
            <ac:spMk id="11" creationId="{CD60B1A4-1CDF-26E9-9C73-01BDADBF5B23}"/>
          </ac:spMkLst>
        </pc:spChg>
        <pc:grpChg chg="add mod">
          <ac:chgData name="Fojtík Radim" userId="daa454b5-f4ad-4746-a50b-ee1bde1687aa" providerId="ADAL" clId="{9442AB58-D771-44FF-A50B-0BF2A71EF659}" dt="2025-10-03T08:30:16.814" v="384" actId="14100"/>
          <ac:grpSpMkLst>
            <pc:docMk/>
            <pc:sldMk cId="3128214349" sldId="2475"/>
            <ac:grpSpMk id="12" creationId="{00EDF402-2E09-31AA-896E-9551CC806407}"/>
          </ac:grpSpMkLst>
        </pc:grpChg>
        <pc:picChg chg="mod">
          <ac:chgData name="Fojtík Radim" userId="daa454b5-f4ad-4746-a50b-ee1bde1687aa" providerId="ADAL" clId="{9442AB58-D771-44FF-A50B-0BF2A71EF659}" dt="2025-10-03T09:02:23.748" v="435" actId="14100"/>
          <ac:picMkLst>
            <pc:docMk/>
            <pc:sldMk cId="3128214349" sldId="2475"/>
            <ac:picMk id="3" creationId="{4ACEBB77-A2D4-D658-729F-B6D3E418DB28}"/>
          </ac:picMkLst>
        </pc:picChg>
        <pc:picChg chg="del">
          <ac:chgData name="Fojtík Radim" userId="daa454b5-f4ad-4746-a50b-ee1bde1687aa" providerId="ADAL" clId="{9442AB58-D771-44FF-A50B-0BF2A71EF659}" dt="2025-10-03T08:18:57.443" v="241" actId="478"/>
          <ac:picMkLst>
            <pc:docMk/>
            <pc:sldMk cId="3128214349" sldId="2475"/>
            <ac:picMk id="6" creationId="{9222B1B7-31A4-DF71-D27A-2009437D3DDB}"/>
          </ac:picMkLst>
        </pc:picChg>
        <pc:picChg chg="add mod">
          <ac:chgData name="Fojtík Radim" userId="daa454b5-f4ad-4746-a50b-ee1bde1687aa" providerId="ADAL" clId="{9442AB58-D771-44FF-A50B-0BF2A71EF659}" dt="2025-10-03T12:18:58.723" v="471" actId="1076"/>
          <ac:picMkLst>
            <pc:docMk/>
            <pc:sldMk cId="3128214349" sldId="2475"/>
            <ac:picMk id="13" creationId="{C11FA5C3-9128-34F5-1591-F373BD5F95EB}"/>
          </ac:picMkLst>
        </pc:picChg>
      </pc:sldChg>
      <pc:sldChg chg="addSp delSp modSp new mod modAnim">
        <pc:chgData name="Fojtík Radim" userId="daa454b5-f4ad-4746-a50b-ee1bde1687aa" providerId="ADAL" clId="{9442AB58-D771-44FF-A50B-0BF2A71EF659}" dt="2025-10-03T12:27:56.358" v="494"/>
        <pc:sldMkLst>
          <pc:docMk/>
          <pc:sldMk cId="2980760100" sldId="2476"/>
        </pc:sldMkLst>
        <pc:spChg chg="del">
          <ac:chgData name="Fojtík Radim" userId="daa454b5-f4ad-4746-a50b-ee1bde1687aa" providerId="ADAL" clId="{9442AB58-D771-44FF-A50B-0BF2A71EF659}" dt="2025-10-03T12:27:32.875" v="492" actId="478"/>
          <ac:spMkLst>
            <pc:docMk/>
            <pc:sldMk cId="2980760100" sldId="2476"/>
            <ac:spMk id="2" creationId="{9BC10510-2A1B-C8B1-7F24-9A9E97AEB635}"/>
          </ac:spMkLst>
        </pc:spChg>
        <pc:spChg chg="mod">
          <ac:chgData name="Fojtík Radim" userId="daa454b5-f4ad-4746-a50b-ee1bde1687aa" providerId="ADAL" clId="{9442AB58-D771-44FF-A50B-0BF2A71EF659}" dt="2025-10-03T12:27:37.834" v="493"/>
          <ac:spMkLst>
            <pc:docMk/>
            <pc:sldMk cId="2980760100" sldId="2476"/>
            <ac:spMk id="5" creationId="{41E9152A-6DBF-1ACA-14BB-565A14C9E140}"/>
          </ac:spMkLst>
        </pc:spChg>
        <pc:grpChg chg="add mod">
          <ac:chgData name="Fojtík Radim" userId="daa454b5-f4ad-4746-a50b-ee1bde1687aa" providerId="ADAL" clId="{9442AB58-D771-44FF-A50B-0BF2A71EF659}" dt="2025-10-03T12:27:37.834" v="493"/>
          <ac:grpSpMkLst>
            <pc:docMk/>
            <pc:sldMk cId="2980760100" sldId="2476"/>
            <ac:grpSpMk id="4" creationId="{16A6F6EC-001F-53C4-BF0A-9C462EA57F31}"/>
          </ac:grpSpMkLst>
        </pc:grpChg>
        <pc:picChg chg="add mod">
          <ac:chgData name="Fojtík Radim" userId="daa454b5-f4ad-4746-a50b-ee1bde1687aa" providerId="ADAL" clId="{9442AB58-D771-44FF-A50B-0BF2A71EF659}" dt="2025-10-03T12:27:37.834" v="493"/>
          <ac:picMkLst>
            <pc:docMk/>
            <pc:sldMk cId="2980760100" sldId="2476"/>
            <ac:picMk id="3" creationId="{C0480429-09E8-B2D3-2CE9-5AA2740EF541}"/>
          </ac:picMkLst>
        </pc:picChg>
        <pc:picChg chg="mod">
          <ac:chgData name="Fojtík Radim" userId="daa454b5-f4ad-4746-a50b-ee1bde1687aa" providerId="ADAL" clId="{9442AB58-D771-44FF-A50B-0BF2A71EF659}" dt="2025-10-03T12:27:37.834" v="493"/>
          <ac:picMkLst>
            <pc:docMk/>
            <pc:sldMk cId="2980760100" sldId="2476"/>
            <ac:picMk id="6" creationId="{1C20883E-5632-C7E0-0B9F-1F681850886E}"/>
          </ac:picMkLst>
        </pc:picChg>
      </pc:sldChg>
      <pc:sldChg chg="modSp new del mod">
        <pc:chgData name="Fojtík Radim" userId="daa454b5-f4ad-4746-a50b-ee1bde1687aa" providerId="ADAL" clId="{9442AB58-D771-44FF-A50B-0BF2A71EF659}" dt="2025-10-03T08:20:25.127" v="249" actId="47"/>
        <pc:sldMkLst>
          <pc:docMk/>
          <pc:sldMk cId="3654449584" sldId="2476"/>
        </pc:sldMkLst>
        <pc:spChg chg="mod">
          <ac:chgData name="Fojtík Radim" userId="daa454b5-f4ad-4746-a50b-ee1bde1687aa" providerId="ADAL" clId="{9442AB58-D771-44FF-A50B-0BF2A71EF659}" dt="2025-10-03T08:20:21.110" v="248" actId="12"/>
          <ac:spMkLst>
            <pc:docMk/>
            <pc:sldMk cId="3654449584" sldId="2476"/>
            <ac:spMk id="4" creationId="{713BFC02-CB33-10C6-FF4B-A4595BB170A4}"/>
          </ac:spMkLst>
        </pc:spChg>
      </pc:sldChg>
      <pc:sldMasterChg chg="modTransition modSldLayout">
        <pc:chgData name="Fojtík Radim" userId="daa454b5-f4ad-4746-a50b-ee1bde1687aa" providerId="ADAL" clId="{9442AB58-D771-44FF-A50B-0BF2A71EF659}" dt="2025-10-03T09:19:51.629" v="460"/>
        <pc:sldMasterMkLst>
          <pc:docMk/>
          <pc:sldMasterMk cId="0" sldId="2147483673"/>
        </pc:sldMasterMkLst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673"/>
            <pc:sldLayoutMk cId="1260702394" sldId="2147484008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673"/>
            <pc:sldLayoutMk cId="2023635879" sldId="2147484009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673"/>
            <pc:sldLayoutMk cId="3606278935" sldId="2147484010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673"/>
            <pc:sldLayoutMk cId="2749158045" sldId="2147484011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673"/>
            <pc:sldLayoutMk cId="2289875313" sldId="2147484012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673"/>
            <pc:sldLayoutMk cId="2352657815" sldId="2147484013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673"/>
            <pc:sldLayoutMk cId="3029530046" sldId="2147484014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673"/>
            <pc:sldLayoutMk cId="2562597169" sldId="2147484015"/>
          </pc:sldLayoutMkLst>
        </pc:sldLayoutChg>
      </pc:sldMasterChg>
      <pc:sldMasterChg chg="modTransition modSldLayout">
        <pc:chgData name="Fojtík Radim" userId="daa454b5-f4ad-4746-a50b-ee1bde1687aa" providerId="ADAL" clId="{9442AB58-D771-44FF-A50B-0BF2A71EF659}" dt="2025-10-03T09:19:51.629" v="460"/>
        <pc:sldMasterMkLst>
          <pc:docMk/>
          <pc:sldMasterMk cId="0" sldId="2147483714"/>
        </pc:sldMasterMkLst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2040518164" sldId="2147483979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3410045167" sldId="2147483980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2888666374" sldId="2147483981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3928385225" sldId="2147483982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1500507723" sldId="2147483991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2714502071" sldId="2147483992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46917755" sldId="2147483993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2670894753" sldId="2147483994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2068091125" sldId="2147483995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3012578121" sldId="2147483996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2280087182" sldId="2147483997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1871988438" sldId="2147483998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4116741625" sldId="2147483999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2704216955" sldId="2147484000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941674174" sldId="2147484001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2403002807" sldId="2147484002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2234892386" sldId="2147484003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2732173584" sldId="2147484004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3652975883" sldId="2147484005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3301910012" sldId="2147484006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0" sldId="2147483714"/>
            <pc:sldLayoutMk cId="81078831" sldId="2147484007"/>
          </pc:sldLayoutMkLst>
        </pc:sldLayoutChg>
      </pc:sldMasterChg>
      <pc:sldMasterChg chg="modTransition modSldLayout">
        <pc:chgData name="Fojtík Radim" userId="daa454b5-f4ad-4746-a50b-ee1bde1687aa" providerId="ADAL" clId="{9442AB58-D771-44FF-A50B-0BF2A71EF659}" dt="2025-10-03T09:19:51.629" v="460"/>
        <pc:sldMasterMkLst>
          <pc:docMk/>
          <pc:sldMasterMk cId="2760948492" sldId="2147484038"/>
        </pc:sldMasterMkLst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2760948492" sldId="2147484038"/>
            <pc:sldLayoutMk cId="811652352" sldId="2147484039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2760948492" sldId="2147484038"/>
            <pc:sldLayoutMk cId="3525330632" sldId="2147484040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2760948492" sldId="2147484038"/>
            <pc:sldLayoutMk cId="320780854" sldId="2147484041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2760948492" sldId="2147484038"/>
            <pc:sldLayoutMk cId="900232984" sldId="2147484042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2760948492" sldId="2147484038"/>
            <pc:sldLayoutMk cId="2634068257" sldId="2147484043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2760948492" sldId="2147484038"/>
            <pc:sldLayoutMk cId="984492722" sldId="2147484044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2760948492" sldId="2147484038"/>
            <pc:sldLayoutMk cId="465912450" sldId="2147484045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2760948492" sldId="2147484038"/>
            <pc:sldLayoutMk cId="2393874724" sldId="2147484046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2760948492" sldId="2147484038"/>
            <pc:sldLayoutMk cId="706542787" sldId="2147484047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2760948492" sldId="2147484038"/>
            <pc:sldLayoutMk cId="1365606172" sldId="2147484048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2760948492" sldId="2147484038"/>
            <pc:sldLayoutMk cId="4267640343" sldId="2147484049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2760948492" sldId="2147484038"/>
            <pc:sldLayoutMk cId="755129209" sldId="2147484075"/>
          </pc:sldLayoutMkLst>
        </pc:sldLayoutChg>
      </pc:sldMasterChg>
      <pc:sldMasterChg chg="modTransition modSldLayout">
        <pc:chgData name="Fojtík Radim" userId="daa454b5-f4ad-4746-a50b-ee1bde1687aa" providerId="ADAL" clId="{9442AB58-D771-44FF-A50B-0BF2A71EF659}" dt="2025-10-03T09:19:51.629" v="460"/>
        <pc:sldMasterMkLst>
          <pc:docMk/>
          <pc:sldMasterMk cId="115742479" sldId="2147484051"/>
        </pc:sldMasterMkLst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15742479" sldId="2147484051"/>
            <pc:sldLayoutMk cId="3201249162" sldId="2147484052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15742479" sldId="2147484051"/>
            <pc:sldLayoutMk cId="3383906219" sldId="2147484053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15742479" sldId="2147484051"/>
            <pc:sldLayoutMk cId="3475549383" sldId="2147484054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15742479" sldId="2147484051"/>
            <pc:sldLayoutMk cId="4459812" sldId="2147484055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15742479" sldId="2147484051"/>
            <pc:sldLayoutMk cId="3151279611" sldId="2147484056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15742479" sldId="2147484051"/>
            <pc:sldLayoutMk cId="3925162408" sldId="2147484057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15742479" sldId="2147484051"/>
            <pc:sldLayoutMk cId="321739896" sldId="2147484058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15742479" sldId="2147484051"/>
            <pc:sldLayoutMk cId="4021205183" sldId="2147484059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15742479" sldId="2147484051"/>
            <pc:sldLayoutMk cId="2018443497" sldId="2147484060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15742479" sldId="2147484051"/>
            <pc:sldLayoutMk cId="1106360335" sldId="2147484061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15742479" sldId="2147484051"/>
            <pc:sldLayoutMk cId="2713029080" sldId="2147484062"/>
          </pc:sldLayoutMkLst>
        </pc:sldLayoutChg>
      </pc:sldMasterChg>
      <pc:sldMasterChg chg="modTransition modSldLayout">
        <pc:chgData name="Fojtík Radim" userId="daa454b5-f4ad-4746-a50b-ee1bde1687aa" providerId="ADAL" clId="{9442AB58-D771-44FF-A50B-0BF2A71EF659}" dt="2025-10-03T09:19:51.629" v="460"/>
        <pc:sldMasterMkLst>
          <pc:docMk/>
          <pc:sldMasterMk cId="1046530451" sldId="2147484063"/>
        </pc:sldMasterMkLst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046530451" sldId="2147484063"/>
            <pc:sldLayoutMk cId="4161416801" sldId="2147484064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046530451" sldId="2147484063"/>
            <pc:sldLayoutMk cId="3166630367" sldId="2147484065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046530451" sldId="2147484063"/>
            <pc:sldLayoutMk cId="2174810877" sldId="2147484066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046530451" sldId="2147484063"/>
            <pc:sldLayoutMk cId="1671562040" sldId="2147484067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046530451" sldId="2147484063"/>
            <pc:sldLayoutMk cId="1325144089" sldId="2147484068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046530451" sldId="2147484063"/>
            <pc:sldLayoutMk cId="1089816942" sldId="2147484069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046530451" sldId="2147484063"/>
            <pc:sldLayoutMk cId="1759485568" sldId="2147484070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046530451" sldId="2147484063"/>
            <pc:sldLayoutMk cId="1788076653" sldId="2147484071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046530451" sldId="2147484063"/>
            <pc:sldLayoutMk cId="3474852681" sldId="2147484072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046530451" sldId="2147484063"/>
            <pc:sldLayoutMk cId="2707456147" sldId="2147484073"/>
          </pc:sldLayoutMkLst>
        </pc:sldLayoutChg>
        <pc:sldLayoutChg chg="modTransition">
          <pc:chgData name="Fojtík Radim" userId="daa454b5-f4ad-4746-a50b-ee1bde1687aa" providerId="ADAL" clId="{9442AB58-D771-44FF-A50B-0BF2A71EF659}" dt="2025-10-03T09:19:51.629" v="460"/>
          <pc:sldLayoutMkLst>
            <pc:docMk/>
            <pc:sldMasterMk cId="1046530451" sldId="2147484063"/>
            <pc:sldLayoutMk cId="707416344" sldId="2147484074"/>
          </pc:sldLayoutMkLst>
        </pc:sldLayoutChg>
      </pc:sldMasterChg>
    </pc:docChg>
  </pc:docChgLst>
  <pc:docChgLst>
    <pc:chgData name="Wala Vojtěch" userId="S::vojtech.wala@msk.cz::f27575bd-00af-4086-a943-72d1eb80b3b6" providerId="AD" clId="Web-{0A144F7B-21ED-CABE-8558-E85D65AA7851}"/>
    <pc:docChg chg="addSld delSld modSld">
      <pc:chgData name="Wala Vojtěch" userId="S::vojtech.wala@msk.cz::f27575bd-00af-4086-a943-72d1eb80b3b6" providerId="AD" clId="Web-{0A144F7B-21ED-CABE-8558-E85D65AA7851}" dt="2025-10-03T07:35:53.313" v="231"/>
      <pc:docMkLst>
        <pc:docMk/>
      </pc:docMkLst>
      <pc:sldChg chg="addSp delSp modSp">
        <pc:chgData name="Wala Vojtěch" userId="S::vojtech.wala@msk.cz::f27575bd-00af-4086-a943-72d1eb80b3b6" providerId="AD" clId="Web-{0A144F7B-21ED-CABE-8558-E85D65AA7851}" dt="2025-10-03T07:35:50.797" v="230" actId="20577"/>
        <pc:sldMkLst>
          <pc:docMk/>
          <pc:sldMk cId="3056832823" sldId="2470"/>
        </pc:sldMkLst>
        <pc:spChg chg="add mod">
          <ac:chgData name="Wala Vojtěch" userId="S::vojtech.wala@msk.cz::f27575bd-00af-4086-a943-72d1eb80b3b6" providerId="AD" clId="Web-{0A144F7B-21ED-CABE-8558-E85D65AA7851}" dt="2025-10-03T07:35:50.797" v="230" actId="20577"/>
          <ac:spMkLst>
            <pc:docMk/>
            <pc:sldMk cId="3056832823" sldId="2470"/>
            <ac:spMk id="4" creationId="{D1797EDF-212D-11A6-D9AA-2A4BA7AC729D}"/>
          </ac:spMkLst>
        </pc:spChg>
        <pc:spChg chg="add mod">
          <ac:chgData name="Wala Vojtěch" userId="S::vojtech.wala@msk.cz::f27575bd-00af-4086-a943-72d1eb80b3b6" providerId="AD" clId="Web-{0A144F7B-21ED-CABE-8558-E85D65AA7851}" dt="2025-10-03T07:32:59.983" v="158" actId="20577"/>
          <ac:spMkLst>
            <pc:docMk/>
            <pc:sldMk cId="3056832823" sldId="2470"/>
            <ac:spMk id="8" creationId="{DD424991-9BD2-CCB7-3B5A-91175C6E8AB2}"/>
          </ac:spMkLst>
        </pc:spChg>
        <pc:spChg chg="add mod">
          <ac:chgData name="Wala Vojtěch" userId="S::vojtech.wala@msk.cz::f27575bd-00af-4086-a943-72d1eb80b3b6" providerId="AD" clId="Web-{0A144F7B-21ED-CABE-8558-E85D65AA7851}" dt="2025-10-03T07:33:34.999" v="177" actId="20577"/>
          <ac:spMkLst>
            <pc:docMk/>
            <pc:sldMk cId="3056832823" sldId="2470"/>
            <ac:spMk id="9" creationId="{2EE3EEB5-13F1-9E52-4E24-68E01B1E25A3}"/>
          </ac:spMkLst>
        </pc:spChg>
        <pc:picChg chg="add del mod">
          <ac:chgData name="Wala Vojtěch" userId="S::vojtech.wala@msk.cz::f27575bd-00af-4086-a943-72d1eb80b3b6" providerId="AD" clId="Web-{0A144F7B-21ED-CABE-8558-E85D65AA7851}" dt="2025-10-03T07:22:27.837" v="116"/>
          <ac:picMkLst>
            <pc:docMk/>
            <pc:sldMk cId="3056832823" sldId="2470"/>
            <ac:picMk id="3" creationId="{C52F8133-5B9F-A5BE-4214-EA31628D993F}"/>
          </ac:picMkLst>
        </pc:picChg>
        <pc:picChg chg="add del mod">
          <ac:chgData name="Wala Vojtěch" userId="S::vojtech.wala@msk.cz::f27575bd-00af-4086-a943-72d1eb80b3b6" providerId="AD" clId="Web-{0A144F7B-21ED-CABE-8558-E85D65AA7851}" dt="2025-10-03T07:22:35.010" v="118"/>
          <ac:picMkLst>
            <pc:docMk/>
            <pc:sldMk cId="3056832823" sldId="2470"/>
            <ac:picMk id="5" creationId="{647FA80C-5394-F0AA-230B-91A4B0DEC37A}"/>
          </ac:picMkLst>
        </pc:picChg>
        <pc:picChg chg="add mod">
          <ac:chgData name="Wala Vojtěch" userId="S::vojtech.wala@msk.cz::f27575bd-00af-4086-a943-72d1eb80b3b6" providerId="AD" clId="Web-{0A144F7B-21ED-CABE-8558-E85D65AA7851}" dt="2025-10-03T07:31:08.137" v="131" actId="1076"/>
          <ac:picMkLst>
            <pc:docMk/>
            <pc:sldMk cId="3056832823" sldId="2470"/>
            <ac:picMk id="6" creationId="{98A27673-851D-B86F-0239-4C68BCBB7173}"/>
          </ac:picMkLst>
        </pc:picChg>
        <pc:picChg chg="add mod">
          <ac:chgData name="Wala Vojtěch" userId="S::vojtech.wala@msk.cz::f27575bd-00af-4086-a943-72d1eb80b3b6" providerId="AD" clId="Web-{0A144F7B-21ED-CABE-8558-E85D65AA7851}" dt="2025-10-03T07:31:05.903" v="130" actId="1076"/>
          <ac:picMkLst>
            <pc:docMk/>
            <pc:sldMk cId="3056832823" sldId="2470"/>
            <ac:picMk id="7" creationId="{6A8C7471-796E-59E9-C9F1-46D83A49855C}"/>
          </ac:picMkLst>
        </pc:picChg>
      </pc:sldChg>
      <pc:sldChg chg="addSp delSp modSp add del replId">
        <pc:chgData name="Wala Vojtěch" userId="S::vojtech.wala@msk.cz::f27575bd-00af-4086-a943-72d1eb80b3b6" providerId="AD" clId="Web-{0A144F7B-21ED-CABE-8558-E85D65AA7851}" dt="2025-10-03T07:35:53.313" v="231"/>
        <pc:sldMkLst>
          <pc:docMk/>
          <pc:sldMk cId="2123436925" sldId="2471"/>
        </pc:sldMkLst>
        <pc:spChg chg="mod">
          <ac:chgData name="Wala Vojtěch" userId="S::vojtech.wala@msk.cz::f27575bd-00af-4086-a943-72d1eb80b3b6" providerId="AD" clId="Web-{0A144F7B-21ED-CABE-8558-E85D65AA7851}" dt="2025-10-03T07:34:40.234" v="201" actId="20577"/>
          <ac:spMkLst>
            <pc:docMk/>
            <pc:sldMk cId="2123436925" sldId="2471"/>
            <ac:spMk id="2" creationId="{15F8C407-772D-99E2-676F-751FB88B81BF}"/>
          </ac:spMkLst>
        </pc:spChg>
        <pc:spChg chg="add mod">
          <ac:chgData name="Wala Vojtěch" userId="S::vojtech.wala@msk.cz::f27575bd-00af-4086-a943-72d1eb80b3b6" providerId="AD" clId="Web-{0A144F7B-21ED-CABE-8558-E85D65AA7851}" dt="2025-10-03T07:35:27.703" v="218" actId="20577"/>
          <ac:spMkLst>
            <pc:docMk/>
            <pc:sldMk cId="2123436925" sldId="2471"/>
            <ac:spMk id="3" creationId="{0BE9C077-3EDB-9F59-9D54-8DCE6AC599DF}"/>
          </ac:spMkLst>
        </pc:spChg>
        <pc:spChg chg="del mod">
          <ac:chgData name="Wala Vojtěch" userId="S::vojtech.wala@msk.cz::f27575bd-00af-4086-a943-72d1eb80b3b6" providerId="AD" clId="Web-{0A144F7B-21ED-CABE-8558-E85D65AA7851}" dt="2025-10-03T07:33:59.015" v="185"/>
          <ac:spMkLst>
            <pc:docMk/>
            <pc:sldMk cId="2123436925" sldId="2471"/>
            <ac:spMk id="4" creationId="{A914890D-5DE0-85CE-0B46-BF2C5662774E}"/>
          </ac:spMkLst>
        </pc:spChg>
        <pc:spChg chg="del mod">
          <ac:chgData name="Wala Vojtěch" userId="S::vojtech.wala@msk.cz::f27575bd-00af-4086-a943-72d1eb80b3b6" providerId="AD" clId="Web-{0A144F7B-21ED-CABE-8558-E85D65AA7851}" dt="2025-10-03T07:33:52.952" v="181"/>
          <ac:spMkLst>
            <pc:docMk/>
            <pc:sldMk cId="2123436925" sldId="2471"/>
            <ac:spMk id="8" creationId="{C999DE1B-29B2-7EE0-2C88-BD57FA2F7469}"/>
          </ac:spMkLst>
        </pc:spChg>
        <pc:spChg chg="del">
          <ac:chgData name="Wala Vojtěch" userId="S::vojtech.wala@msk.cz::f27575bd-00af-4086-a943-72d1eb80b3b6" providerId="AD" clId="Web-{0A144F7B-21ED-CABE-8558-E85D65AA7851}" dt="2025-10-03T07:33:54.593" v="182"/>
          <ac:spMkLst>
            <pc:docMk/>
            <pc:sldMk cId="2123436925" sldId="2471"/>
            <ac:spMk id="9" creationId="{62F2FF55-739F-169D-26FF-D08B6120B55F}"/>
          </ac:spMkLst>
        </pc:spChg>
        <pc:picChg chg="del">
          <ac:chgData name="Wala Vojtěch" userId="S::vojtech.wala@msk.cz::f27575bd-00af-4086-a943-72d1eb80b3b6" providerId="AD" clId="Web-{0A144F7B-21ED-CABE-8558-E85D65AA7851}" dt="2025-10-03T07:33:55.233" v="183"/>
          <ac:picMkLst>
            <pc:docMk/>
            <pc:sldMk cId="2123436925" sldId="2471"/>
            <ac:picMk id="6" creationId="{E0B8F560-2E1D-D725-A000-7B804AD34D57}"/>
          </ac:picMkLst>
        </pc:picChg>
        <pc:picChg chg="del">
          <ac:chgData name="Wala Vojtěch" userId="S::vojtech.wala@msk.cz::f27575bd-00af-4086-a943-72d1eb80b3b6" providerId="AD" clId="Web-{0A144F7B-21ED-CABE-8558-E85D65AA7851}" dt="2025-10-03T07:33:49.155" v="179"/>
          <ac:picMkLst>
            <pc:docMk/>
            <pc:sldMk cId="2123436925" sldId="2471"/>
            <ac:picMk id="7" creationId="{78F9B6FA-F90D-316D-4B46-47482641BD9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DE5D9AA-F9D5-40F7-8C61-4962E072A8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0396F3F-2D63-4314-973A-6873C42E44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8497F1-308F-4EEF-A448-C5BAD5BA52E2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92D8520-7CD4-4F56-B3F1-767E4A16A6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5F36D2F-2E70-4A67-8520-4E5E8D0190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EE1EC36-DE90-4A45-9493-2F5A490C926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0817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6D27B0F-1A4A-46AC-91C6-2AFAEC9221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311B19B-FDE2-4F4E-B80C-AD168FB3DEB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D9AAC95-F1EF-4762-8A18-50A147598A75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25FC2FF4-F056-4A63-8E06-15D167440C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5364C56D-11CB-47ED-AC3F-66D2D823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1A37C2-8C37-45A3-8128-06140D19D9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5003CB0-5F81-453B-B672-56B54D1DC8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D1157C-4432-4BEF-88CF-4A4EDA4B401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70685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>
            <a:extLst>
              <a:ext uri="{FF2B5EF4-FFF2-40B4-BE49-F238E27FC236}">
                <a16:creationId xmlns:a16="http://schemas.microsoft.com/office/drawing/2014/main" id="{3AA98FBF-A946-5EA7-F945-9850779913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>
            <a:extLst>
              <a:ext uri="{FF2B5EF4-FFF2-40B4-BE49-F238E27FC236}">
                <a16:creationId xmlns:a16="http://schemas.microsoft.com/office/drawing/2014/main" id="{70FF7D9F-A206-C4B7-1BD4-2053604DEB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124" name="Zástupný symbol pro číslo snímku 3">
            <a:extLst>
              <a:ext uri="{FF2B5EF4-FFF2-40B4-BE49-F238E27FC236}">
                <a16:creationId xmlns:a16="http://schemas.microsoft.com/office/drawing/2014/main" id="{50B0B63E-BA96-E9CD-F920-8432F19BB1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1D98D9-9224-4549-A847-45F197E75371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81C-534F-40C8-94B4-BB71165E5F2A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3289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81C-534F-40C8-94B4-BB71165E5F2A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056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1157C-4432-4BEF-88CF-4A4EDA4B401A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06242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81C-534F-40C8-94B4-BB71165E5F2A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0975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578F3-2B58-74F1-17CA-62B24D8FA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4EE30C7-BD3F-E968-0A5B-CBEC4375FD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5A3AD92-7C32-B662-DD66-1E0EEF6073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CB22841-3881-5905-ACF3-FD36358F5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D1157C-4432-4BEF-88CF-4A4EDA4B401A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756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4495E-E28A-C3F3-3CEA-8A0966F8C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9ADE67B-D905-E3AC-8792-97AF6041F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4FFC4DA-D336-B297-F408-77BB960CB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DB58353-ECB0-98F2-6576-1114C94809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D1157C-4432-4BEF-88CF-4A4EDA4B401A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39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4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CF2EF1C1-0DB4-40C4-8129-86F44B9893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BF9DC456-2CBE-4B88-860C-04FA5B50D28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42220" y="519113"/>
            <a:ext cx="154495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180D9F3-FBAC-4FE4-A40F-C5076C996D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825" y="714375"/>
            <a:ext cx="18875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24000" y="2943227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150050772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6">
            <a:extLst>
              <a:ext uri="{FF2B5EF4-FFF2-40B4-BE49-F238E27FC236}">
                <a16:creationId xmlns:a16="http://schemas.microsoft.com/office/drawing/2014/main" id="{490ABFC1-949F-49B5-8FB5-6A17B3053B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7">
            <a:extLst>
              <a:ext uri="{FF2B5EF4-FFF2-40B4-BE49-F238E27FC236}">
                <a16:creationId xmlns:a16="http://schemas.microsoft.com/office/drawing/2014/main" id="{20B1B1F4-F9CA-4E40-91B2-7296A83145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063" y="1128713"/>
            <a:ext cx="304165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8">
            <a:extLst>
              <a:ext uri="{FF2B5EF4-FFF2-40B4-BE49-F238E27FC236}">
                <a16:creationId xmlns:a16="http://schemas.microsoft.com/office/drawing/2014/main" id="{D7363B26-B8B2-445A-9144-3AE410CCE6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6288" y="1128713"/>
            <a:ext cx="3040062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9">
            <a:extLst>
              <a:ext uri="{FF2B5EF4-FFF2-40B4-BE49-F238E27FC236}">
                <a16:creationId xmlns:a16="http://schemas.microsoft.com/office/drawing/2014/main" id="{4A4319B3-D608-4D7B-A35D-47595590A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175" y="1128713"/>
            <a:ext cx="304165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49501" y="4267238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6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sz="half" idx="10"/>
          </p:nvPr>
        </p:nvSpPr>
        <p:spPr>
          <a:xfrm>
            <a:off x="4564037" y="4294126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6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1"/>
          </p:nvPr>
        </p:nvSpPr>
        <p:spPr>
          <a:xfrm>
            <a:off x="8277223" y="4267237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6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8" name="Zástupný symbol pro obsah 2"/>
          <p:cNvSpPr>
            <a:spLocks noGrp="1"/>
          </p:cNvSpPr>
          <p:nvPr>
            <p:ph sz="half" idx="12"/>
          </p:nvPr>
        </p:nvSpPr>
        <p:spPr>
          <a:xfrm>
            <a:off x="1379007" y="2131332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9" name="Zástupný symbol pro obsah 2"/>
          <p:cNvSpPr>
            <a:spLocks noGrp="1"/>
          </p:cNvSpPr>
          <p:nvPr>
            <p:ph sz="half" idx="13"/>
          </p:nvPr>
        </p:nvSpPr>
        <p:spPr>
          <a:xfrm>
            <a:off x="5237013" y="2126931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0" name="Zástupný symbol pro obsah 2"/>
          <p:cNvSpPr>
            <a:spLocks noGrp="1"/>
          </p:cNvSpPr>
          <p:nvPr>
            <p:ph sz="half" idx="14"/>
          </p:nvPr>
        </p:nvSpPr>
        <p:spPr>
          <a:xfrm>
            <a:off x="9057971" y="2126931"/>
            <a:ext cx="1717972" cy="143583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70421695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2612B3D1-C2BC-4C39-AA79-AA3BA2F54A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4000" y="2757488"/>
            <a:ext cx="13271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7">
            <a:extLst>
              <a:ext uri="{FF2B5EF4-FFF2-40B4-BE49-F238E27FC236}">
                <a16:creationId xmlns:a16="http://schemas.microsoft.com/office/drawing/2014/main" id="{12EEAA41-7E99-4E3F-9205-0240CE7736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2288" y="2720975"/>
            <a:ext cx="132715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8">
            <a:extLst>
              <a:ext uri="{FF2B5EF4-FFF2-40B4-BE49-F238E27FC236}">
                <a16:creationId xmlns:a16="http://schemas.microsoft.com/office/drawing/2014/main" id="{A79530A4-0EFD-40A7-8696-3BC3311EC7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7188" y="2757488"/>
            <a:ext cx="13271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67417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25142F98-CFDD-4B83-AF72-67B9DDEDAE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578919BF-0B9B-4EA8-8D93-DCE5B7ABBC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51864" y="1350498"/>
            <a:ext cx="6464862" cy="4566823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10" name="Zástupný symbol pro obsah 2"/>
          <p:cNvSpPr>
            <a:spLocks noGrp="1"/>
          </p:cNvSpPr>
          <p:nvPr>
            <p:ph sz="half" idx="10"/>
          </p:nvPr>
        </p:nvSpPr>
        <p:spPr>
          <a:xfrm>
            <a:off x="7695028" y="1350498"/>
            <a:ext cx="3658771" cy="455918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0300280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28D8ECC6-9F86-4FEF-ACB4-D03177B4A2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23489238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0CA43B24-113F-4925-AAE0-3BBC5F3887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3217358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A8CF815B-3EF2-4240-A120-2F7834852B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2183572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65297588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1584D609-2A0E-4522-B008-DB75EB84DE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6311900"/>
            <a:ext cx="116776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3"/>
              </a:buBlip>
              <a:defRPr sz="2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30191001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AC8F1E-3C75-4835-BA81-D87FB8ED1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3AD9F6-C606-438D-B609-4F7E356E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8CE0C5-C947-4F6B-9E2C-AE96749FE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684ADE6-B5A5-4305-9749-FF150452B6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07883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914EFF8D-7F56-43F6-8025-25FED8F72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47AF89B2-8CE0-4594-9267-6243AE1F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7DE47B2-AB85-413D-A124-72434C82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23023-052E-4176-841A-A9BFCC9C195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051816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8C63707-D84C-4E79-AC91-322C6D75C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43CD332-BC77-4ADF-87F0-ACABBA652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7120A79-30A4-49E0-8FC8-65437DA6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3C4609-83C4-4E80-BE29-DE027ECC262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004516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A7ABB645-5600-4C8C-9B55-4951AEEB8E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24000" y="2943227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71450207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48D6E1-F178-481A-85AA-3B78A0668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5EDC68-DB16-4EF5-9741-BE226AE2C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3D6A92-892E-4F91-9D7C-6838D531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5FEF8-0E7F-4AE7-85E3-3DC2E44CED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866637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22236F-54AD-45E4-B2E5-20A898BB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1DBAC9-CD9E-49AB-A599-5F0DB6D8A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272FAA-B3BF-405C-84B2-4BE1FBBF4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61BF6-2798-4317-A783-3E9CC04650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838522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DFBAEB-5000-0515-DE06-C69C0BBB2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986C2A3-BA87-4226-DE60-FAFF658F27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1BBC18-E201-0A11-3FA1-4BB458444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DF2B-6413-4F20-B4E3-6EEE655832C9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C3F70B-7A9B-CDF0-F96E-36E60D2F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129ED7-0C0C-170D-B528-C1B01576C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CC248-ADDA-4C71-A07B-980945CB8A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124916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CF91A6-7D52-853E-37BA-EB4C46F96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087CF2-2B0E-9B66-74A1-98F5109E7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D6EA58-3141-0495-CD6A-CCD3D9570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DF2B-6413-4F20-B4E3-6EEE655832C9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F4EDC7-1981-44D4-B5CE-F73BA279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274179-986A-3CC8-DBBE-4A3387E0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CC248-ADDA-4C71-A07B-980945CB8A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90621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49D0A-82BA-8FA9-5997-15458F5DC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5C6580-46B2-3E6F-74DC-85B80E748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AF4168-2E57-3BB4-5AF2-AF54FF7D1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DF2B-6413-4F20-B4E3-6EEE655832C9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8B6A8F-B01F-B767-D2BD-3FE86BF45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9D587C-7B15-03F4-66BD-F6BB949B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CC248-ADDA-4C71-A07B-980945CB8A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554938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8EFE64-86B7-7E28-C5CB-C1ADE0CBA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B1929-B0E4-559D-937E-11C534811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5F7AAA7-0291-005A-3B1B-8B3F7A12E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3D5F324-3F61-8415-08BA-5D7DE5A1E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DF2B-6413-4F20-B4E3-6EEE655832C9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7F6672-E57D-B78A-CD95-61292FDD4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CC9121-484A-C2DC-C543-D81A9F20E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CC248-ADDA-4C71-A07B-980945CB8A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5981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C450D7-EB7C-4899-C12A-984C81F8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D7AB624-67D0-66D5-C0AB-6E58AC1F3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FD691C3-4A6D-4A6A-C6B1-6AB8E6C04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F00D897-D454-9E84-74B4-F7DB624B5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5F97D76-8C73-823D-5B75-8FC36CC04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B732D5F-A384-A0BD-E4D4-D7D94A0DE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DF2B-6413-4F20-B4E3-6EEE655832C9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C553577-C324-D1F9-8882-54A5768BB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2898F47-10FA-996A-FC78-29B70D928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CC248-ADDA-4C71-A07B-980945CB8A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127961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AA3C7-CCED-2B5C-10F3-3E2BB5B95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85FCD00-A665-91DB-34FF-33A698FEC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DF2B-6413-4F20-B4E3-6EEE655832C9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FB7D7E-2CC5-5821-9C6D-BA7DB800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57FAF7A-A998-F967-5338-0C00FDC00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CC248-ADDA-4C71-A07B-980945CB8A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516240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9D3978F-2303-AEA5-352B-B2B992F3E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DF2B-6413-4F20-B4E3-6EEE655832C9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D1ED85D-B08D-4BF1-C0B2-D21DA1026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87375F2-C91F-BE8F-7036-C6C768E0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CC248-ADDA-4C71-A07B-980945CB8A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3989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C786C3-ACC2-9D20-9A0A-6E7BABE2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2E2119-7B9B-7823-16BB-A9F371D99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8BCF236-45D3-7173-67C3-5AFD53C43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2BC38EC-A45F-3CDB-AB32-D2959681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DF2B-6413-4F20-B4E3-6EEE655832C9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3A16B74-66CC-A0C9-CD50-4C151526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6944F81-D565-2ECC-6FA9-37B3B085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CC248-ADDA-4C71-A07B-980945CB8A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20518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C1CB1930-4EAF-4082-8380-77E0F288DC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4313" y="912813"/>
            <a:ext cx="16033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2B60151D-435A-43D3-B86F-C0E02B03D9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>
            <a:extLst>
              <a:ext uri="{FF2B5EF4-FFF2-40B4-BE49-F238E27FC236}">
                <a16:creationId xmlns:a16="http://schemas.microsoft.com/office/drawing/2014/main" id="{1E4E97FC-B2CC-4084-ACFE-330742BEC8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530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9">
            <a:extLst>
              <a:ext uri="{FF2B5EF4-FFF2-40B4-BE49-F238E27FC236}">
                <a16:creationId xmlns:a16="http://schemas.microsoft.com/office/drawing/2014/main" id="{1A519327-E88E-49B2-9666-E60F7CDD98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250" y="3328988"/>
            <a:ext cx="1108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1538492" y="1647829"/>
            <a:ext cx="9144000" cy="1681160"/>
          </a:xfrm>
        </p:spPr>
        <p:txBody>
          <a:bodyPr>
            <a:noAutofit/>
          </a:bodyPr>
          <a:lstStyle>
            <a:lvl1pPr algn="ctr">
              <a:defRPr b="1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5014918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4691775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0C6D31-9260-5E40-25C7-829CC2B02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F2095D6-5566-CA19-9056-84BF66A846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16F4961-E635-50E3-B847-CAB00476F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920BE27-0B08-8563-0BF9-76CA3B6E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DF2B-6413-4F20-B4E3-6EEE655832C9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1025C4-2806-1E8F-8920-2248E1254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2C11EC-5FCA-4C6E-7F79-10F61E6B4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CC248-ADDA-4C71-A07B-980945CB8A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844349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EDC957-9A9A-7704-2B2D-3994B60C4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BC4EAD6-7125-E20D-61D3-C0C6A0023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EAE0E5-DF94-6E00-F16A-2A0A9A8CC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DF2B-6413-4F20-B4E3-6EEE655832C9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A330E3-1685-70AE-440E-DEBF7C532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3D386B-748B-4B06-177E-83C386640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CC248-ADDA-4C71-A07B-980945CB8A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36033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695B614-73EA-442A-B8A5-739BA8734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B8258AA-681A-08F5-B7E2-7285778B3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AA9D97-6FB0-D9A3-9B15-C9E6EA43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DF2B-6413-4F20-B4E3-6EEE655832C9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58F39D-BAA1-E0AD-B1C6-E644AB2C3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28DBC0-3F2B-0714-977D-E33FED3C9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CC248-ADDA-4C71-A07B-980945CB8A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302908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164036"/>
            <a:ext cx="9144000" cy="109376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126070239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0">
            <a:extLst>
              <a:ext uri="{FF2B5EF4-FFF2-40B4-BE49-F238E27FC236}">
                <a16:creationId xmlns:a16="http://schemas.microsoft.com/office/drawing/2014/main" id="{D77D632D-FE0B-4310-A967-9CE6DEE104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1763" y="439738"/>
            <a:ext cx="19510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36763"/>
            <a:ext cx="10515600" cy="3940199"/>
          </a:xfrm>
        </p:spPr>
        <p:txBody>
          <a:bodyPr/>
          <a:lstStyle>
            <a:lvl1pPr marL="450850" indent="-450850"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02363587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 tex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10">
            <a:extLst>
              <a:ext uri="{FF2B5EF4-FFF2-40B4-BE49-F238E27FC236}">
                <a16:creationId xmlns:a16="http://schemas.microsoft.com/office/drawing/2014/main" id="{4906C3A2-02BF-4B27-A40D-350A4A8359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1763" y="439738"/>
            <a:ext cx="19510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36763"/>
            <a:ext cx="4704471" cy="3940199"/>
          </a:xfrm>
        </p:spPr>
        <p:txBody>
          <a:bodyPr/>
          <a:lstStyle>
            <a:lvl1pPr marL="450850" indent="-450850"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0"/>
          </p:nvPr>
        </p:nvSpPr>
        <p:spPr>
          <a:xfrm>
            <a:off x="6392596" y="2236763"/>
            <a:ext cx="4704471" cy="3940199"/>
          </a:xfrm>
        </p:spPr>
        <p:txBody>
          <a:bodyPr/>
          <a:lstStyle>
            <a:lvl1pPr marL="450850" indent="-450850"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0627893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 s 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10">
            <a:extLst>
              <a:ext uri="{FF2B5EF4-FFF2-40B4-BE49-F238E27FC236}">
                <a16:creationId xmlns:a16="http://schemas.microsoft.com/office/drawing/2014/main" id="{54E66583-B3B5-43B6-8852-51CA8802F7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1763" y="439738"/>
            <a:ext cx="19510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489982"/>
            <a:ext cx="4704471" cy="3686980"/>
          </a:xfrm>
        </p:spPr>
        <p:txBody>
          <a:bodyPr/>
          <a:lstStyle>
            <a:lvl1pPr marL="450850" indent="-450850"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0"/>
          </p:nvPr>
        </p:nvSpPr>
        <p:spPr>
          <a:xfrm>
            <a:off x="6392596" y="2489982"/>
            <a:ext cx="4704471" cy="3686980"/>
          </a:xfrm>
        </p:spPr>
        <p:txBody>
          <a:bodyPr/>
          <a:lstStyle>
            <a:lvl1pPr marL="450850" indent="-450850"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1"/>
          </p:nvPr>
        </p:nvSpPr>
        <p:spPr>
          <a:xfrm>
            <a:off x="838200" y="1941512"/>
            <a:ext cx="4704471" cy="379657"/>
          </a:xfrm>
        </p:spPr>
        <p:txBody>
          <a:bodyPr/>
          <a:lstStyle>
            <a:lvl1pPr marL="0" indent="0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2"/>
          </p:nvPr>
        </p:nvSpPr>
        <p:spPr>
          <a:xfrm>
            <a:off x="6392596" y="1970863"/>
            <a:ext cx="4704471" cy="379657"/>
          </a:xfrm>
        </p:spPr>
        <p:txBody>
          <a:bodyPr/>
          <a:lstStyle>
            <a:lvl1pPr marL="0" indent="0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74915804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28987531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azky s 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8">
            <a:extLst>
              <a:ext uri="{FF2B5EF4-FFF2-40B4-BE49-F238E27FC236}">
                <a16:creationId xmlns:a16="http://schemas.microsoft.com/office/drawing/2014/main" id="{0604E4AB-F113-4BC5-9872-28B5BF2240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1763" y="439738"/>
            <a:ext cx="19510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1"/>
          </p:nvPr>
        </p:nvSpPr>
        <p:spPr>
          <a:xfrm>
            <a:off x="838200" y="1941512"/>
            <a:ext cx="4704471" cy="379657"/>
          </a:xfrm>
        </p:spPr>
        <p:txBody>
          <a:bodyPr/>
          <a:lstStyle>
            <a:lvl1pPr marL="0" indent="0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2"/>
          </p:nvPr>
        </p:nvSpPr>
        <p:spPr>
          <a:xfrm>
            <a:off x="6392596" y="1970863"/>
            <a:ext cx="4704471" cy="379657"/>
          </a:xfrm>
        </p:spPr>
        <p:txBody>
          <a:bodyPr/>
          <a:lstStyle>
            <a:lvl1pPr marL="0" indent="0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199" y="2571993"/>
            <a:ext cx="4704471" cy="360496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10" name="Zástupný symbol pro obrázek 2"/>
          <p:cNvSpPr>
            <a:spLocks noGrp="1"/>
          </p:cNvSpPr>
          <p:nvPr>
            <p:ph type="pic" idx="13"/>
          </p:nvPr>
        </p:nvSpPr>
        <p:spPr>
          <a:xfrm>
            <a:off x="6392596" y="2571992"/>
            <a:ext cx="4704471" cy="360496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35265781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ek s 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10">
            <a:extLst>
              <a:ext uri="{FF2B5EF4-FFF2-40B4-BE49-F238E27FC236}">
                <a16:creationId xmlns:a16="http://schemas.microsoft.com/office/drawing/2014/main" id="{41EA62DD-F923-40F4-85B3-17FC127A26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1763" y="439738"/>
            <a:ext cx="19510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1"/>
          </p:nvPr>
        </p:nvSpPr>
        <p:spPr>
          <a:xfrm>
            <a:off x="838200" y="1941512"/>
            <a:ext cx="6181578" cy="407793"/>
          </a:xfrm>
        </p:spPr>
        <p:txBody>
          <a:bodyPr/>
          <a:lstStyle>
            <a:lvl1pPr marL="0" indent="0"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199" y="2571993"/>
            <a:ext cx="6181579" cy="360496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02953004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82534F43-FAB3-4F26-8107-D2A398B4F9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8163" y="557213"/>
            <a:ext cx="34956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7">
            <a:extLst>
              <a:ext uri="{FF2B5EF4-FFF2-40B4-BE49-F238E27FC236}">
                <a16:creationId xmlns:a16="http://schemas.microsoft.com/office/drawing/2014/main" id="{3E392C6D-73A6-4E51-A557-8A9C5463D8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213" y="5762625"/>
            <a:ext cx="16795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1524000" y="4438142"/>
            <a:ext cx="9144000" cy="968641"/>
          </a:xfrm>
        </p:spPr>
        <p:txBody>
          <a:bodyPr>
            <a:noAutofit/>
          </a:bodyPr>
          <a:lstStyle>
            <a:lvl1pPr marL="0" indent="0" algn="ctr">
              <a:buNone/>
              <a:defRPr sz="3200" b="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670894753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0">
            <a:extLst>
              <a:ext uri="{FF2B5EF4-FFF2-40B4-BE49-F238E27FC236}">
                <a16:creationId xmlns:a16="http://schemas.microsoft.com/office/drawing/2014/main" id="{F33FF50F-6AFF-4DE4-81B5-F6119C1891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9113" y="0"/>
            <a:ext cx="151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838200" y="3277772"/>
            <a:ext cx="10515600" cy="2899190"/>
          </a:xfrm>
        </p:spPr>
        <p:txBody>
          <a:bodyPr/>
          <a:lstStyle>
            <a:lvl1pPr marL="450850" indent="-450850"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6259716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6935" y="1844703"/>
            <a:ext cx="10519575" cy="41982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 podnadpisů.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8D486FCC-6664-1624-80F5-3FD3CE6A7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0D9FC-E070-44D9-B623-EA8D59908E6B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CD607D7D-AF98-AEE6-4DB4-F77C7B940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DEAC06AC-5753-1E92-75E5-674F733E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2441F8-DB01-42B1-B696-A74089A910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165235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41953"/>
            <a:ext cx="10515600" cy="378757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4F3B9B-06BE-0994-5622-A0C407977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45918-AC43-4745-84D1-9EDBF9FCEFD3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C915DD-7F4D-6A83-7D5F-4343F2B1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D65856-F64C-5951-8627-610526AC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B7C02D-D137-4F1F-9B4D-0C64DAE9CF6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533063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1852655"/>
            <a:ext cx="10515600" cy="376891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3D1DD789-E1A6-D31B-CC98-92A1F72C0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7183-7EAE-4991-9FB5-A0FD0701F2A2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8D15DE1B-35C3-B8C8-2945-C2112130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D2E5DD6F-1D8A-E649-C5C5-3B493DDA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49E01-C248-450A-84CB-556D58E5BFF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78085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4365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4365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37EA5F29-4DB5-2EA6-06A0-55F094977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99769-D812-4156-8CA7-3EB2BBCD5DD2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2E407F-9F1F-FF1F-1ADA-7419D9D91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94E035-2209-A969-6F65-AB0931929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3A2E1-6CC3-41A2-A19A-F47FDAD33AC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023298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852658"/>
            <a:ext cx="5157787" cy="5490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14830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844706"/>
            <a:ext cx="5183188" cy="55700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4830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11E8202D-401B-5BA9-DF43-443B5092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F1642-91A7-44C3-B361-7047BC52C73A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0CF14D70-2BB4-993D-8BF6-C2274B558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1BB63C6E-8D12-FD10-5875-1C23526D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2435C-7E29-4F9A-9022-4AD06270A08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406825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D0030B94-71D7-A30C-4EA9-077E3734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FFA2-3A72-4818-9EBF-2A2F448097EA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371D1F28-0709-5C86-5EA4-BE15C76A9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B5D885E-1192-A9A7-59C8-4A49A4AF3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BB7E4F-1D69-425C-903E-BB971B54F4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4492722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28D2714F-26A5-F732-1D58-7AA1B2AFD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1019C-7EEB-41CF-A448-4F8006D416D8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7C05CD29-C4E9-DD17-1E83-44D73C929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52EC6F9E-16A4-4034-DAED-6DB2FE51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AB0FC-6501-4414-84D2-AE42F574710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65912450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27717AD7-376D-4A74-6FA3-2831A19D1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940BE-E30B-4004-BDE9-CDCB690912BD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8B1BECF3-61F5-9596-9EA8-3E12E056B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CD2A9B28-794C-5605-9E30-CFA506AC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30F4D-0366-43D8-AFDE-A0B49EBDCF0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3874724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3979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6580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4295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B02DC3B1-7345-D0B0-D8DE-881F5AF0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D6A7E-9541-403E-B4E8-4D2EBF35DB23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E070BDE0-BED6-1910-F9D3-C68325C4C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DF89FC2F-2993-CBD9-7ABB-6643F5246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E42AA-D265-4AE8-85CD-2AAA1682294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654278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4F732666-5868-4021-8378-1CBE3CB69D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4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06809112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826DE31F-F3F5-EDA7-828C-1231881A2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B6539-E380-4AB8-8A9F-91947ADF8EF6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3EBB32A3-927E-39A1-5F21-28F451FB6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54830FA-F0C9-727D-C8A1-B2F9FC94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BD4DC-78AF-43AC-93FA-2284D1F2D97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560617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C772A7-7F73-BBDB-0C50-00D33EC7F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A9173-AA6B-4558-810F-5CF160C65E00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11B417-52FE-B3A1-08A1-C742E9B33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809FC0-8822-6501-B09A-2A622A479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621DD-CDF4-4C2C-BE18-07F1DA76146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764034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344891-3EAD-FFD5-AF34-B56078E57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5E96D95-78E0-74A3-CD16-331A79450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CDDBD5-2422-44D2-A5EC-E05C10A540B5}" type="datetimeFigureOut">
              <a:rPr lang="cs-CZ" smtClean="0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01DEB24-DFC0-6805-3A36-3BD71DB37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1B6F371-FB27-D25E-13FC-846D63A7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0631A-E185-4917-A028-7FC465981BBB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5129209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6935" y="1844703"/>
            <a:ext cx="10519575" cy="41982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 podnadpisů.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97CE65C0-2256-8C29-0656-562657D78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E9EC4-FA2C-4D62-A9F6-FD8187432345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06E2EAB8-9021-685B-F2A6-45F9C15F0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0AE63EB-2894-AA21-3CE7-72971F679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988F6-E3CA-41A9-ACBE-BC836FBE2C7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1416801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41953"/>
            <a:ext cx="10515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F452CA-ED88-67D1-DA35-46329F85F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511D7-BE64-4AD1-8FF0-D14571152B1E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32885E-E1CC-F72B-66EB-587D759B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E5506E-62EF-A3A4-2CC8-26D7D8B8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293F22-7CE6-417A-A661-D8FD1CE62B6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6630367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1852654"/>
            <a:ext cx="10515600" cy="423699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172553FC-40AA-A604-BD36-24725CCDD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DF785-1C83-43DF-86D7-FE910D11CE6B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3D351B62-3907-4300-26E7-002A49271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1ABAEAB3-3089-476A-A660-ED19CD01F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855FA-935C-478A-A045-C21527687E5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4810877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9A655C16-13A1-ED4F-B6DA-B94F2930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B54E5-15DA-413A-8E9E-51845CF4A20E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3CE2F8-A5C9-4134-B0A4-08AA37E64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F47A28-F157-C2A2-8ECF-F632DC071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6AF09-F212-450C-BF52-214DC75B2B6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156204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852658"/>
            <a:ext cx="5157787" cy="5490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844706"/>
            <a:ext cx="5183188" cy="55700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035A911A-6D35-589D-7F47-96CD0A793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7FC95-B01B-4EF2-85A8-C75879F8C611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31987B2A-F6E7-CD4D-5E9F-8EEABB76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CDA0F549-396D-FCE3-06FA-17F404B0E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BEB36-0571-4C58-8784-352D841E067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514408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4CB737C6-FF27-63FD-6110-D8145F3E7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E6942-408D-42FD-8ADF-34D88549290D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D4A3008A-615E-E0F9-8DA8-E42340C0F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B4AF9E64-E926-855B-F72F-7A21752E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859C9-0065-4E53-BE1D-FE0C38190C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9816942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D099BA90-E089-7A9C-BF64-40DC8D21F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28D60-233C-4DA5-AEF5-30CF1444370F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40A8D03E-68E1-E18B-55CD-D69B5681A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431C9216-9988-3951-FB49-3C4E08CC9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7A7E9-120E-418F-9CD6-3315FCA4BE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948556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44E7684D-78A4-4883-8420-19D57613E5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4213" y="214313"/>
            <a:ext cx="34972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0E024282-D3FA-41D2-84EC-BAA641EC98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2363372"/>
            <a:ext cx="5181600" cy="3813591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4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3601329"/>
            <a:ext cx="5181600" cy="2575634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5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1257812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8E4D12D-5318-3CAA-4B36-33441E282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C48AD-F1AF-475D-BB60-B8AEF6A613F3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D83502AE-0FC8-4AD9-FF40-C6A414CA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1015D83-9345-F967-2A0A-7B83332AB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8E2B8-0030-42E7-B547-FB531328721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807665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8BFC1ABA-816D-0DDF-FC42-2AA1D0CD6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D8F5D-9752-42CD-90F3-2E4CBF481AAA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5D1B9F54-63F2-9976-63B7-07918EAA7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D79E96B-BB4D-799D-B17F-3E15199A1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617947-D1A8-418E-BA51-14873052CCE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485268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FBFBC9E1-0BB8-A987-DCC6-FD2BFF69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1554C-F161-4BA8-A7EA-BDA80DE0EEB7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C75BC141-F897-5151-5B01-A95F4E14B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08518DA-C41C-0BEE-AFE5-43E99B4D0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71582-2557-4063-9E29-04D1A6AAF1B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745614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10D6EE-91EC-AA47-5C11-34BF5F7D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F1E58-3CC7-4026-81B3-ED7D00F6F743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B1001B-2CEC-F2D4-C3DA-863F51732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2E67E0-992F-08DA-675F-40C753EBE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1CF3F3-0D64-45AE-A6C7-2C57534D47D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741634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DBD319DF-059F-44A5-A360-41996D75DA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8008718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6B889F1F-202B-4F97-892F-52F0EC5FDB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084269B1-6184-4397-8C83-52062AA3FD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215900"/>
            <a:ext cx="34956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>
            <a:extLst>
              <a:ext uri="{FF2B5EF4-FFF2-40B4-BE49-F238E27FC236}">
                <a16:creationId xmlns:a16="http://schemas.microsoft.com/office/drawing/2014/main" id="{AB3B3328-A118-41B3-97BE-91358B5EDF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318782" y="1518673"/>
            <a:ext cx="7035018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sz="half" idx="1"/>
          </p:nvPr>
        </p:nvSpPr>
        <p:spPr>
          <a:xfrm>
            <a:off x="4318782" y="3376246"/>
            <a:ext cx="7035017" cy="2800718"/>
          </a:xfrm>
        </p:spPr>
        <p:txBody>
          <a:bodyPr>
            <a:noAutofit/>
          </a:bodyPr>
          <a:lstStyle>
            <a:lvl1pPr marL="450850" indent="-450850">
              <a:buFontTx/>
              <a:buBlip>
                <a:blip r:embed="rId5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7198843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33FBC104-CFDC-45B3-8BB0-5CB8239FE3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6297613"/>
            <a:ext cx="11710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B8CFC504-1687-426C-8030-C8018DE722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7575" y="396875"/>
            <a:ext cx="19510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8">
            <a:extLst>
              <a:ext uri="{FF2B5EF4-FFF2-40B4-BE49-F238E27FC236}">
                <a16:creationId xmlns:a16="http://schemas.microsoft.com/office/drawing/2014/main" id="{C2169F84-143A-486A-9643-8ACFE00986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00" y="1138238"/>
            <a:ext cx="303212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9">
            <a:extLst>
              <a:ext uri="{FF2B5EF4-FFF2-40B4-BE49-F238E27FC236}">
                <a16:creationId xmlns:a16="http://schemas.microsoft.com/office/drawing/2014/main" id="{293F5C72-72AB-42E5-AFFF-9A65DB8C3D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475" y="1143000"/>
            <a:ext cx="30289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0">
            <a:extLst>
              <a:ext uri="{FF2B5EF4-FFF2-40B4-BE49-F238E27FC236}">
                <a16:creationId xmlns:a16="http://schemas.microsoft.com/office/drawing/2014/main" id="{A5F679F6-451B-4BCE-AD56-F4E1AA4501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7225" y="1143000"/>
            <a:ext cx="302895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49501" y="4267238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sz="half" idx="10"/>
          </p:nvPr>
        </p:nvSpPr>
        <p:spPr>
          <a:xfrm>
            <a:off x="4564037" y="4294126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1"/>
          </p:nvPr>
        </p:nvSpPr>
        <p:spPr>
          <a:xfrm>
            <a:off x="8277223" y="4267237"/>
            <a:ext cx="3358265" cy="2003705"/>
          </a:xfrm>
        </p:spPr>
        <p:txBody>
          <a:bodyPr>
            <a:noAutofit/>
          </a:bodyPr>
          <a:lstStyle>
            <a:lvl1pPr marL="182563" indent="-182563">
              <a:buFontTx/>
              <a:buBlip>
                <a:blip r:embed="rId7"/>
              </a:buBlip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1674162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28.jpe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0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2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3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>
            <a:extLst>
              <a:ext uri="{FF2B5EF4-FFF2-40B4-BE49-F238E27FC236}">
                <a16:creationId xmlns:a16="http://schemas.microsoft.com/office/drawing/2014/main" id="{0061C4E8-3D0A-4A76-BC47-B37F247A0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2051" name="Zástupný symbol pro text 2">
            <a:extLst>
              <a:ext uri="{FF2B5EF4-FFF2-40B4-BE49-F238E27FC236}">
                <a16:creationId xmlns:a16="http://schemas.microsoft.com/office/drawing/2014/main" id="{DA369FA2-21E6-4E40-85AF-7D61CA70D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8252F9-E236-4B83-ADF3-C9AF97F14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D44A21-165D-422C-90D8-246D3E530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C5A4D0-388D-43E5-91AC-06D5D36E3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781ACE5-4314-444D-BBC4-609829826F0B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  <p:sldLayoutId id="2147484005" r:id="rId15"/>
    <p:sldLayoutId id="2147484006" r:id="rId16"/>
    <p:sldLayoutId id="2147484007" r:id="rId17"/>
    <p:sldLayoutId id="2147483979" r:id="rId18"/>
    <p:sldLayoutId id="2147483980" r:id="rId19"/>
    <p:sldLayoutId id="2147483981" r:id="rId20"/>
    <p:sldLayoutId id="2147483982" r:id="rId21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36B2EC0-6E8F-C8D3-BD6D-60D78BC3A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0D6445B-526C-37D4-5A5A-FA09EDF9D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221726-64A3-F030-9998-05B60F27B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03DF2B-6413-4F20-B4E3-6EEE655832C9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43487C-CA1A-1397-8B4F-C88ED64290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5037DA-A204-A73B-D66B-EA3BA233F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BCC248-ADDA-4C71-A07B-980945CB8A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4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nadpis 1">
            <a:extLst>
              <a:ext uri="{FF2B5EF4-FFF2-40B4-BE49-F238E27FC236}">
                <a16:creationId xmlns:a16="http://schemas.microsoft.com/office/drawing/2014/main" id="{2F2CBFEC-08D6-4306-A6BC-AD5A4372AE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3075" name="Zástupný symbol pro text 2">
            <a:extLst>
              <a:ext uri="{FF2B5EF4-FFF2-40B4-BE49-F238E27FC236}">
                <a16:creationId xmlns:a16="http://schemas.microsoft.com/office/drawing/2014/main" id="{EAC66260-42B7-4B3D-879D-C7608A3E30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EE1C34-BDB7-4342-BE86-6EA2DEE94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BDA8F1-010E-4D5A-8E8C-6686790BD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6731E3-820D-4CCB-965B-7724BD298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0D269C9E-D3E0-4857-84FF-AAF602943EC0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3079" name="Obrázek 8">
            <a:extLst>
              <a:ext uri="{FF2B5EF4-FFF2-40B4-BE49-F238E27FC236}">
                <a16:creationId xmlns:a16="http://schemas.microsoft.com/office/drawing/2014/main" id="{7C2EA877-B56D-4DFF-AB44-BC02689B2F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1763" y="439738"/>
            <a:ext cx="19510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Obrázek 9">
            <a:extLst>
              <a:ext uri="{FF2B5EF4-FFF2-40B4-BE49-F238E27FC236}">
                <a16:creationId xmlns:a16="http://schemas.microsoft.com/office/drawing/2014/main" id="{5048C4E0-8E6A-49B5-BF39-2C7D0632FE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9113" y="0"/>
            <a:ext cx="151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</p:sldLayoutIdLst>
  <p:transition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anose="020B0604030504040204" pitchFamily="34" charset="0"/>
          <a:cs typeface="Tahoma" panose="020B060403050404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>
            <a:extLst>
              <a:ext uri="{FF2B5EF4-FFF2-40B4-BE49-F238E27FC236}">
                <a16:creationId xmlns:a16="http://schemas.microsoft.com/office/drawing/2014/main" id="{138EDA60-4C64-D19C-C49E-06F3150A90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29325"/>
            <a:ext cx="122682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7" name="Zástupný symbol pro nadpis 1">
            <a:extLst>
              <a:ext uri="{FF2B5EF4-FFF2-40B4-BE49-F238E27FC236}">
                <a16:creationId xmlns:a16="http://schemas.microsoft.com/office/drawing/2014/main" id="{027735F9-4D72-1F7C-95E8-CBC9A29BDA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8" name="Zástupný symbol pro text 2">
            <a:extLst>
              <a:ext uri="{FF2B5EF4-FFF2-40B4-BE49-F238E27FC236}">
                <a16:creationId xmlns:a16="http://schemas.microsoft.com/office/drawing/2014/main" id="{E15E80ED-8585-8FA7-EC75-23BDA0EE36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AA287B-8CA3-7D11-FCD8-A38E3EC1B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57515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7CDDBD5-2422-44D2-A5EC-E05C10A540B5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5D65783-001F-1553-29B1-02DC74C1A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7515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4C6C9D-0249-E10D-B549-478E8B896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751513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D40631A-E185-4917-A028-7FC465981BBB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1032" name="Obrázek 1">
            <a:extLst>
              <a:ext uri="{FF2B5EF4-FFF2-40B4-BE49-F238E27FC236}">
                <a16:creationId xmlns:a16="http://schemas.microsoft.com/office/drawing/2014/main" id="{57877C0E-CE4E-851C-DF75-3BAED323F0F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65088"/>
            <a:ext cx="12053888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94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75" r:id="rId12"/>
  </p:sldLayoutIdLst>
  <p:transition>
    <p:fade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Nunito Black" pitchFamily="2" charset="-18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Nunito Black" pitchFamily="2" charset="-1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Nunito Black" pitchFamily="2" charset="-1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Nunito Black" pitchFamily="2" charset="-1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Nunito Black" pitchFamily="2" charset="-1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Nunito" pitchFamily="2" charset="-18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Nunito" pitchFamily="2" charset="-18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Nunito" pitchFamily="2" charset="-18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Nunito" pitchFamily="2" charset="-18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Nunito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2">
            <a:extLst>
              <a:ext uri="{FF2B5EF4-FFF2-40B4-BE49-F238E27FC236}">
                <a16:creationId xmlns:a16="http://schemas.microsoft.com/office/drawing/2014/main" id="{0293A23B-004B-0AF9-81A3-9C41EE34B2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3816350"/>
            <a:ext cx="12006263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Zástupný symbol pro nadpis 1">
            <a:extLst>
              <a:ext uri="{FF2B5EF4-FFF2-40B4-BE49-F238E27FC236}">
                <a16:creationId xmlns:a16="http://schemas.microsoft.com/office/drawing/2014/main" id="{0610B21E-6707-D306-B3ED-72F6E22146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8" name="Zástupný symbol pro text 2">
            <a:extLst>
              <a:ext uri="{FF2B5EF4-FFF2-40B4-BE49-F238E27FC236}">
                <a16:creationId xmlns:a16="http://schemas.microsoft.com/office/drawing/2014/main" id="{9AC9C792-5E03-F29B-FC7A-BE1B5EFE2A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C4DD16-E643-4DE4-7FAC-1299D2D90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684AD9C-2DCB-494B-90B8-B1EE38E82B9D}" type="datetimeFigureOut">
              <a:rPr lang="cs-CZ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304983-AB0C-F87B-0799-046F2D5E4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2055CC-E249-18CD-491F-33AA18CCF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BD97CFE-AC90-42BF-ACEA-DC9E4F84D7A5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1032" name="Obrázek 1">
            <a:extLst>
              <a:ext uri="{FF2B5EF4-FFF2-40B4-BE49-F238E27FC236}">
                <a16:creationId xmlns:a16="http://schemas.microsoft.com/office/drawing/2014/main" id="{D7A057D4-05D4-868E-8F99-A8B5C97EDA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65088"/>
            <a:ext cx="12053888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53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ransition>
    <p:fade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Nunito Black" pitchFamily="2" charset="-18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Nunito Black" pitchFamily="2" charset="-1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Nunito Black" pitchFamily="2" charset="-1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Nunito Black" pitchFamily="2" charset="-1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Nunito Black" pitchFamily="2" charset="-1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Nunito" pitchFamily="2" charset="-18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Nunito" pitchFamily="2" charset="-18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Nunito" pitchFamily="2" charset="-18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Nunito" pitchFamily="2" charset="-18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Nunito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0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5" Type="http://schemas.openxmlformats.org/officeDocument/2006/relationships/hyperlink" Target="mailto:adela.otevrelova@msk.cz" TargetMode="External"/><Relationship Id="rId4" Type="http://schemas.openxmlformats.org/officeDocument/2006/relationships/hyperlink" Target="mailto:Radim.fojtik@msk.c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hyperlink" Target="https://storymaps.arcgis.com/stories/09e39415e7c84cf9bcba31f3bfe140d5" TargetMode="External"/><Relationship Id="rId5" Type="http://schemas.openxmlformats.org/officeDocument/2006/relationships/hyperlink" Target="https://www.msk.cz/cs/temata/cestovni_ruch/strategie-rozvoje-moravskoslezskeho-kraje-2019_2027-1291/" TargetMode="External"/><Relationship Id="rId4" Type="http://schemas.openxmlformats.org/officeDocument/2006/relationships/hyperlink" Target="https://www.msk.cz/cs/temata/mapy/atlas-moravskoslezskeho-kraje-7374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2.jpeg"/><Relationship Id="rId4" Type="http://schemas.openxmlformats.org/officeDocument/2006/relationships/hyperlink" Target="https://data.msk.cz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msk.cz/apps/ccfd14724bba42839da1c4df2659a2a5/explore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5" Type="http://schemas.openxmlformats.org/officeDocument/2006/relationships/image" Target="../media/image35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Obrázek 1">
            <a:extLst>
              <a:ext uri="{FF2B5EF4-FFF2-40B4-BE49-F238E27FC236}">
                <a16:creationId xmlns:a16="http://schemas.microsoft.com/office/drawing/2014/main" id="{6F14E24E-A9DC-BDF0-2E37-AEA5C6458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3" y="3792538"/>
            <a:ext cx="12006262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Obdélník 2">
            <a:extLst>
              <a:ext uri="{FF2B5EF4-FFF2-40B4-BE49-F238E27FC236}">
                <a16:creationId xmlns:a16="http://schemas.microsoft.com/office/drawing/2014/main" id="{F32C39B2-B281-E87C-2A13-27B76272D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446" y="1604437"/>
            <a:ext cx="51619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-18"/>
                <a:ea typeface="+mn-ea"/>
                <a:cs typeface="Tahoma" panose="020B0604030504040204" pitchFamily="34" charset="0"/>
              </a:rPr>
              <a:t>Datový portál </a:t>
            </a:r>
            <a:br>
              <a:rPr kumimoji="0" lang="cs-CZ" altLang="cs-CZ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-18"/>
                <a:ea typeface="+mn-ea"/>
                <a:cs typeface="Tahoma" panose="020B0604030504040204" pitchFamily="34" charset="0"/>
              </a:rPr>
            </a:br>
            <a:r>
              <a:rPr kumimoji="0" lang="cs-CZ" altLang="cs-CZ" sz="3200" b="0" i="0" u="none" strike="noStrike" kern="1200" cap="none" spc="0" normalizeH="0" baseline="0" noProof="0">
                <a:ln>
                  <a:noFill/>
                </a:ln>
                <a:solidFill>
                  <a:srgbClr val="00458A"/>
                </a:solidFill>
                <a:effectLst/>
                <a:uLnTx/>
                <a:uFillTx/>
                <a:latin typeface="Nunito Black" pitchFamily="2" charset="-18"/>
                <a:ea typeface="+mn-ea"/>
                <a:cs typeface="Tahoma" panose="020B0604030504040204" pitchFamily="34" charset="0"/>
              </a:rPr>
              <a:t>Moravskoslezského kraje</a:t>
            </a:r>
            <a:endParaRPr kumimoji="0" lang="cs-CZ" altLang="cs-CZ" sz="4000" b="0" i="0" u="none" strike="noStrike" kern="1200" cap="none" spc="0" normalizeH="0" baseline="0" noProof="0">
              <a:ln>
                <a:noFill/>
              </a:ln>
              <a:solidFill>
                <a:srgbClr val="00458A"/>
              </a:solidFill>
              <a:effectLst/>
              <a:uLnTx/>
              <a:uFillTx/>
              <a:latin typeface="Nunito Black" pitchFamily="2" charset="-18"/>
              <a:ea typeface="+mn-ea"/>
              <a:cs typeface="Tahoma" panose="020B0604030504040204" pitchFamily="34" charset="0"/>
            </a:endParaRPr>
          </a:p>
        </p:txBody>
      </p:sp>
      <p:sp>
        <p:nvSpPr>
          <p:cNvPr id="2" name="Obdélník 11">
            <a:extLst>
              <a:ext uri="{FF2B5EF4-FFF2-40B4-BE49-F238E27FC236}">
                <a16:creationId xmlns:a16="http://schemas.microsoft.com/office/drawing/2014/main" id="{B58EF01A-2919-3AD7-13F2-D4045139B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3" y="401221"/>
            <a:ext cx="14398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600" b="1" i="0" u="none" strike="noStrike" kern="1200" cap="none" spc="0" normalizeH="0" baseline="0" noProof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Nunito Black" pitchFamily="2" charset="-18"/>
                <a:ea typeface="+mn-ea"/>
                <a:cs typeface="Tahoma" panose="020B0604030504040204" pitchFamily="34" charset="0"/>
              </a:rPr>
              <a:t>Radim Fojtík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83A6967-BC2B-51F4-E4DA-E7869CD978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374" y="2765565"/>
            <a:ext cx="1740140" cy="1740140"/>
          </a:xfrm>
          <a:prstGeom prst="rect">
            <a:avLst/>
          </a:prstGeom>
        </p:spPr>
      </p:pic>
      <p:sp>
        <p:nvSpPr>
          <p:cNvPr id="4" name="Obdélník 11">
            <a:extLst>
              <a:ext uri="{FF2B5EF4-FFF2-40B4-BE49-F238E27FC236}">
                <a16:creationId xmlns:a16="http://schemas.microsoft.com/office/drawing/2014/main" id="{5C3A5FDB-D98D-094E-5A8E-6CF90CBE1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1165" y="401221"/>
            <a:ext cx="15424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1600" b="1">
                <a:solidFill>
                  <a:srgbClr val="004990"/>
                </a:solidFill>
                <a:latin typeface="Nunito Black" pitchFamily="2" charset="-18"/>
                <a:cs typeface="Tahoma" panose="020B0604030504040204" pitchFamily="34" charset="0"/>
              </a:rPr>
              <a:t>Vojtěch</a:t>
            </a:r>
            <a:r>
              <a:rPr kumimoji="0" lang="cs-CZ" altLang="cs-CZ" sz="1600" b="1" i="0" u="none" strike="noStrike" kern="1200" cap="none" spc="0" normalizeH="0" baseline="0" noProof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Nunito Black" pitchFamily="2" charset="-18"/>
                <a:ea typeface="+mn-ea"/>
                <a:cs typeface="Tahoma" panose="020B0604030504040204" pitchFamily="34" charset="0"/>
              </a:rPr>
              <a:t> Wala</a:t>
            </a:r>
          </a:p>
        </p:txBody>
      </p:sp>
      <p:pic>
        <p:nvPicPr>
          <p:cNvPr id="5" name="Obrázek 14">
            <a:extLst>
              <a:ext uri="{FF2B5EF4-FFF2-40B4-BE49-F238E27FC236}">
                <a16:creationId xmlns:a16="http://schemas.microsoft.com/office/drawing/2014/main" id="{0F123A34-0F70-9B8B-ADCF-AF83CD97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2160" y="531938"/>
            <a:ext cx="1181670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2A68E99-0B51-BE1E-BDF3-F381AF99E1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49" y="1140187"/>
            <a:ext cx="867302" cy="28910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66E6A-3DF6-7951-E5CD-95D59A86D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2">
            <a:extLst>
              <a:ext uri="{FF2B5EF4-FFF2-40B4-BE49-F238E27FC236}">
                <a16:creationId xmlns:a16="http://schemas.microsoft.com/office/drawing/2014/main" id="{C1443E70-4880-413B-51D8-C88305A09A69}"/>
              </a:ext>
            </a:extLst>
          </p:cNvPr>
          <p:cNvSpPr txBox="1">
            <a:spLocks/>
          </p:cNvSpPr>
          <p:nvPr/>
        </p:nvSpPr>
        <p:spPr>
          <a:xfrm>
            <a:off x="714305" y="507540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Nunito Black" pitchFamily="2" charset="-18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Nunito Black" pitchFamily="2" charset="-18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Nunito Black" pitchFamily="2" charset="-18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Nunito Black" pitchFamily="2" charset="-18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Nunito Black" pitchFamily="2" charset="-1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cs-CZ" b="1">
                <a:solidFill>
                  <a:srgbClr val="034289"/>
                </a:solidFill>
                <a:latin typeface="Nunito Black"/>
              </a:rPr>
              <a:t>Dnešek </a:t>
            </a:r>
            <a:r>
              <a:rPr lang="cs-CZ" b="1">
                <a:latin typeface="Nunito Black"/>
              </a:rPr>
              <a:t>vs.</a:t>
            </a:r>
            <a:r>
              <a:rPr lang="cs-CZ" b="1">
                <a:solidFill>
                  <a:srgbClr val="034289"/>
                </a:solidFill>
                <a:latin typeface="Nunito Black"/>
              </a:rPr>
              <a:t> </a:t>
            </a:r>
            <a:r>
              <a:rPr lang="cs-CZ" b="1">
                <a:solidFill>
                  <a:srgbClr val="C00000"/>
                </a:solidFill>
                <a:latin typeface="Nunito Black"/>
              </a:rPr>
              <a:t>zítřek 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00EDF402-2E09-31AA-896E-9551CC806407}"/>
              </a:ext>
            </a:extLst>
          </p:cNvPr>
          <p:cNvGrpSpPr/>
          <p:nvPr/>
        </p:nvGrpSpPr>
        <p:grpSpPr>
          <a:xfrm>
            <a:off x="1002889" y="3321698"/>
            <a:ext cx="3661577" cy="2666148"/>
            <a:chOff x="1002889" y="3321697"/>
            <a:chExt cx="3854244" cy="28064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CEBB77-A2D4-D658-729F-B6D3E418D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889" y="3321697"/>
              <a:ext cx="3854244" cy="280643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FC6197B-6A8D-339F-E4A7-5510710AA47E}"/>
                </a:ext>
              </a:extLst>
            </p:cNvPr>
            <p:cNvSpPr txBox="1"/>
            <p:nvPr/>
          </p:nvSpPr>
          <p:spPr>
            <a:xfrm>
              <a:off x="1304004" y="3321697"/>
              <a:ext cx="3238457" cy="3887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Nunito"/>
                  <a:ea typeface="Calibri"/>
                  <a:cs typeface="Calibri"/>
                </a:rPr>
                <a:t>Jak </a:t>
              </a:r>
              <a:r>
                <a:rPr lang="en-US" b="1" err="1">
                  <a:solidFill>
                    <a:schemeClr val="bg1"/>
                  </a:solidFill>
                  <a:latin typeface="Nunito"/>
                  <a:ea typeface="Calibri"/>
                  <a:cs typeface="Calibri"/>
                </a:rPr>
                <a:t>jste</a:t>
              </a:r>
              <a:r>
                <a:rPr lang="en-US" b="1">
                  <a:solidFill>
                    <a:schemeClr val="bg1"/>
                  </a:solidFill>
                  <a:latin typeface="Nunito"/>
                  <a:ea typeface="Calibri"/>
                  <a:cs typeface="Calibri"/>
                </a:rPr>
                <a:t> se o </a:t>
              </a:r>
              <a:r>
                <a:rPr lang="en-US" b="1" err="1">
                  <a:solidFill>
                    <a:schemeClr val="bg1"/>
                  </a:solidFill>
                  <a:latin typeface="Nunito"/>
                  <a:ea typeface="Calibri"/>
                  <a:cs typeface="Calibri"/>
                </a:rPr>
                <a:t>nás</a:t>
              </a:r>
              <a:r>
                <a:rPr lang="en-US" b="1">
                  <a:solidFill>
                    <a:schemeClr val="bg1"/>
                  </a:solidFill>
                  <a:latin typeface="Nunito"/>
                  <a:ea typeface="Calibri"/>
                  <a:cs typeface="Calibri"/>
                </a:rPr>
                <a:t> </a:t>
              </a:r>
              <a:r>
                <a:rPr lang="en-US" b="1" err="1">
                  <a:solidFill>
                    <a:schemeClr val="bg1"/>
                  </a:solidFill>
                  <a:latin typeface="Nunito"/>
                  <a:ea typeface="Calibri"/>
                  <a:cs typeface="Calibri"/>
                </a:rPr>
                <a:t>dozvědeli</a:t>
              </a:r>
              <a:r>
                <a:rPr lang="en-US" b="1">
                  <a:solidFill>
                    <a:schemeClr val="bg1"/>
                  </a:solidFill>
                  <a:latin typeface="Nunito"/>
                  <a:ea typeface="Calibri"/>
                  <a:cs typeface="Calibri"/>
                </a:rPr>
                <a:t>?</a:t>
              </a:r>
            </a:p>
          </p:txBody>
        </p:sp>
      </p:grp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23444301-3A21-CDC3-BAC1-20FBAF4B2717}"/>
              </a:ext>
            </a:extLst>
          </p:cNvPr>
          <p:cNvSpPr txBox="1">
            <a:spLocks/>
          </p:cNvSpPr>
          <p:nvPr/>
        </p:nvSpPr>
        <p:spPr bwMode="auto">
          <a:xfrm>
            <a:off x="829541" y="1308356"/>
            <a:ext cx="4529040" cy="176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0850" indent="-4508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4"/>
              </a:buBlip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2200">
                <a:latin typeface="Nunito" pitchFamily="2" charset="-18"/>
                <a:cs typeface="Segoe UI" panose="020B0502040204020203" pitchFamily="34" charset="0"/>
              </a:rPr>
              <a:t>13.000 zobrazení (400 denně)</a:t>
            </a:r>
          </a:p>
          <a:p>
            <a:pPr>
              <a:lnSpc>
                <a:spcPct val="150000"/>
              </a:lnSpc>
            </a:pPr>
            <a:r>
              <a:rPr lang="cs-CZ" sz="2200">
                <a:latin typeface="Nunito" pitchFamily="2" charset="-18"/>
                <a:cs typeface="Segoe UI" panose="020B0502040204020203" pitchFamily="34" charset="0"/>
              </a:rPr>
              <a:t>„ruční“ aktualizace dat</a:t>
            </a:r>
          </a:p>
          <a:p>
            <a:pPr>
              <a:lnSpc>
                <a:spcPct val="150000"/>
              </a:lnSpc>
            </a:pPr>
            <a:r>
              <a:rPr lang="cs-CZ" sz="2200">
                <a:latin typeface="Nunito" pitchFamily="2" charset="-18"/>
                <a:cs typeface="Segoe UI" panose="020B0502040204020203" pitchFamily="34" charset="0"/>
              </a:rPr>
              <a:t>Konzumenti a cílovky?</a:t>
            </a:r>
          </a:p>
        </p:txBody>
      </p:sp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CD60B1A4-1CDF-26E9-9C73-01BDADBF5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867" y="1309021"/>
            <a:ext cx="4529040" cy="490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0850" indent="-45085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5"/>
              </a:buBlip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2200">
                <a:latin typeface="Nunito" pitchFamily="2" charset="-18"/>
                <a:cs typeface="Segoe UI" panose="020B0502040204020203" pitchFamily="34" charset="0"/>
              </a:rPr>
              <a:t>&gt; 400 denně</a:t>
            </a:r>
          </a:p>
          <a:p>
            <a:pPr>
              <a:lnSpc>
                <a:spcPct val="150000"/>
              </a:lnSpc>
            </a:pPr>
            <a:r>
              <a:rPr lang="cs-CZ" sz="2200">
                <a:latin typeface="Nunito" pitchFamily="2" charset="-18"/>
                <a:cs typeface="Segoe UI" panose="020B0502040204020203" pitchFamily="34" charset="0"/>
              </a:rPr>
              <a:t>Automatická aktualizace</a:t>
            </a:r>
          </a:p>
          <a:p>
            <a:pPr>
              <a:lnSpc>
                <a:spcPct val="150000"/>
              </a:lnSpc>
            </a:pPr>
            <a:r>
              <a:rPr lang="cs-CZ" sz="2200">
                <a:latin typeface="Nunito" pitchFamily="2" charset="-18"/>
                <a:cs typeface="Segoe UI" panose="020B0502040204020203" pitchFamily="34" charset="0"/>
              </a:rPr>
              <a:t>(mezikrajská) spolupráce</a:t>
            </a:r>
            <a:endParaRPr lang="cs-CZ" sz="2200">
              <a:solidFill>
                <a:sysClr val="windowText" lastClr="000000"/>
              </a:solidFill>
              <a:latin typeface="Nunito" pitchFamily="2" charset="-18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200">
                <a:solidFill>
                  <a:sysClr val="windowText" lastClr="000000"/>
                </a:solidFill>
                <a:latin typeface="Nunito" pitchFamily="2" charset="-18"/>
                <a:cs typeface="Segoe UI" panose="020B0502040204020203" pitchFamily="34" charset="0"/>
              </a:rPr>
              <a:t>Využití AI</a:t>
            </a:r>
          </a:p>
          <a:p>
            <a:pPr>
              <a:lnSpc>
                <a:spcPct val="150000"/>
              </a:lnSpc>
            </a:pPr>
            <a:r>
              <a:rPr lang="cs-CZ" sz="2200">
                <a:solidFill>
                  <a:sysClr val="windowText" lastClr="000000"/>
                </a:solidFill>
                <a:latin typeface="Nunito" pitchFamily="2" charset="-18"/>
                <a:cs typeface="Segoe UI" panose="020B0502040204020203" pitchFamily="34" charset="0"/>
              </a:rPr>
              <a:t>„sexy“ a „wow“ data</a:t>
            </a:r>
          </a:p>
          <a:p>
            <a:pPr>
              <a:lnSpc>
                <a:spcPct val="150000"/>
              </a:lnSpc>
            </a:pPr>
            <a:r>
              <a:rPr lang="cs-CZ" sz="2200">
                <a:solidFill>
                  <a:sysClr val="windowText" lastClr="000000"/>
                </a:solidFill>
                <a:latin typeface="Nunito" pitchFamily="2" charset="-18"/>
                <a:cs typeface="Segoe UI" panose="020B0502040204020203" pitchFamily="34" charset="0"/>
              </a:rPr>
              <a:t>PR</a:t>
            </a:r>
          </a:p>
          <a:p>
            <a:pPr>
              <a:lnSpc>
                <a:spcPct val="150000"/>
              </a:lnSpc>
            </a:pPr>
            <a:r>
              <a:rPr lang="cs-CZ" sz="2200">
                <a:solidFill>
                  <a:sysClr val="windowText" lastClr="000000"/>
                </a:solidFill>
                <a:latin typeface="Nunito" pitchFamily="2" charset="-18"/>
                <a:cs typeface="Segoe UI" panose="020B0502040204020203" pitchFamily="34" charset="0"/>
              </a:rPr>
              <a:t>Nové technologie</a:t>
            </a:r>
          </a:p>
          <a:p>
            <a:pPr>
              <a:lnSpc>
                <a:spcPct val="150000"/>
              </a:lnSpc>
            </a:pPr>
            <a:endParaRPr lang="cs-CZ" sz="2200">
              <a:latin typeface="Nunito" pitchFamily="2" charset="-18"/>
              <a:cs typeface="Segoe UI" panose="020B0502040204020203" pitchFamily="34" charset="0"/>
            </a:endParaRPr>
          </a:p>
        </p:txBody>
      </p:sp>
      <p:pic>
        <p:nvPicPr>
          <p:cNvPr id="13" name="Obrázek 12" descr="Obsah obrázku černá, tma&#10;&#10;Popis byl vytvořen automaticky">
            <a:extLst>
              <a:ext uri="{FF2B5EF4-FFF2-40B4-BE49-F238E27FC236}">
                <a16:creationId xmlns:a16="http://schemas.microsoft.com/office/drawing/2014/main" id="{C11FA5C3-9128-34F5-1591-F373BD5F95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394" y="3195593"/>
            <a:ext cx="501211" cy="46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1434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CFE30-4CBD-525F-1C96-93B2D402F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07B6CFC-957E-8CDA-7D44-5EF279B857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890" y="940987"/>
            <a:ext cx="5454219" cy="5454219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93BCC541-A018-A10C-6A03-00DD1F8A28B2}"/>
              </a:ext>
            </a:extLst>
          </p:cNvPr>
          <p:cNvSpPr txBox="1">
            <a:spLocks noChangeArrowheads="1"/>
          </p:cNvSpPr>
          <p:nvPr/>
        </p:nvSpPr>
        <p:spPr>
          <a:xfrm>
            <a:off x="2534557" y="462794"/>
            <a:ext cx="7122883" cy="690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1" i="0" u="none" strike="noStrike" kern="1200" cap="none" spc="0" normalizeH="0" baseline="0" noProof="0">
                <a:ln>
                  <a:noFill/>
                </a:ln>
                <a:solidFill>
                  <a:srgbClr val="003A8B"/>
                </a:solidFill>
                <a:effectLst/>
                <a:uLnTx/>
                <a:uFillTx/>
                <a:latin typeface="Nunito Black" pitchFamily="2" charset="-18"/>
                <a:ea typeface="Segoe UI" panose="020B0502040204020203" pitchFamily="34" charset="0"/>
                <a:cs typeface="Segoe UI" panose="020B0502040204020203" pitchFamily="34" charset="0"/>
              </a:rPr>
              <a:t>DĚKUJ</a:t>
            </a:r>
            <a:r>
              <a:rPr lang="cs-CZ" altLang="cs-CZ" sz="3200" b="1">
                <a:solidFill>
                  <a:srgbClr val="003A8B"/>
                </a:solidFill>
                <a:latin typeface="Nunito Black" pitchFamily="2" charset="-18"/>
                <a:ea typeface="Segoe UI" panose="020B0502040204020203" pitchFamily="34" charset="0"/>
                <a:cs typeface="Segoe UI" panose="020B0502040204020203" pitchFamily="34" charset="0"/>
              </a:rPr>
              <a:t>EME</a:t>
            </a:r>
            <a:r>
              <a:rPr kumimoji="0" lang="cs-CZ" altLang="cs-CZ" sz="3200" b="1" i="0" u="none" strike="noStrike" kern="1200" cap="none" spc="0" normalizeH="0" baseline="0" noProof="0">
                <a:ln>
                  <a:noFill/>
                </a:ln>
                <a:solidFill>
                  <a:srgbClr val="003A8B"/>
                </a:solidFill>
                <a:effectLst/>
                <a:uLnTx/>
                <a:uFillTx/>
                <a:latin typeface="Nunito Black" pitchFamily="2" charset="-18"/>
                <a:ea typeface="Segoe UI" panose="020B0502040204020203" pitchFamily="34" charset="0"/>
                <a:cs typeface="Segoe UI" panose="020B0502040204020203" pitchFamily="34" charset="0"/>
              </a:rPr>
              <a:t> ZA POZORNOST</a:t>
            </a:r>
          </a:p>
        </p:txBody>
      </p:sp>
      <p:sp>
        <p:nvSpPr>
          <p:cNvPr id="2" name="Obdélník 11">
            <a:extLst>
              <a:ext uri="{FF2B5EF4-FFF2-40B4-BE49-F238E27FC236}">
                <a16:creationId xmlns:a16="http://schemas.microsoft.com/office/drawing/2014/main" id="{DB088E1D-7816-3CF5-CADB-1AFFA1AA0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9" y="5545454"/>
            <a:ext cx="19303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i="0" u="none" strike="noStrike" kern="1200" cap="none" spc="0" normalizeH="0" baseline="0" noProof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Nunito" pitchFamily="2" charset="-18"/>
                <a:cs typeface="Tahoma" panose="020B0604030504040204" pitchFamily="34" charset="0"/>
              </a:rPr>
              <a:t>Mgr. </a:t>
            </a:r>
            <a:r>
              <a:rPr kumimoji="0" lang="cs-CZ" altLang="cs-CZ" sz="1200" b="1" i="0" u="none" strike="noStrike" kern="1200" cap="none" spc="0" normalizeH="0" baseline="0" noProof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Nunito Black" pitchFamily="2" charset="-18"/>
                <a:cs typeface="Tahoma" panose="020B0604030504040204" pitchFamily="34" charset="0"/>
              </a:rPr>
              <a:t>Radim Fojtík</a:t>
            </a:r>
            <a:r>
              <a:rPr kumimoji="0" lang="cs-CZ" altLang="cs-CZ" sz="1200" i="0" u="none" strike="noStrike" kern="1200" cap="none" spc="0" normalizeH="0" baseline="0" noProof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Nunito" pitchFamily="2" charset="-18"/>
                <a:cs typeface="Tahoma" panose="020B0604030504040204" pitchFamily="34" charset="0"/>
              </a:rPr>
              <a:t>,</a:t>
            </a:r>
            <a:r>
              <a:rPr kumimoji="0" lang="cs-CZ" altLang="cs-CZ" sz="1200" b="1" i="0" u="none" strike="noStrike" kern="1200" cap="none" spc="0" normalizeH="0" baseline="0" noProof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Nunito Black" pitchFamily="2" charset="-18"/>
                <a:cs typeface="Tahoma" panose="020B0604030504040204" pitchFamily="34" charset="0"/>
              </a:rPr>
              <a:t> </a:t>
            </a:r>
            <a:r>
              <a:rPr kumimoji="0" lang="cs-CZ" altLang="cs-CZ" sz="1200" i="0" u="none" strike="noStrike" kern="1200" cap="none" spc="0" normalizeH="0" baseline="0" noProof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Nunito" pitchFamily="2" charset="-18"/>
                <a:cs typeface="Tahoma" panose="020B0604030504040204" pitchFamily="34" charset="0"/>
              </a:rPr>
              <a:t>Ph.D.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1200">
                <a:solidFill>
                  <a:srgbClr val="004990"/>
                </a:solidFill>
                <a:latin typeface="Nunito" pitchFamily="2" charset="-18"/>
                <a:cs typeface="Tahoma" panose="020B0604030504040204" pitchFamily="34" charset="0"/>
                <a:hlinkClick r:id="rId4"/>
              </a:rPr>
              <a:t>radim.fojtik@msk.cz</a:t>
            </a:r>
            <a:r>
              <a:rPr lang="cs-CZ" altLang="cs-CZ" sz="1200">
                <a:solidFill>
                  <a:srgbClr val="004990"/>
                </a:solidFill>
                <a:latin typeface="Nunito" pitchFamily="2" charset="-18"/>
                <a:cs typeface="Tahoma" panose="020B0604030504040204" pitchFamily="34" charset="0"/>
              </a:rPr>
              <a:t> </a:t>
            </a:r>
            <a:endParaRPr kumimoji="0" lang="cs-CZ" altLang="cs-CZ" sz="1200" i="0" u="none" strike="noStrike" kern="120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Nunito" pitchFamily="2" charset="-18"/>
              <a:cs typeface="Tahoma" panose="020B0604030504040204" pitchFamily="34" charset="0"/>
            </a:endParaRPr>
          </a:p>
        </p:txBody>
      </p:sp>
      <p:sp>
        <p:nvSpPr>
          <p:cNvPr id="5" name="Obdélník 11">
            <a:extLst>
              <a:ext uri="{FF2B5EF4-FFF2-40B4-BE49-F238E27FC236}">
                <a16:creationId xmlns:a16="http://schemas.microsoft.com/office/drawing/2014/main" id="{F78352EB-673A-C1DA-B7AB-A357220A9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8244" y="5545454"/>
            <a:ext cx="16850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1200">
                <a:solidFill>
                  <a:srgbClr val="004990"/>
                </a:solidFill>
                <a:latin typeface="Nunito" pitchFamily="2" charset="-18"/>
                <a:cs typeface="Tahoma" panose="020B0604030504040204" pitchFamily="34" charset="0"/>
              </a:rPr>
              <a:t>Bc.</a:t>
            </a:r>
            <a:r>
              <a:rPr kumimoji="0" lang="cs-CZ" altLang="cs-CZ" sz="1200" i="0" u="none" strike="noStrike" kern="1200" cap="none" spc="0" normalizeH="0" baseline="0" noProof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Nunito" pitchFamily="2" charset="-18"/>
                <a:cs typeface="Tahoma" panose="020B0604030504040204" pitchFamily="34" charset="0"/>
              </a:rPr>
              <a:t> </a:t>
            </a:r>
            <a:r>
              <a:rPr kumimoji="0" lang="cs-CZ" altLang="cs-CZ" sz="1200" i="0" u="none" strike="noStrike" kern="1200" cap="none" spc="0" normalizeH="0" baseline="0" noProof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Nunito Black" pitchFamily="2" charset="-18"/>
                <a:cs typeface="Tahoma" panose="020B0604030504040204" pitchFamily="34" charset="0"/>
              </a:rPr>
              <a:t>Vojtěch Wala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i="0" u="none" strike="noStrike" kern="1200" cap="none" spc="0" normalizeH="0" baseline="0" noProof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Nunito" pitchFamily="2" charset="-18"/>
                <a:cs typeface="Tahoma" panose="020B0604030504040204" pitchFamily="34" charset="0"/>
                <a:hlinkClick r:id="rId5"/>
              </a:rPr>
              <a:t>Vojtech.wala@msk.cz</a:t>
            </a:r>
            <a:endParaRPr kumimoji="0" lang="cs-CZ" altLang="cs-CZ" sz="1200" i="0" u="none" strike="noStrike" kern="1200" cap="none" spc="0" normalizeH="0" baseline="0" noProof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Nunito" pitchFamily="2" charset="-1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47087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974B2D5-B8EE-E279-B07B-F22BD1FBA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>
                <a:solidFill>
                  <a:srgbClr val="034289"/>
                </a:solidFill>
              </a:rPr>
              <a:t>Projekt „Otevřený úřad“</a:t>
            </a:r>
            <a:br>
              <a:rPr lang="cs-CZ" sz="3600">
                <a:solidFill>
                  <a:srgbClr val="034289"/>
                </a:solidFill>
              </a:rPr>
            </a:br>
            <a:r>
              <a:rPr lang="cs-CZ" sz="2000">
                <a:solidFill>
                  <a:srgbClr val="034289"/>
                </a:solidFill>
              </a:rPr>
              <a:t>otevřené rozhraní pro přístup k datům</a:t>
            </a:r>
            <a:endParaRPr lang="cs-CZ" sz="3600">
              <a:solidFill>
                <a:srgbClr val="034289"/>
              </a:solidFill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6328A66D-012E-ABCE-55D2-76FDFE9595CC}"/>
              </a:ext>
            </a:extLst>
          </p:cNvPr>
          <p:cNvSpPr txBox="1">
            <a:spLocks/>
          </p:cNvSpPr>
          <p:nvPr/>
        </p:nvSpPr>
        <p:spPr bwMode="auto">
          <a:xfrm>
            <a:off x="826935" y="1844703"/>
            <a:ext cx="10515600" cy="370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0850" indent="-4508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3"/>
              </a:buBlip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2200">
                <a:latin typeface="Nunito" pitchFamily="2" charset="-18"/>
                <a:cs typeface="Segoe UI" panose="020B0502040204020203" pitchFamily="34" charset="0"/>
              </a:rPr>
              <a:t>IROP</a:t>
            </a:r>
            <a:r>
              <a:rPr lang="cs-CZ" sz="2200" b="0">
                <a:latin typeface="Nunito" pitchFamily="2" charset="-18"/>
                <a:cs typeface="Segoe UI" panose="020B0502040204020203" pitchFamily="34" charset="0"/>
              </a:rPr>
              <a:t> – SC </a:t>
            </a:r>
            <a:r>
              <a:rPr lang="cs-CZ" sz="2200" b="0" i="1">
                <a:latin typeface="Nunito" pitchFamily="2" charset="-18"/>
                <a:cs typeface="Segoe UI" panose="020B0502040204020203" pitchFamily="34" charset="0"/>
              </a:rPr>
              <a:t>1.1 Využívání přínosů digitalizace pro občany, podniky, výzkumné organizace a veřejné orgány</a:t>
            </a:r>
          </a:p>
          <a:p>
            <a:pPr marL="0" indent="0">
              <a:lnSpc>
                <a:spcPct val="150000"/>
              </a:lnSpc>
              <a:buNone/>
            </a:pPr>
            <a:endParaRPr lang="cs-CZ" sz="2200" b="0">
              <a:latin typeface="Nunito" pitchFamily="2" charset="-18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200" b="0">
                <a:latin typeface="Nunito" pitchFamily="2" charset="-18"/>
                <a:cs typeface="Segoe UI" panose="020B0502040204020203" pitchFamily="34" charset="0"/>
              </a:rPr>
              <a:t>Aktivity: </a:t>
            </a:r>
            <a:r>
              <a:rPr lang="cs-CZ" sz="2200" b="0">
                <a:solidFill>
                  <a:schemeClr val="bg1">
                    <a:lumMod val="65000"/>
                  </a:schemeClr>
                </a:solidFill>
                <a:latin typeface="Nunito" pitchFamily="2" charset="-18"/>
                <a:cs typeface="Segoe UI" panose="020B0502040204020203" pitchFamily="34" charset="0"/>
              </a:rPr>
              <a:t>Migrace dat, Rozhraní </a:t>
            </a:r>
            <a:r>
              <a:rPr lang="cs-CZ" sz="2200" b="0" err="1">
                <a:solidFill>
                  <a:schemeClr val="bg1">
                    <a:lumMod val="65000"/>
                  </a:schemeClr>
                </a:solidFill>
                <a:latin typeface="Nunito" pitchFamily="2" charset="-18"/>
                <a:cs typeface="Segoe UI" panose="020B0502040204020203" pitchFamily="34" charset="0"/>
              </a:rPr>
              <a:t>Ginis</a:t>
            </a:r>
            <a:r>
              <a:rPr lang="cs-CZ" sz="2200" b="0">
                <a:solidFill>
                  <a:schemeClr val="bg1">
                    <a:lumMod val="65000"/>
                  </a:schemeClr>
                </a:solidFill>
                <a:latin typeface="Nunito" pitchFamily="2" charset="-18"/>
                <a:cs typeface="Segoe UI" panose="020B0502040204020203" pitchFamily="34" charset="0"/>
              </a:rPr>
              <a:t>, Rozhraní SW602, Rozhraní </a:t>
            </a:r>
            <a:r>
              <a:rPr lang="cs-CZ" sz="2200" b="0" err="1">
                <a:solidFill>
                  <a:schemeClr val="bg1">
                    <a:lumMod val="65000"/>
                  </a:schemeClr>
                </a:solidFill>
                <a:latin typeface="Nunito" pitchFamily="2" charset="-18"/>
                <a:cs typeface="Segoe UI" panose="020B0502040204020203" pitchFamily="34" charset="0"/>
              </a:rPr>
              <a:t>iUsnesení</a:t>
            </a:r>
            <a:r>
              <a:rPr lang="cs-CZ" sz="2200" b="0">
                <a:solidFill>
                  <a:schemeClr val="bg1">
                    <a:lumMod val="65000"/>
                  </a:schemeClr>
                </a:solidFill>
                <a:latin typeface="Nunito" pitchFamily="2" charset="-18"/>
                <a:cs typeface="Segoe UI" panose="020B0502040204020203" pitchFamily="34" charset="0"/>
              </a:rPr>
              <a:t>, Napojení na integrační sběrnici, </a:t>
            </a:r>
            <a:r>
              <a:rPr lang="cs-CZ" sz="2200">
                <a:solidFill>
                  <a:srgbClr val="C00000"/>
                </a:solidFill>
                <a:latin typeface="Nunito" pitchFamily="2" charset="-18"/>
                <a:cs typeface="Segoe UI" panose="020B0502040204020203" pitchFamily="34" charset="0"/>
              </a:rPr>
              <a:t>Vytvoření datového portálu</a:t>
            </a:r>
          </a:p>
        </p:txBody>
      </p:sp>
    </p:spTree>
    <p:extLst>
      <p:ext uri="{BB962C8B-B14F-4D97-AF65-F5344CB8AC3E}">
        <p14:creationId xmlns:p14="http://schemas.microsoft.com/office/powerpoint/2010/main" val="300966269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6710EB03-4A18-2328-170C-A895C3E330FB}"/>
              </a:ext>
            </a:extLst>
          </p:cNvPr>
          <p:cNvSpPr/>
          <p:nvPr/>
        </p:nvSpPr>
        <p:spPr>
          <a:xfrm>
            <a:off x="0" y="5619751"/>
            <a:ext cx="12298166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974B2D5-B8EE-E279-B07B-F22BD1FBA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>
                <a:solidFill>
                  <a:srgbClr val="034289"/>
                </a:solidFill>
              </a:rPr>
              <a:t>První vlaštovky</a:t>
            </a:r>
            <a:br>
              <a:rPr lang="cs-CZ" sz="3600">
                <a:solidFill>
                  <a:srgbClr val="034289"/>
                </a:solidFill>
              </a:rPr>
            </a:br>
            <a:r>
              <a:rPr lang="cs-CZ" sz="2400" b="1">
                <a:solidFill>
                  <a:srgbClr val="C00000"/>
                </a:solidFill>
                <a:latin typeface="Nunito" pitchFamily="2" charset="-18"/>
              </a:rPr>
              <a:t>krajský dashboard</a:t>
            </a:r>
            <a:endParaRPr lang="cs-CZ" sz="3600" b="1">
              <a:solidFill>
                <a:srgbClr val="C00000"/>
              </a:solidFill>
              <a:latin typeface="Nunito" pitchFamily="2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430E724-F837-99AA-25D1-753F190AF8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65782"/>
            <a:ext cx="4511576" cy="252727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3FEF879-FF78-F540-9989-FABC744283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226" y="1403561"/>
            <a:ext cx="4639035" cy="258949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2C58F07-CF6F-C662-45F3-1A53F17248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565" y="4149893"/>
            <a:ext cx="4639035" cy="260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9976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FF3ED3E3-9C86-BCAE-A06B-076528C7622C}"/>
              </a:ext>
            </a:extLst>
          </p:cNvPr>
          <p:cNvSpPr txBox="1">
            <a:spLocks/>
          </p:cNvSpPr>
          <p:nvPr/>
        </p:nvSpPr>
        <p:spPr bwMode="auto">
          <a:xfrm>
            <a:off x="8972521" y="809505"/>
            <a:ext cx="3154166" cy="34576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0850" indent="-4508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3"/>
              </a:buBlip>
              <a:defRPr sz="2000" b="1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cs-CZ" sz="160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8</a:t>
            </a:r>
            <a: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 kapitol</a:t>
            </a:r>
            <a:b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</a:br>
            <a:r>
              <a:rPr lang="cs-CZ" sz="160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105</a:t>
            </a:r>
            <a: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 stran</a:t>
            </a:r>
            <a:b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</a:br>
            <a:r>
              <a:rPr lang="cs-CZ" sz="160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604</a:t>
            </a:r>
            <a: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 grafických prvků</a:t>
            </a:r>
            <a:b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</a:br>
            <a:r>
              <a:rPr lang="cs-CZ" sz="160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125</a:t>
            </a:r>
            <a: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 map</a:t>
            </a:r>
            <a:b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</a:br>
            <a:r>
              <a:rPr lang="cs-CZ" sz="160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116</a:t>
            </a:r>
            <a: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 grafů a diagramů</a:t>
            </a:r>
            <a:b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</a:br>
            <a:r>
              <a:rPr lang="cs-CZ" sz="160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12</a:t>
            </a:r>
            <a: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 schémat</a:t>
            </a:r>
            <a:b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</a:br>
            <a:r>
              <a:rPr lang="cs-CZ" sz="160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75</a:t>
            </a:r>
            <a: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 tabulek a přehledů</a:t>
            </a:r>
            <a:b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</a:br>
            <a:r>
              <a:rPr lang="cs-CZ" sz="160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140</a:t>
            </a:r>
            <a: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 textových polí</a:t>
            </a:r>
            <a:b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</a:br>
            <a:r>
              <a:rPr lang="cs-CZ" sz="160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136</a:t>
            </a:r>
            <a: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 ilustrací (fotografie a loga)</a:t>
            </a:r>
          </a:p>
        </p:txBody>
      </p:sp>
      <p:sp>
        <p:nvSpPr>
          <p:cNvPr id="8" name="Nadpis 2">
            <a:extLst>
              <a:ext uri="{FF2B5EF4-FFF2-40B4-BE49-F238E27FC236}">
                <a16:creationId xmlns:a16="http://schemas.microsoft.com/office/drawing/2014/main" id="{A29DAE39-1967-CEED-88BF-C4A91064B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148" y="362533"/>
            <a:ext cx="5667703" cy="1325563"/>
          </a:xfrm>
        </p:spPr>
        <p:txBody>
          <a:bodyPr/>
          <a:lstStyle/>
          <a:p>
            <a:r>
              <a:rPr lang="cs-CZ" sz="3600" b="1">
                <a:solidFill>
                  <a:srgbClr val="034289"/>
                </a:solidFill>
              </a:rPr>
              <a:t>První vlaštovky</a:t>
            </a:r>
            <a:br>
              <a:rPr lang="cs-CZ" sz="3600" b="1">
                <a:solidFill>
                  <a:srgbClr val="034289"/>
                </a:solidFill>
                <a:latin typeface="Nunito" pitchFamily="2" charset="-18"/>
              </a:rPr>
            </a:br>
            <a:r>
              <a:rPr lang="cs-CZ" sz="2400" b="1">
                <a:solidFill>
                  <a:srgbClr val="C00000"/>
                </a:solidFill>
                <a:latin typeface="Nunito" pitchFamily="2" charset="-18"/>
                <a:hlinkClick r:id="rId4"/>
              </a:rPr>
              <a:t>Aktualizace atlasu MSK</a:t>
            </a:r>
            <a:endParaRPr lang="cs-CZ" sz="3600" b="1">
              <a:latin typeface="Nunito" pitchFamily="2" charset="-18"/>
            </a:endParaRP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F20CC835-9D9E-8A84-2724-446206AAF7C6}"/>
              </a:ext>
            </a:extLst>
          </p:cNvPr>
          <p:cNvSpPr txBox="1">
            <a:spLocks/>
          </p:cNvSpPr>
          <p:nvPr/>
        </p:nvSpPr>
        <p:spPr bwMode="auto">
          <a:xfrm>
            <a:off x="838200" y="1794094"/>
            <a:ext cx="8134321" cy="276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0850" indent="-4508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3"/>
              </a:buBlip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2200" b="0">
                <a:latin typeface="Nunito" pitchFamily="2" charset="-18"/>
                <a:cs typeface="Segoe UI" panose="020B0502040204020203" pitchFamily="34" charset="0"/>
              </a:rPr>
              <a:t>Členěno dle témat </a:t>
            </a:r>
            <a:r>
              <a:rPr lang="cs-CZ" sz="2200" b="0">
                <a:latin typeface="Nunito" pitchFamily="2" charset="-18"/>
                <a:cs typeface="Segoe UI" panose="020B0502040204020203" pitchFamily="34" charset="0"/>
                <a:hlinkClick r:id="rId5"/>
              </a:rPr>
              <a:t>Strategie rozvoje MSK</a:t>
            </a:r>
            <a:endParaRPr lang="cs-CZ" sz="2200" b="0">
              <a:latin typeface="Nunito" pitchFamily="2" charset="-18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200" b="0">
                <a:latin typeface="Nunito" pitchFamily="2" charset="-18"/>
                <a:cs typeface="Segoe UI" panose="020B0502040204020203" pitchFamily="34" charset="0"/>
              </a:rPr>
              <a:t>Obsahuje hlavní i vedlejší indikátory</a:t>
            </a:r>
          </a:p>
          <a:p>
            <a:pPr>
              <a:lnSpc>
                <a:spcPct val="150000"/>
              </a:lnSpc>
            </a:pPr>
            <a:r>
              <a:rPr lang="cs-CZ" sz="2200">
                <a:latin typeface="Nunito" pitchFamily="2" charset="-18"/>
                <a:cs typeface="Segoe UI" panose="020B0502040204020203" pitchFamily="34" charset="0"/>
              </a:rPr>
              <a:t>SLDB 2021, </a:t>
            </a:r>
            <a:r>
              <a:rPr lang="cs-CZ" sz="2200">
                <a:latin typeface="Nunito" pitchFamily="2" charset="-18"/>
                <a:cs typeface="Segoe UI" panose="020B0502040204020203" pitchFamily="34" charset="0"/>
                <a:hlinkClick r:id="rId6"/>
              </a:rPr>
              <a:t>StoryMap</a:t>
            </a:r>
            <a:endParaRPr lang="cs-CZ" sz="2200">
              <a:latin typeface="Nunito" pitchFamily="2" charset="-18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200" b="0">
                <a:latin typeface="Nunito" pitchFamily="2" charset="-18"/>
                <a:cs typeface="Segoe UI" panose="020B0502040204020203" pitchFamily="34" charset="0"/>
              </a:rPr>
              <a:t>Materiál pro školy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A92C71F-F842-5C51-C540-890384FAA12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50200"/>
            <a:ext cx="12192000" cy="227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8828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4DE548A-BAA0-2FDF-DE01-1D344D6DB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EBDEB-270C-4BBD-B71F-DEC6D0A50907}" type="slidenum">
              <a:rPr lang="cs-CZ" altLang="cs-CZ" smtClean="0"/>
              <a:pPr>
                <a:defRPr/>
              </a:pPr>
              <a:t>5</a:t>
            </a:fld>
            <a:endParaRPr lang="cs-CZ" alt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1CBB67F-A6BE-9C81-537B-0CE817082F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772000"/>
            <a:ext cx="5985327" cy="33806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548617C-59BF-806D-7501-E143D152AB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971" y="3771149"/>
            <a:ext cx="5991029" cy="338149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5C70E47-616F-1742-20F0-6D0973495B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866" y="-268"/>
            <a:ext cx="6076645" cy="34292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AE24DC-674F-41D5-0B90-656266A000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" y="0"/>
            <a:ext cx="609221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8340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974B2D5-B8EE-E279-B07B-F22BD1FBA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solidFill>
                  <a:srgbClr val="034289"/>
                </a:solidFill>
              </a:rPr>
              <a:t>Datový portál MSK</a:t>
            </a:r>
            <a:endParaRPr lang="cs-CZ" b="1">
              <a:solidFill>
                <a:srgbClr val="C00000"/>
              </a:solidFill>
            </a:endParaRPr>
          </a:p>
        </p:txBody>
      </p:sp>
      <p:pic>
        <p:nvPicPr>
          <p:cNvPr id="5" name="Obrázek 4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E55378C8-F6CE-131F-B86D-40F1C0B226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0108"/>
            <a:ext cx="12192000" cy="292608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5E4D331-CEA3-3AF6-DE5C-DEEAB0B32993}"/>
              </a:ext>
            </a:extLst>
          </p:cNvPr>
          <p:cNvSpPr txBox="1"/>
          <p:nvPr/>
        </p:nvSpPr>
        <p:spPr>
          <a:xfrm>
            <a:off x="4818529" y="1316400"/>
            <a:ext cx="2554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>
                <a:latin typeface="Nunito" pitchFamily="2" charset="-18"/>
                <a:hlinkClick r:id="rId4"/>
              </a:rPr>
              <a:t>https://data.msk.cz/</a:t>
            </a:r>
            <a:r>
              <a:rPr lang="cs-CZ">
                <a:latin typeface="Nunito" pitchFamily="2" charset="-18"/>
              </a:rPr>
              <a:t> </a:t>
            </a:r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8570BE45-8820-3106-8461-A2257ED5D109}"/>
              </a:ext>
            </a:extLst>
          </p:cNvPr>
          <p:cNvSpPr txBox="1">
            <a:spLocks/>
          </p:cNvSpPr>
          <p:nvPr/>
        </p:nvSpPr>
        <p:spPr bwMode="auto">
          <a:xfrm>
            <a:off x="1937383" y="5751871"/>
            <a:ext cx="8317233" cy="39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0850" indent="-4508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5"/>
              </a:buBlip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800">
                <a:latin typeface="Nunito" pitchFamily="2" charset="-18"/>
                <a:cs typeface="Segoe UI" panose="020B0502040204020203" pitchFamily="34" charset="0"/>
              </a:rPr>
              <a:t>Zhotovitel: </a:t>
            </a:r>
            <a:r>
              <a:rPr lang="cs-CZ" sz="1800" err="1">
                <a:latin typeface="Nunito" pitchFamily="2" charset="-18"/>
                <a:cs typeface="Segoe UI" panose="020B0502040204020203" pitchFamily="34" charset="0"/>
              </a:rPr>
              <a:t>UrbanPlanner</a:t>
            </a:r>
            <a:r>
              <a:rPr lang="cs-CZ" sz="1800">
                <a:latin typeface="Nunito" pitchFamily="2" charset="-18"/>
                <a:cs typeface="Segoe UI" panose="020B0502040204020203" pitchFamily="34" charset="0"/>
              </a:rPr>
              <a:t> s. r. o., </a:t>
            </a:r>
            <a:r>
              <a:rPr lang="cs-CZ" sz="1800" err="1">
                <a:latin typeface="Nunito" pitchFamily="2" charset="-18"/>
                <a:cs typeface="Segoe UI" panose="020B0502040204020203" pitchFamily="34" charset="0"/>
              </a:rPr>
              <a:t>OpenDataStudio</a:t>
            </a:r>
            <a:r>
              <a:rPr lang="cs-CZ" sz="1800">
                <a:latin typeface="Nunito" pitchFamily="2" charset="-18"/>
                <a:cs typeface="Segoe UI" panose="020B0502040204020203" pitchFamily="34" charset="0"/>
              </a:rPr>
              <a:t>, </a:t>
            </a:r>
            <a:r>
              <a:rPr lang="cs-CZ" sz="1800" err="1">
                <a:latin typeface="Nunito" pitchFamily="2" charset="-18"/>
                <a:cs typeface="Segoe UI" panose="020B0502040204020203" pitchFamily="34" charset="0"/>
              </a:rPr>
              <a:t>Slant</a:t>
            </a:r>
            <a:r>
              <a:rPr lang="cs-CZ" sz="1800">
                <a:latin typeface="Nunito" pitchFamily="2" charset="-18"/>
                <a:cs typeface="Segoe UI" panose="020B0502040204020203" pitchFamily="34" charset="0"/>
              </a:rPr>
              <a:t> s. r. o.</a:t>
            </a:r>
          </a:p>
        </p:txBody>
      </p:sp>
    </p:spTree>
    <p:extLst>
      <p:ext uri="{BB962C8B-B14F-4D97-AF65-F5344CB8AC3E}">
        <p14:creationId xmlns:p14="http://schemas.microsoft.com/office/powerpoint/2010/main" val="242758374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E7E80-25E5-9C6C-B026-D1DF1AC3C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>
            <a:extLst>
              <a:ext uri="{FF2B5EF4-FFF2-40B4-BE49-F238E27FC236}">
                <a16:creationId xmlns:a16="http://schemas.microsoft.com/office/drawing/2014/main" id="{8D73A5F9-9EEA-F2B9-750A-FF9F3CD7C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85619"/>
            <a:ext cx="12258674" cy="1325563"/>
          </a:xfrm>
        </p:spPr>
        <p:txBody>
          <a:bodyPr/>
          <a:lstStyle/>
          <a:p>
            <a:r>
              <a:rPr lang="cs-CZ" sz="3000" b="1">
                <a:solidFill>
                  <a:srgbClr val="034289"/>
                </a:solidFill>
              </a:rPr>
              <a:t>Objevte nové souvislosti Moravskoslezského kraje </a:t>
            </a:r>
            <a:r>
              <a:rPr lang="cs-CZ" sz="3000" b="1">
                <a:solidFill>
                  <a:srgbClr val="C00000"/>
                </a:solidFill>
              </a:rPr>
              <a:t>díky datům</a:t>
            </a:r>
            <a:r>
              <a:rPr lang="cs-CZ" sz="3000" b="1">
                <a:solidFill>
                  <a:srgbClr val="034289"/>
                </a:solidFill>
              </a:rPr>
              <a:t>!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EADADF4F-63BA-1ECB-3B86-CB6BDE3BD4D4}"/>
              </a:ext>
            </a:extLst>
          </p:cNvPr>
          <p:cNvSpPr txBox="1">
            <a:spLocks/>
          </p:cNvSpPr>
          <p:nvPr/>
        </p:nvSpPr>
        <p:spPr bwMode="auto">
          <a:xfrm>
            <a:off x="0" y="1857375"/>
            <a:ext cx="668421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0850" indent="-4508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2"/>
              </a:buBlip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800" err="1">
                <a:latin typeface="Nunito" pitchFamily="2" charset="-18"/>
                <a:cs typeface="Segoe UI" panose="020B0502040204020203" pitchFamily="34" charset="0"/>
              </a:rPr>
              <a:t>Esri</a:t>
            </a:r>
            <a:r>
              <a:rPr lang="cs-CZ" sz="1800">
                <a:latin typeface="Nunito" pitchFamily="2" charset="-18"/>
                <a:cs typeface="Segoe UI" panose="020B0502040204020203" pitchFamily="34" charset="0"/>
              </a:rPr>
              <a:t> </a:t>
            </a:r>
            <a:r>
              <a:rPr lang="cs-CZ" sz="1800" err="1">
                <a:latin typeface="Nunito" pitchFamily="2" charset="-18"/>
                <a:cs typeface="Segoe UI" panose="020B0502040204020203" pitchFamily="34" charset="0"/>
              </a:rPr>
              <a:t>ArcGis</a:t>
            </a:r>
            <a:r>
              <a:rPr lang="cs-CZ" sz="1800">
                <a:latin typeface="Nunito" pitchFamily="2" charset="-18"/>
                <a:cs typeface="Segoe UI" panose="020B0502040204020203" pitchFamily="34" charset="0"/>
              </a:rPr>
              <a:t> Hub </a:t>
            </a:r>
            <a:r>
              <a:rPr lang="cs-CZ" sz="1800" b="0">
                <a:latin typeface="Nunito" pitchFamily="2" charset="-18"/>
                <a:cs typeface="Segoe UI" panose="020B0502040204020203" pitchFamily="34" charset="0"/>
              </a:rPr>
              <a:t>+ </a:t>
            </a:r>
            <a:r>
              <a:rPr lang="cs-CZ" sz="1800" err="1">
                <a:latin typeface="Nunito" pitchFamily="2" charset="-18"/>
                <a:cs typeface="Segoe UI" panose="020B0502040204020203" pitchFamily="34" charset="0"/>
              </a:rPr>
              <a:t>Infogram</a:t>
            </a:r>
            <a:endParaRPr lang="cs-CZ" sz="1800">
              <a:latin typeface="Nunito" pitchFamily="2" charset="-18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cs-CZ" sz="1800" b="0">
                <a:latin typeface="Nunito" pitchFamily="2" charset="-18"/>
                <a:cs typeface="Segoe UI" panose="020B0502040204020203" pitchFamily="34" charset="0"/>
              </a:rPr>
              <a:t>Tlak na </a:t>
            </a:r>
            <a:r>
              <a:rPr lang="cs-CZ" sz="1800">
                <a:latin typeface="Nunito" pitchFamily="2" charset="-18"/>
                <a:cs typeface="Segoe UI" panose="020B0502040204020203" pitchFamily="34" charset="0"/>
              </a:rPr>
              <a:t>otevřenost</a:t>
            </a:r>
            <a:r>
              <a:rPr lang="cs-CZ" sz="1800" b="0">
                <a:latin typeface="Nunito" pitchFamily="2" charset="-18"/>
                <a:cs typeface="Segoe UI" panose="020B0502040204020203" pitchFamily="34" charset="0"/>
              </a:rPr>
              <a:t> dat, </a:t>
            </a:r>
            <a:r>
              <a:rPr lang="cs-CZ" sz="1800">
                <a:latin typeface="Nunito" pitchFamily="2" charset="-18"/>
                <a:cs typeface="Segoe UI" panose="020B0502040204020203" pitchFamily="34" charset="0"/>
              </a:rPr>
              <a:t>kvalitu</a:t>
            </a:r>
            <a:r>
              <a:rPr lang="cs-CZ" sz="1800" b="0">
                <a:latin typeface="Nunito" pitchFamily="2" charset="-18"/>
                <a:cs typeface="Segoe UI" panose="020B0502040204020203" pitchFamily="34" charset="0"/>
              </a:rPr>
              <a:t> a </a:t>
            </a:r>
            <a:r>
              <a:rPr lang="cs-CZ" sz="1800">
                <a:latin typeface="Nunito" pitchFamily="2" charset="-18"/>
                <a:cs typeface="Segoe UI" panose="020B0502040204020203" pitchFamily="34" charset="0"/>
              </a:rPr>
              <a:t>automatizaci</a:t>
            </a:r>
            <a:r>
              <a:rPr lang="cs-CZ" sz="1800" b="0">
                <a:latin typeface="Nunito" pitchFamily="2" charset="-18"/>
                <a:cs typeface="Segoe UI" panose="020B0502040204020203" pitchFamily="34" charset="0"/>
              </a:rPr>
              <a:t> (API)</a:t>
            </a:r>
          </a:p>
          <a:p>
            <a:pPr marL="0" indent="0" algn="ctr">
              <a:buNone/>
            </a:pPr>
            <a:r>
              <a:rPr lang="cs-CZ" sz="1800" b="0">
                <a:latin typeface="Nunito" pitchFamily="2" charset="-18"/>
                <a:cs typeface="Segoe UI" panose="020B0502040204020203" pitchFamily="34" charset="0"/>
              </a:rPr>
              <a:t>Témata dle </a:t>
            </a:r>
            <a:r>
              <a:rPr lang="cs-CZ" sz="1800">
                <a:latin typeface="Nunito" pitchFamily="2" charset="-18"/>
                <a:cs typeface="Segoe UI" panose="020B0502040204020203" pitchFamily="34" charset="0"/>
              </a:rPr>
              <a:t>Strategie rozvoje kraje</a:t>
            </a:r>
          </a:p>
          <a:p>
            <a:pPr marL="0" indent="0" algn="ctr">
              <a:buNone/>
            </a:pPr>
            <a:r>
              <a:rPr lang="cs-CZ" sz="1800">
                <a:latin typeface="Nunito" pitchFamily="2" charset="-18"/>
                <a:cs typeface="Segoe UI" panose="020B0502040204020203" pitchFamily="34" charset="0"/>
                <a:hlinkClick r:id="rId3"/>
              </a:rPr>
              <a:t>Obce v datech </a:t>
            </a:r>
            <a:r>
              <a:rPr lang="cs-CZ" sz="1800" b="0">
                <a:latin typeface="Nunito" pitchFamily="2" charset="-18"/>
                <a:cs typeface="Segoe UI" panose="020B0502040204020203" pitchFamily="34" charset="0"/>
              </a:rPr>
              <a:t>– široké využití</a:t>
            </a:r>
          </a:p>
          <a:p>
            <a:pPr marL="0" indent="0" algn="ctr">
              <a:buNone/>
            </a:pPr>
            <a:r>
              <a:rPr lang="cs-CZ" sz="1800">
                <a:latin typeface="Nunito" pitchFamily="2" charset="-18"/>
                <a:cs typeface="Segoe UI" panose="020B0502040204020203" pitchFamily="34" charset="0"/>
              </a:rPr>
              <a:t>Využití AI </a:t>
            </a:r>
            <a:r>
              <a:rPr lang="cs-CZ" sz="1800" b="0">
                <a:latin typeface="Nunito" pitchFamily="2" charset="-18"/>
                <a:cs typeface="Segoe UI" panose="020B0502040204020203" pitchFamily="34" charset="0"/>
              </a:rPr>
              <a:t>– generování obrázků</a:t>
            </a:r>
          </a:p>
          <a:p>
            <a:pPr marL="0" indent="0" algn="ctr">
              <a:buNone/>
            </a:pPr>
            <a:r>
              <a:rPr lang="cs-CZ" sz="1800">
                <a:latin typeface="Nunito" pitchFamily="2" charset="-18"/>
                <a:cs typeface="Segoe UI" panose="020B0502040204020203" pitchFamily="34" charset="0"/>
              </a:rPr>
              <a:t>LKOD –&gt; NKOD</a:t>
            </a:r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F2D8B0E5-BBFC-6780-CC52-4AFA41FCFFB2}"/>
              </a:ext>
            </a:extLst>
          </p:cNvPr>
          <p:cNvSpPr txBox="1">
            <a:spLocks/>
          </p:cNvSpPr>
          <p:nvPr/>
        </p:nvSpPr>
        <p:spPr bwMode="auto">
          <a:xfrm>
            <a:off x="2067965" y="4299093"/>
            <a:ext cx="2548286" cy="18431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0850" indent="-4508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2"/>
              </a:buBlip>
              <a:defRPr sz="2000" b="1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cs-CZ" sz="1600">
                <a:solidFill>
                  <a:srgbClr val="C00000"/>
                </a:solidFill>
                <a:latin typeface="Nunito" pitchFamily="2" charset="-18"/>
                <a:cs typeface="Segoe UI" panose="020B0502040204020203" pitchFamily="34" charset="0"/>
              </a:rPr>
              <a:t>35 tematických stránek</a:t>
            </a:r>
            <a:br>
              <a:rPr lang="cs-CZ" sz="1600">
                <a:solidFill>
                  <a:srgbClr val="C00000"/>
                </a:solidFill>
                <a:latin typeface="Nunito" pitchFamily="2" charset="-18"/>
                <a:cs typeface="Segoe UI" panose="020B0502040204020203" pitchFamily="34" charset="0"/>
              </a:rPr>
            </a:br>
            <a:r>
              <a:rPr lang="cs-CZ" sz="1600">
                <a:solidFill>
                  <a:srgbClr val="00458A"/>
                </a:solidFill>
                <a:latin typeface="Nunito" pitchFamily="2" charset="-18"/>
                <a:cs typeface="Segoe UI" panose="020B0502040204020203" pitchFamily="34" charset="0"/>
              </a:rPr>
              <a:t>68</a:t>
            </a:r>
            <a:r>
              <a:rPr lang="cs-CZ" sz="1600" b="0">
                <a:solidFill>
                  <a:srgbClr val="00458A"/>
                </a:solidFill>
                <a:latin typeface="Nunito" pitchFamily="2" charset="-18"/>
                <a:cs typeface="Segoe UI" panose="020B0502040204020203" pitchFamily="34" charset="0"/>
              </a:rPr>
              <a:t> datových sad</a:t>
            </a:r>
            <a:b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</a:br>
            <a:r>
              <a:rPr lang="cs-CZ" sz="11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  <a:t>(různé formáty)</a:t>
            </a:r>
            <a:b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</a:br>
            <a:r>
              <a:rPr lang="cs-CZ" sz="1600">
                <a:solidFill>
                  <a:srgbClr val="C00000"/>
                </a:solidFill>
                <a:latin typeface="Nunito" pitchFamily="2" charset="-18"/>
                <a:cs typeface="Segoe UI" panose="020B0502040204020203" pitchFamily="34" charset="0"/>
              </a:rPr>
              <a:t>60 infografik a grafů</a:t>
            </a:r>
            <a:br>
              <a:rPr lang="cs-CZ" sz="1600" b="0">
                <a:solidFill>
                  <a:schemeClr val="tx1"/>
                </a:solidFill>
                <a:latin typeface="Nunito" pitchFamily="2" charset="-18"/>
                <a:cs typeface="Segoe UI" panose="020B0502040204020203" pitchFamily="34" charset="0"/>
              </a:rPr>
            </a:br>
            <a:r>
              <a:rPr lang="cs-CZ" sz="1600">
                <a:solidFill>
                  <a:srgbClr val="00458A"/>
                </a:solidFill>
                <a:latin typeface="Nunito" pitchFamily="2" charset="-18"/>
                <a:cs typeface="Segoe UI" panose="020B0502040204020203" pitchFamily="34" charset="0"/>
              </a:rPr>
              <a:t>38 mapových aplikací</a:t>
            </a:r>
            <a:endParaRPr lang="cs-CZ" sz="1600" b="0">
              <a:solidFill>
                <a:schemeClr val="tx1"/>
              </a:solidFill>
              <a:latin typeface="Nunito" pitchFamily="2" charset="-18"/>
              <a:cs typeface="Segoe UI" panose="020B0502040204020203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5F1F1EF-D4DB-AE82-4EB3-1EF3E00B22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849" y="1759913"/>
            <a:ext cx="5646332" cy="42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6368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-do-prezentace-o-DP-clideo">
            <a:hlinkClick r:id="" action="ppaction://media"/>
            <a:extLst>
              <a:ext uri="{FF2B5EF4-FFF2-40B4-BE49-F238E27FC236}">
                <a16:creationId xmlns:a16="http://schemas.microsoft.com/office/drawing/2014/main" id="{C0480429-09E8-B2D3-2CE9-5AA2740EF5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6697" t="6034" r="16733"/>
          <a:stretch/>
        </p:blipFill>
        <p:spPr>
          <a:xfrm>
            <a:off x="1919749" y="95504"/>
            <a:ext cx="8374625" cy="6649425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16A6F6EC-001F-53C4-BF0A-9C462EA57F31}"/>
              </a:ext>
            </a:extLst>
          </p:cNvPr>
          <p:cNvGrpSpPr/>
          <p:nvPr/>
        </p:nvGrpSpPr>
        <p:grpSpPr>
          <a:xfrm>
            <a:off x="8901800" y="5780524"/>
            <a:ext cx="1392574" cy="618390"/>
            <a:chOff x="8690138" y="5619889"/>
            <a:chExt cx="1292618" cy="574003"/>
          </a:xfrm>
        </p:grpSpPr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41E9152A-6DBF-1ACA-14BB-565A14C9E140}"/>
                </a:ext>
              </a:extLst>
            </p:cNvPr>
            <p:cNvSpPr/>
            <p:nvPr/>
          </p:nvSpPr>
          <p:spPr>
            <a:xfrm>
              <a:off x="8690138" y="5619889"/>
              <a:ext cx="1292618" cy="5740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bg1"/>
                  </a:solidFill>
                </a:ln>
              </a:endParaRPr>
            </a:p>
          </p:txBody>
        </p:sp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1C20883E-5632-C7E0-0B9F-1F6818508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0207" y="5708129"/>
              <a:ext cx="1192563" cy="397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0760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do-prezentace-o-obce-v-datech_clideo">
            <a:hlinkClick r:id="" action="ppaction://media"/>
            <a:extLst>
              <a:ext uri="{FF2B5EF4-FFF2-40B4-BE49-F238E27FC236}">
                <a16:creationId xmlns:a16="http://schemas.microsoft.com/office/drawing/2014/main" id="{8A79A030-CE77-F93D-74DE-D4E3130C49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4906" b="3796"/>
          <a:stretch/>
        </p:blipFill>
        <p:spPr>
          <a:xfrm>
            <a:off x="424768" y="355600"/>
            <a:ext cx="11487188" cy="589915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0E430CB5-501A-8B62-5066-D148C9D19EB4}"/>
              </a:ext>
            </a:extLst>
          </p:cNvPr>
          <p:cNvGrpSpPr/>
          <p:nvPr/>
        </p:nvGrpSpPr>
        <p:grpSpPr>
          <a:xfrm>
            <a:off x="8678105" y="5634756"/>
            <a:ext cx="2905128" cy="525307"/>
            <a:chOff x="8376438" y="5274766"/>
            <a:chExt cx="2553165" cy="461665"/>
          </a:xfrm>
        </p:grpSpPr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2DDEC00B-406A-AAED-4B1B-484648481B40}"/>
                </a:ext>
              </a:extLst>
            </p:cNvPr>
            <p:cNvSpPr/>
            <p:nvPr/>
          </p:nvSpPr>
          <p:spPr>
            <a:xfrm>
              <a:off x="8376438" y="5274766"/>
              <a:ext cx="2553165" cy="4616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16E95F3F-2096-C498-6CA8-A42A417B5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7542" y="5331522"/>
              <a:ext cx="1044464" cy="348155"/>
            </a:xfrm>
            <a:prstGeom prst="rect">
              <a:avLst/>
            </a:prstGeom>
          </p:spPr>
        </p:pic>
        <p:pic>
          <p:nvPicPr>
            <p:cNvPr id="12" name="Picture 2" descr="logo MSK | Folklorní klub Fogáš">
              <a:extLst>
                <a:ext uri="{FF2B5EF4-FFF2-40B4-BE49-F238E27FC236}">
                  <a16:creationId xmlns:a16="http://schemas.microsoft.com/office/drawing/2014/main" id="{650C991F-B9D6-6D7A-7BAF-C93085BE2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7509" y="5365780"/>
              <a:ext cx="832401" cy="279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Přímá spojnice 12">
              <a:extLst>
                <a:ext uri="{FF2B5EF4-FFF2-40B4-BE49-F238E27FC236}">
                  <a16:creationId xmlns:a16="http://schemas.microsoft.com/office/drawing/2014/main" id="{71DECF76-8B1C-D9BD-62CB-38CB6F14C7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06834" y="5331522"/>
              <a:ext cx="270982" cy="3267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7569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dra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4F2817F4D95642AC250528CC9AFC3D" ma:contentTypeVersion="9" ma:contentTypeDescription="Create a new document." ma:contentTypeScope="" ma:versionID="e464c0bbbc7f29d89fd57bbe100dbc3f">
  <xsd:schema xmlns:xsd="http://www.w3.org/2001/XMLSchema" xmlns:xs="http://www.w3.org/2001/XMLSchema" xmlns:p="http://schemas.microsoft.com/office/2006/metadata/properties" xmlns:ns2="303bcef3-62b0-4783-8dc8-3514fa9f86a7" targetNamespace="http://schemas.microsoft.com/office/2006/metadata/properties" ma:root="true" ma:fieldsID="77dc3f3a9e059cfc818d6cf4b74bdf37" ns2:_="">
    <xsd:import namespace="303bcef3-62b0-4783-8dc8-3514fa9f86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bcef3-62b0-4783-8dc8-3514fa9f86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0DCA4D-E645-4347-AB2D-885052C1B9F1}">
  <ds:schemaRefs>
    <ds:schemaRef ds:uri="303bcef3-62b0-4783-8dc8-3514fa9f86a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4050D12-BEDE-4D41-AC7C-AD675A8473A9}">
  <ds:schemaRefs>
    <ds:schemaRef ds:uri="303bcef3-62b0-4783-8dc8-3514fa9f86a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E718E0F-6C93-4893-806F-A9C987A5ED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11</Slides>
  <Notes>7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Motiv Office</vt:lpstr>
      <vt:lpstr>Vlastní návrh</vt:lpstr>
      <vt:lpstr>Modra</vt:lpstr>
      <vt:lpstr>3_Motiv Office</vt:lpstr>
      <vt:lpstr>2_Motiv Office</vt:lpstr>
      <vt:lpstr>PowerPoint Presentation</vt:lpstr>
      <vt:lpstr>Projekt „Otevřený úřad“ otevřené rozhraní pro přístup k datům</vt:lpstr>
      <vt:lpstr>První vlaštovky krajský dashboard</vt:lpstr>
      <vt:lpstr>První vlaštovky Aktualizace atlasu MSK</vt:lpstr>
      <vt:lpstr>PowerPoint Presentation</vt:lpstr>
      <vt:lpstr>Datový portál MSK</vt:lpstr>
      <vt:lpstr>Objevte nové souvislosti Moravskoslezského kraje díky datům!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Druhanová Michaela</dc:creator>
  <cp:revision>1</cp:revision>
  <dcterms:created xsi:type="dcterms:W3CDTF">2020-11-25T10:28:45Z</dcterms:created>
  <dcterms:modified xsi:type="dcterms:W3CDTF">2025-10-03T12:30:45Z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c18e8b5-cf04-4356-9f73-4b8f937bc4ae_Enabled">
    <vt:lpwstr>true</vt:lpwstr>
  </property>
  <property fmtid="{D5CDD505-2E9C-101B-9397-08002B2CF9AE}" pid="3" name="MSIP_Label_bc18e8b5-cf04-4356-9f73-4b8f937bc4ae_SetDate">
    <vt:lpwstr>2022-10-05T08:15:49Z</vt:lpwstr>
  </property>
  <property fmtid="{D5CDD505-2E9C-101B-9397-08002B2CF9AE}" pid="4" name="MSIP_Label_bc18e8b5-cf04-4356-9f73-4b8f937bc4ae_Method">
    <vt:lpwstr>Privileged</vt:lpwstr>
  </property>
  <property fmtid="{D5CDD505-2E9C-101B-9397-08002B2CF9AE}" pid="5" name="MSIP_Label_bc18e8b5-cf04-4356-9f73-4b8f937bc4ae_Name">
    <vt:lpwstr>Neveřejná informace (bez označení)</vt:lpwstr>
  </property>
  <property fmtid="{D5CDD505-2E9C-101B-9397-08002B2CF9AE}" pid="6" name="MSIP_Label_bc18e8b5-cf04-4356-9f73-4b8f937bc4ae_SiteId">
    <vt:lpwstr>39f24d0b-aa30-4551-8e81-43c77cf1000e</vt:lpwstr>
  </property>
  <property fmtid="{D5CDD505-2E9C-101B-9397-08002B2CF9AE}" pid="7" name="MSIP_Label_bc18e8b5-cf04-4356-9f73-4b8f937bc4ae_ActionId">
    <vt:lpwstr>c281324a-0a2a-4028-b2d4-a6f1086c5762</vt:lpwstr>
  </property>
  <property fmtid="{D5CDD505-2E9C-101B-9397-08002B2CF9AE}" pid="8" name="MSIP_Label_bc18e8b5-cf04-4356-9f73-4b8f937bc4ae_ContentBits">
    <vt:lpwstr>0</vt:lpwstr>
  </property>
  <property fmtid="{D5CDD505-2E9C-101B-9397-08002B2CF9AE}" pid="9" name="ContentTypeId">
    <vt:lpwstr>0x0101000B4F2817F4D95642AC250528CC9AFC3D</vt:lpwstr>
  </property>
</Properties>
</file>