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9" r:id="rId5"/>
    <p:sldId id="299" r:id="rId6"/>
    <p:sldId id="301" r:id="rId7"/>
    <p:sldId id="302" r:id="rId8"/>
    <p:sldId id="308" r:id="rId9"/>
    <p:sldId id="309" r:id="rId10"/>
    <p:sldId id="310" r:id="rId11"/>
    <p:sldId id="316" r:id="rId12"/>
    <p:sldId id="317" r:id="rId13"/>
    <p:sldId id="313" r:id="rId14"/>
    <p:sldId id="311" r:id="rId15"/>
    <p:sldId id="318" r:id="rId16"/>
    <p:sldId id="291" r:id="rId17"/>
    <p:sldId id="314" r:id="rId18"/>
    <p:sldId id="307" r:id="rId19"/>
    <p:sldId id="315" r:id="rId20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D48"/>
    <a:srgbClr val="E8EDE8"/>
    <a:srgbClr val="2E2D2C"/>
    <a:srgbClr val="35398E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AA8DD-31C9-41BB-A23D-57C4A596DF2D}" v="45" dt="2025-10-06T09:06:43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6197"/>
  </p:normalViewPr>
  <p:slideViewPr>
    <p:cSldViewPr snapToGrid="0">
      <p:cViewPr varScale="1">
        <p:scale>
          <a:sx n="105" d="100"/>
          <a:sy n="105" d="100"/>
        </p:scale>
        <p:origin x="399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216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ová Barbora" userId="0300bc11-0976-490f-98cb-df7409fadad4" providerId="ADAL" clId="{97AAA8DD-31C9-41BB-A23D-57C4A596DF2D}"/>
    <pc:docChg chg="undo custSel addSld modSld sldOrd">
      <pc:chgData name="Janková Barbora" userId="0300bc11-0976-490f-98cb-df7409fadad4" providerId="ADAL" clId="{97AAA8DD-31C9-41BB-A23D-57C4A596DF2D}" dt="2025-10-06T09:07:27.667" v="1092" actId="20577"/>
      <pc:docMkLst>
        <pc:docMk/>
      </pc:docMkLst>
      <pc:sldChg chg="modSp mod">
        <pc:chgData name="Janková Barbora" userId="0300bc11-0976-490f-98cb-df7409fadad4" providerId="ADAL" clId="{97AAA8DD-31C9-41BB-A23D-57C4A596DF2D}" dt="2025-10-06T06:56:15.938" v="1003" actId="207"/>
        <pc:sldMkLst>
          <pc:docMk/>
          <pc:sldMk cId="1394989091" sldId="289"/>
        </pc:sldMkLst>
        <pc:spChg chg="mod">
          <ac:chgData name="Janková Barbora" userId="0300bc11-0976-490f-98cb-df7409fadad4" providerId="ADAL" clId="{97AAA8DD-31C9-41BB-A23D-57C4A596DF2D}" dt="2025-10-06T06:56:15.938" v="1003" actId="207"/>
          <ac:spMkLst>
            <pc:docMk/>
            <pc:sldMk cId="1394989091" sldId="289"/>
            <ac:spMk id="5" creationId="{181E0582-3F8D-05F0-60E0-72DA7261358B}"/>
          </ac:spMkLst>
        </pc:spChg>
      </pc:sldChg>
      <pc:sldChg chg="modSp mod">
        <pc:chgData name="Janková Barbora" userId="0300bc11-0976-490f-98cb-df7409fadad4" providerId="ADAL" clId="{97AAA8DD-31C9-41BB-A23D-57C4A596DF2D}" dt="2025-10-03T09:00:17.812" v="630" actId="20577"/>
        <pc:sldMkLst>
          <pc:docMk/>
          <pc:sldMk cId="4160033969" sldId="291"/>
        </pc:sldMkLst>
        <pc:spChg chg="mod">
          <ac:chgData name="Janková Barbora" userId="0300bc11-0976-490f-98cb-df7409fadad4" providerId="ADAL" clId="{97AAA8DD-31C9-41BB-A23D-57C4A596DF2D}" dt="2025-10-03T09:00:17.812" v="630" actId="20577"/>
          <ac:spMkLst>
            <pc:docMk/>
            <pc:sldMk cId="4160033969" sldId="291"/>
            <ac:spMk id="3" creationId="{8F84E09E-481C-4991-8E09-CB34089BA1A2}"/>
          </ac:spMkLst>
        </pc:spChg>
      </pc:sldChg>
      <pc:sldChg chg="modSp mod">
        <pc:chgData name="Janková Barbora" userId="0300bc11-0976-490f-98cb-df7409fadad4" providerId="ADAL" clId="{97AAA8DD-31C9-41BB-A23D-57C4A596DF2D}" dt="2025-10-06T09:06:48.998" v="1079" actId="20577"/>
        <pc:sldMkLst>
          <pc:docMk/>
          <pc:sldMk cId="2021898618" sldId="307"/>
        </pc:sldMkLst>
        <pc:spChg chg="mod">
          <ac:chgData name="Janková Barbora" userId="0300bc11-0976-490f-98cb-df7409fadad4" providerId="ADAL" clId="{97AAA8DD-31C9-41BB-A23D-57C4A596DF2D}" dt="2025-10-06T09:06:48.998" v="1079" actId="20577"/>
          <ac:spMkLst>
            <pc:docMk/>
            <pc:sldMk cId="2021898618" sldId="307"/>
            <ac:spMk id="3" creationId="{BE948D09-701C-9C48-7FAD-804799CE5DA8}"/>
          </ac:spMkLst>
        </pc:spChg>
      </pc:sldChg>
      <pc:sldChg chg="modSp add mod ord">
        <pc:chgData name="Janková Barbora" userId="0300bc11-0976-490f-98cb-df7409fadad4" providerId="ADAL" clId="{97AAA8DD-31C9-41BB-A23D-57C4A596DF2D}" dt="2025-10-03T10:48:12.393" v="998" actId="20577"/>
        <pc:sldMkLst>
          <pc:docMk/>
          <pc:sldMk cId="2892595843" sldId="311"/>
        </pc:sldMkLst>
        <pc:spChg chg="mod">
          <ac:chgData name="Janková Barbora" userId="0300bc11-0976-490f-98cb-df7409fadad4" providerId="ADAL" clId="{97AAA8DD-31C9-41BB-A23D-57C4A596DF2D}" dt="2025-10-03T09:06:47.655" v="724" actId="1076"/>
          <ac:spMkLst>
            <pc:docMk/>
            <pc:sldMk cId="2892595843" sldId="311"/>
            <ac:spMk id="2" creationId="{3C53EA8D-10D6-4A49-4F11-5D18DEB3075F}"/>
          </ac:spMkLst>
        </pc:spChg>
        <pc:spChg chg="mod">
          <ac:chgData name="Janková Barbora" userId="0300bc11-0976-490f-98cb-df7409fadad4" providerId="ADAL" clId="{97AAA8DD-31C9-41BB-A23D-57C4A596DF2D}" dt="2025-10-03T10:48:12.393" v="998" actId="20577"/>
          <ac:spMkLst>
            <pc:docMk/>
            <pc:sldMk cId="2892595843" sldId="311"/>
            <ac:spMk id="3" creationId="{2457FE62-F63F-C56D-7B2C-7D05DD8F9DE6}"/>
          </ac:spMkLst>
        </pc:spChg>
      </pc:sldChg>
      <pc:sldChg chg="delSp modSp mod">
        <pc:chgData name="Janková Barbora" userId="0300bc11-0976-490f-98cb-df7409fadad4" providerId="ADAL" clId="{97AAA8DD-31C9-41BB-A23D-57C4A596DF2D}" dt="2025-10-01T11:51:06.646" v="126" actId="20577"/>
        <pc:sldMkLst>
          <pc:docMk/>
          <pc:sldMk cId="592608616" sldId="313"/>
        </pc:sldMkLst>
        <pc:spChg chg="mod">
          <ac:chgData name="Janková Barbora" userId="0300bc11-0976-490f-98cb-df7409fadad4" providerId="ADAL" clId="{97AAA8DD-31C9-41BB-A23D-57C4A596DF2D}" dt="2025-10-01T11:51:06.646" v="126" actId="20577"/>
          <ac:spMkLst>
            <pc:docMk/>
            <pc:sldMk cId="592608616" sldId="313"/>
            <ac:spMk id="2" creationId="{514FEC19-EFBA-BBB4-2AB3-5D2ACB6A660B}"/>
          </ac:spMkLst>
        </pc:spChg>
        <pc:graphicFrameChg chg="modGraphic">
          <ac:chgData name="Janková Barbora" userId="0300bc11-0976-490f-98cb-df7409fadad4" providerId="ADAL" clId="{97AAA8DD-31C9-41BB-A23D-57C4A596DF2D}" dt="2025-10-01T11:47:53.618" v="113" actId="20577"/>
          <ac:graphicFrameMkLst>
            <pc:docMk/>
            <pc:sldMk cId="592608616" sldId="313"/>
            <ac:graphicFrameMk id="9" creationId="{26046043-B181-595B-8EE1-FC3E9347F79B}"/>
          </ac:graphicFrameMkLst>
        </pc:graphicFrameChg>
      </pc:sldChg>
      <pc:sldChg chg="modSp mod">
        <pc:chgData name="Janková Barbora" userId="0300bc11-0976-490f-98cb-df7409fadad4" providerId="ADAL" clId="{97AAA8DD-31C9-41BB-A23D-57C4A596DF2D}" dt="2025-10-06T09:06:54.773" v="1084" actId="20577"/>
        <pc:sldMkLst>
          <pc:docMk/>
          <pc:sldMk cId="4196288496" sldId="314"/>
        </pc:sldMkLst>
        <pc:spChg chg="mod">
          <ac:chgData name="Janková Barbora" userId="0300bc11-0976-490f-98cb-df7409fadad4" providerId="ADAL" clId="{97AAA8DD-31C9-41BB-A23D-57C4A596DF2D}" dt="2025-10-06T09:06:54.773" v="1084" actId="20577"/>
          <ac:spMkLst>
            <pc:docMk/>
            <pc:sldMk cId="4196288496" sldId="314"/>
            <ac:spMk id="3" creationId="{594643A8-D9A6-05DF-3EBC-59897C699FE5}"/>
          </ac:spMkLst>
        </pc:spChg>
      </pc:sldChg>
      <pc:sldChg chg="modSp mod">
        <pc:chgData name="Janková Barbora" userId="0300bc11-0976-490f-98cb-df7409fadad4" providerId="ADAL" clId="{97AAA8DD-31C9-41BB-A23D-57C4A596DF2D}" dt="2025-10-01T12:56:25.740" v="596"/>
        <pc:sldMkLst>
          <pc:docMk/>
          <pc:sldMk cId="4074571644" sldId="316"/>
        </pc:sldMkLst>
        <pc:graphicFrameChg chg="mod modGraphic">
          <ac:chgData name="Janková Barbora" userId="0300bc11-0976-490f-98cb-df7409fadad4" providerId="ADAL" clId="{97AAA8DD-31C9-41BB-A23D-57C4A596DF2D}" dt="2025-10-01T12:56:25.740" v="596"/>
          <ac:graphicFrameMkLst>
            <pc:docMk/>
            <pc:sldMk cId="4074571644" sldId="316"/>
            <ac:graphicFrameMk id="9" creationId="{8E69BD25-1BD2-E9B6-0B41-85B67F92AD7F}"/>
          </ac:graphicFrameMkLst>
        </pc:graphicFrameChg>
      </pc:sldChg>
      <pc:sldChg chg="modSp mod">
        <pc:chgData name="Janková Barbora" userId="0300bc11-0976-490f-98cb-df7409fadad4" providerId="ADAL" clId="{97AAA8DD-31C9-41BB-A23D-57C4A596DF2D}" dt="2025-10-03T08:59:48.401" v="629" actId="404"/>
        <pc:sldMkLst>
          <pc:docMk/>
          <pc:sldMk cId="652210953" sldId="317"/>
        </pc:sldMkLst>
        <pc:graphicFrameChg chg="mod modGraphic">
          <ac:chgData name="Janková Barbora" userId="0300bc11-0976-490f-98cb-df7409fadad4" providerId="ADAL" clId="{97AAA8DD-31C9-41BB-A23D-57C4A596DF2D}" dt="2025-10-03T08:59:48.401" v="629" actId="404"/>
          <ac:graphicFrameMkLst>
            <pc:docMk/>
            <pc:sldMk cId="652210953" sldId="317"/>
            <ac:graphicFrameMk id="6" creationId="{9AA30CE8-5B40-A0C1-6939-B126394CF942}"/>
          </ac:graphicFrameMkLst>
        </pc:graphicFrameChg>
      </pc:sldChg>
      <pc:sldChg chg="addSp delSp modSp new mod modClrScheme chgLayout">
        <pc:chgData name="Janková Barbora" userId="0300bc11-0976-490f-98cb-df7409fadad4" providerId="ADAL" clId="{97AAA8DD-31C9-41BB-A23D-57C4A596DF2D}" dt="2025-10-06T09:07:27.667" v="1092" actId="20577"/>
        <pc:sldMkLst>
          <pc:docMk/>
          <pc:sldMk cId="730280601" sldId="318"/>
        </pc:sldMkLst>
        <pc:spChg chg="mod ord">
          <ac:chgData name="Janková Barbora" userId="0300bc11-0976-490f-98cb-df7409fadad4" providerId="ADAL" clId="{97AAA8DD-31C9-41BB-A23D-57C4A596DF2D}" dt="2025-10-06T09:07:27.667" v="1092" actId="20577"/>
          <ac:spMkLst>
            <pc:docMk/>
            <pc:sldMk cId="730280601" sldId="318"/>
            <ac:spMk id="2" creationId="{A1111AAB-9396-1CD5-C0D4-4112F8DC8F2E}"/>
          </ac:spMkLst>
        </pc:spChg>
        <pc:spChg chg="mod ord">
          <ac:chgData name="Janková Barbora" userId="0300bc11-0976-490f-98cb-df7409fadad4" providerId="ADAL" clId="{97AAA8DD-31C9-41BB-A23D-57C4A596DF2D}" dt="2025-10-03T09:05:34.905" v="660" actId="700"/>
          <ac:spMkLst>
            <pc:docMk/>
            <pc:sldMk cId="730280601" sldId="318"/>
            <ac:spMk id="4" creationId="{C90C6D56-0E2C-CB4F-C129-1CE4A9522426}"/>
          </ac:spMkLst>
        </pc:spChg>
        <pc:spChg chg="mod ord">
          <ac:chgData name="Janková Barbora" userId="0300bc11-0976-490f-98cb-df7409fadad4" providerId="ADAL" clId="{97AAA8DD-31C9-41BB-A23D-57C4A596DF2D}" dt="2025-10-03T09:05:34.905" v="660" actId="700"/>
          <ac:spMkLst>
            <pc:docMk/>
            <pc:sldMk cId="730280601" sldId="318"/>
            <ac:spMk id="5" creationId="{2AEDF458-F949-B3F2-9D2C-68B8BDF50F49}"/>
          </ac:spMkLst>
        </pc:spChg>
        <pc:spChg chg="add mod ord">
          <ac:chgData name="Janková Barbora" userId="0300bc11-0976-490f-98cb-df7409fadad4" providerId="ADAL" clId="{97AAA8DD-31C9-41BB-A23D-57C4A596DF2D}" dt="2025-10-06T09:01:54.359" v="1032" actId="20577"/>
          <ac:spMkLst>
            <pc:docMk/>
            <pc:sldMk cId="730280601" sldId="318"/>
            <ac:spMk id="11" creationId="{B96F2F05-CF59-208E-6F35-41D747E1E1AF}"/>
          </ac:spMkLst>
        </pc:spChg>
        <pc:picChg chg="add del mod ord">
          <ac:chgData name="Janková Barbora" userId="0300bc11-0976-490f-98cb-df7409fadad4" providerId="ADAL" clId="{97AAA8DD-31C9-41BB-A23D-57C4A596DF2D}" dt="2025-10-03T09:05:51.867" v="663" actId="1076"/>
          <ac:picMkLst>
            <pc:docMk/>
            <pc:sldMk cId="730280601" sldId="318"/>
            <ac:picMk id="9" creationId="{B6BA4B69-9F81-7DBF-B165-8B5376752638}"/>
          </ac:picMkLst>
        </pc:picChg>
      </pc:sldChg>
    </pc:docChg>
  </pc:docChgLst>
  <pc:docChgLst>
    <pc:chgData name="Janková Barbora" userId="0300bc11-0976-490f-98cb-df7409fadad4" providerId="ADAL" clId="{825C7F79-01BC-4140-89D6-9BD1620D7AB6}"/>
    <pc:docChg chg="undo redo custSel addSld delSld modSld sldOrd">
      <pc:chgData name="Janková Barbora" userId="0300bc11-0976-490f-98cb-df7409fadad4" providerId="ADAL" clId="{825C7F79-01BC-4140-89D6-9BD1620D7AB6}" dt="2025-05-06T16:13:43.913" v="372" actId="14100"/>
      <pc:docMkLst>
        <pc:docMk/>
      </pc:docMkLst>
      <pc:sldChg chg="modSp del mod">
        <pc:chgData name="Janková Barbora" userId="0300bc11-0976-490f-98cb-df7409fadad4" providerId="ADAL" clId="{825C7F79-01BC-4140-89D6-9BD1620D7AB6}" dt="2025-05-06T16:02:41.755" v="331" actId="47"/>
        <pc:sldMkLst>
          <pc:docMk/>
          <pc:sldMk cId="2161767531" sldId="311"/>
        </pc:sldMkLst>
      </pc:sldChg>
      <pc:sldChg chg="add del">
        <pc:chgData name="Janková Barbora" userId="0300bc11-0976-490f-98cb-df7409fadad4" providerId="ADAL" clId="{825C7F79-01BC-4140-89D6-9BD1620D7AB6}" dt="2025-05-06T16:10:04.783" v="355" actId="47"/>
        <pc:sldMkLst>
          <pc:docMk/>
          <pc:sldMk cId="4286026592" sldId="312"/>
        </pc:sldMkLst>
      </pc:sldChg>
      <pc:sldChg chg="addSp delSp modSp mod">
        <pc:chgData name="Janková Barbora" userId="0300bc11-0976-490f-98cb-df7409fadad4" providerId="ADAL" clId="{825C7F79-01BC-4140-89D6-9BD1620D7AB6}" dt="2025-05-06T16:13:43.913" v="372" actId="14100"/>
        <pc:sldMkLst>
          <pc:docMk/>
          <pc:sldMk cId="592608616" sldId="313"/>
        </pc:sldMkLst>
      </pc:sldChg>
      <pc:sldChg chg="modSp mod">
        <pc:chgData name="Janková Barbora" userId="0300bc11-0976-490f-98cb-df7409fadad4" providerId="ADAL" clId="{825C7F79-01BC-4140-89D6-9BD1620D7AB6}" dt="2025-05-06T09:39:21.890" v="3" actId="20577"/>
        <pc:sldMkLst>
          <pc:docMk/>
          <pc:sldMk cId="4196288496" sldId="314"/>
        </pc:sldMkLst>
      </pc:sldChg>
      <pc:sldChg chg="addSp delSp modSp new del mod">
        <pc:chgData name="Janková Barbora" userId="0300bc11-0976-490f-98cb-df7409fadad4" providerId="ADAL" clId="{825C7F79-01BC-4140-89D6-9BD1620D7AB6}" dt="2025-05-06T15:46:55.107" v="115" actId="680"/>
        <pc:sldMkLst>
          <pc:docMk/>
          <pc:sldMk cId="1611529943" sldId="316"/>
        </pc:sldMkLst>
      </pc:sldChg>
      <pc:sldChg chg="addSp delSp modSp new mod ord">
        <pc:chgData name="Janková Barbora" userId="0300bc11-0976-490f-98cb-df7409fadad4" providerId="ADAL" clId="{825C7F79-01BC-4140-89D6-9BD1620D7AB6}" dt="2025-05-06T16:12:47.381" v="361" actId="12385"/>
        <pc:sldMkLst>
          <pc:docMk/>
          <pc:sldMk cId="4074571644" sldId="316"/>
        </pc:sldMkLst>
      </pc:sldChg>
      <pc:sldChg chg="addSp delSp modSp new mod">
        <pc:chgData name="Janková Barbora" userId="0300bc11-0976-490f-98cb-df7409fadad4" providerId="ADAL" clId="{825C7F79-01BC-4140-89D6-9BD1620D7AB6}" dt="2025-05-06T16:12:43.043" v="360" actId="12385"/>
        <pc:sldMkLst>
          <pc:docMk/>
          <pc:sldMk cId="652210953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77F3180-6454-D06F-2DEF-49EE0BEB5E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8EF6F-01B2-0033-AE8F-10410DC68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0CE7-49B6-2348-A198-C8ECA96104F1}" type="datetimeFigureOut">
              <a:rPr lang="cs-CZ" smtClean="0">
                <a:latin typeface="Arial" panose="020B0604020202020204" pitchFamily="34" charset="0"/>
              </a:rPr>
              <a:t>06.10.2025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E608C9-DF7C-4B64-E76C-79893263F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4A1CC3-B6D7-20BE-943D-6320EEDC3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6F0C-904B-8247-A83D-0A9BE4737B82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6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8294C76-7D04-154A-AFCD-C18C5C95436B}" type="datetimeFigureOut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298459-D76B-9E41-AFDF-7399883A9B6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88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Doplňuje se cesta digitální</a:t>
            </a:r>
          </a:p>
          <a:p>
            <a:endParaRPr lang="cs-CZ" dirty="0"/>
          </a:p>
          <a:p>
            <a:r>
              <a:rPr lang="cs-CZ" dirty="0"/>
              <a:t>Všechny procesní zákony a předpisy zůstávají v platnosti nepozměněné. Použití digitální plné moci je ze </a:t>
            </a:r>
            <a:r>
              <a:rPr lang="cs-CZ" b="1" dirty="0"/>
              <a:t>strany veřejnosti možnost nikoli povinnost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29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Jde o pojmy zavedené ve výkladu a důvodové zprávě vzniklé pro umožnění popisu principálně odlišných OKZ (v zákoně se nevyužívá)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68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C03E269-9E23-3850-18B9-BFED7015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848268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265199"/>
            <a:ext cx="11113200" cy="1173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3200" cap="all" baseline="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F45B2B3-EA87-06E1-C21A-D47287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5841718"/>
            <a:ext cx="1738990" cy="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_ 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96385-261F-8D4B-E9CF-F0148C1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D07E3-ACC6-DFAC-43E1-F355DCF8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6"/>
            <a:ext cx="5400000" cy="40465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825626"/>
            <a:ext cx="5400000" cy="4046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75946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5400000" cy="4046538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620000"/>
            <a:ext cx="5400000" cy="4046400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99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1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2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4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3518765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8647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334DA0B0-CD8C-3E60-D93E-FA6C86C90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6000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8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A_ Text s odrážkami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AD486-026F-F07F-0719-E63DC503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5B587-08F7-9284-D67E-2309FAF1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501A4A-DA79-C8F2-E5C5-28A03D7E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1631ED-DEF3-6A6D-32E8-2DCF679D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461A86-1EBD-9C84-718F-87D77A97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58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475E19F0-E25C-3988-D787-829F824E6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zápatí 5">
            <a:extLst>
              <a:ext uri="{FF2B5EF4-FFF2-40B4-BE49-F238E27FC236}">
                <a16:creationId xmlns:a16="http://schemas.microsoft.com/office/drawing/2014/main" id="{9F9E4587-C623-2EB1-6917-B73C5E40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44794EE0-21BB-601D-18A0-78895EC0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DB918A1-F9FA-ACE4-A10C-71B17E0A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07424CD-CCAE-AD61-7550-8BE6149D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695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volný pro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165B9-8657-8AF6-AFCC-CB497BE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41E40B-5C8A-83AA-5A88-1D8DCF5A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7591AE-875D-DB42-8535-2A7829F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6120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AC6D30CE-5961-C3DF-5F10-695BBF58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1285462"/>
            <a:ext cx="3115556" cy="45835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591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2293A-552E-86EF-639C-8B6F2380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812289-740C-E50E-D6AE-E0D6DC97B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8881F-3F3A-6A05-6BFD-6C25A9B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6E924-A96C-FB97-913A-EED48426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7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F89947-13F9-1BB0-576B-8A3B91ED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3713" y="432000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DFA057-2E82-D72A-31C2-4EC80D7B3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387" y="432000"/>
            <a:ext cx="8531926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361D0-B494-0E13-7236-DAACD149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F3F1E6-DE6A-3590-85F9-AC6DCD4A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bez odráž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13200" cy="1296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11113200" cy="4144869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288000" indent="0">
              <a:lnSpc>
                <a:spcPct val="120000"/>
              </a:lnSpc>
              <a:buNone/>
              <a:defRPr/>
            </a:lvl2pPr>
            <a:lvl3pPr marL="576000" indent="0">
              <a:lnSpc>
                <a:spcPct val="120000"/>
              </a:lnSpc>
              <a:buNone/>
              <a:defRPr/>
            </a:lvl3pPr>
            <a:lvl4pPr marL="576000" indent="0">
              <a:lnSpc>
                <a:spcPct val="120000"/>
              </a:lnSpc>
              <a:buNone/>
              <a:defRPr/>
            </a:lvl4pPr>
            <a:lvl5pPr marL="5760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129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, podtitul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57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Podnadpis">
            <a:extLst>
              <a:ext uri="{FF2B5EF4-FFF2-40B4-BE49-F238E27FC236}">
                <a16:creationId xmlns:a16="http://schemas.microsoft.com/office/drawing/2014/main" id="{84F93504-89B1-112D-FF63-11139C2036DE}"/>
              </a:ext>
            </a:extLst>
          </p:cNvPr>
          <p:cNvSpPr txBox="1">
            <a:spLocks/>
          </p:cNvSpPr>
          <p:nvPr userDrawn="1"/>
        </p:nvSpPr>
        <p:spPr>
          <a:xfrm>
            <a:off x="540000" y="1282799"/>
            <a:ext cx="11113200" cy="4515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endParaRPr lang="cs-CZ" sz="1800" dirty="0">
              <a:solidFill>
                <a:srgbClr val="2E2D2C"/>
              </a:solidFill>
            </a:endParaRPr>
          </a:p>
        </p:txBody>
      </p:sp>
      <p:sp>
        <p:nvSpPr>
          <p:cNvPr id="8" name="Obsah">
            <a:extLst>
              <a:ext uri="{FF2B5EF4-FFF2-40B4-BE49-F238E27FC236}">
                <a16:creationId xmlns:a16="http://schemas.microsoft.com/office/drawing/2014/main" id="{2A58A94E-2737-0B65-DC6C-F1223EB65FE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8800" y="1080000"/>
            <a:ext cx="11113200" cy="440837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1pPr>
            <a:lvl2pPr marL="216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2pPr>
            <a:lvl3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3pPr>
            <a:lvl4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4pPr>
            <a:lvl5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 dirty="0"/>
              <a:t>PODTITULEK</a:t>
            </a:r>
          </a:p>
        </p:txBody>
      </p:sp>
    </p:spTree>
    <p:extLst>
      <p:ext uri="{BB962C8B-B14F-4D97-AF65-F5344CB8AC3E}">
        <p14:creationId xmlns:p14="http://schemas.microsoft.com/office/powerpoint/2010/main" val="4047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0BC63B7-C438-CDCA-2E62-A019E80E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EFDAF7-49CF-94EF-AE6B-E3C8DF53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95600"/>
            <a:ext cx="11113200" cy="23580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defRPr sz="4800" cap="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491657B4-57AA-E6DE-504E-12F9C6477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80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8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686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686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2E2D2C"/>
                </a:solidFill>
                <a:latin typeface="Arial" panose="020B0604020202020204" pitchFamily="34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Závěřeč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3909D7-0D07-E27F-07C9-DD6B9CEF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4DC879B-3803-3314-33B3-F397843C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275" y="6022973"/>
            <a:ext cx="1335205" cy="5958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842836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DIA.</a:t>
            </a:r>
            <a:r>
              <a:rPr lang="cs-CZ" dirty="0">
                <a:solidFill>
                  <a:srgbClr val="46AD48"/>
                </a:solidFill>
              </a:rPr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331718"/>
            <a:ext cx="11113200" cy="842836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 cap="all" baseline="0">
                <a:solidFill>
                  <a:srgbClr val="46AD48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ADB2BA1-71A5-16B6-971F-2496046E6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960000"/>
            <a:ext cx="11113200" cy="18642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2067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88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_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529A9-D500-1273-5E49-F07E566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1387"/>
            <a:ext cx="11113200" cy="612000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DB8E4877-94CD-06BF-64E7-44B6ABB7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2346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Nadpis_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95866B9-FF4B-FA8F-43D9-233B746C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3200" cy="4144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patí dia.gov.cz">
            <a:extLst>
              <a:ext uri="{FF2B5EF4-FFF2-40B4-BE49-F238E27FC236}">
                <a16:creationId xmlns:a16="http://schemas.microsoft.com/office/drawing/2014/main" id="{824AA539-D3C0-6E93-E74F-681DDD08A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554" y="6325354"/>
            <a:ext cx="53808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Číslo snímku">
            <a:extLst>
              <a:ext uri="{FF2B5EF4-FFF2-40B4-BE49-F238E27FC236}">
                <a16:creationId xmlns:a16="http://schemas.microsoft.com/office/drawing/2014/main" id="{6F5FBFCB-C39A-B440-936C-FA3E617E0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1571" y="6325354"/>
            <a:ext cx="192104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fld id="{F21F385E-1634-DB44-B85F-E6359124737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Logo Digitální a Informační agentura">
            <a:extLst>
              <a:ext uri="{FF2B5EF4-FFF2-40B4-BE49-F238E27FC236}">
                <a16:creationId xmlns:a16="http://schemas.microsoft.com/office/drawing/2014/main" id="{1391B34F-7EA5-7A87-B33E-6D1F2140B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3299" y="6021421"/>
            <a:ext cx="1336305" cy="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71" r:id="rId4"/>
    <p:sldLayoutId id="2147483651" r:id="rId5"/>
    <p:sldLayoutId id="2147483649" r:id="rId6"/>
    <p:sldLayoutId id="2147483670" r:id="rId7"/>
    <p:sldLayoutId id="2147483663" r:id="rId8"/>
    <p:sldLayoutId id="2147483668" r:id="rId9"/>
    <p:sldLayoutId id="2147483655" r:id="rId10"/>
    <p:sldLayoutId id="2147483652" r:id="rId11"/>
    <p:sldLayoutId id="2147483669" r:id="rId12"/>
    <p:sldLayoutId id="2147483653" r:id="rId13"/>
    <p:sldLayoutId id="2147483664" r:id="rId14"/>
    <p:sldLayoutId id="2147483656" r:id="rId15"/>
    <p:sldLayoutId id="2147483667" r:id="rId16"/>
    <p:sldLayoutId id="2147483666" r:id="rId17"/>
    <p:sldLayoutId id="2147483658" r:id="rId18"/>
    <p:sldLayoutId id="214748365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cap="all" baseline="0">
          <a:solidFill>
            <a:schemeClr val="accent1"/>
          </a:solidFill>
          <a:latin typeface="Azeret Mono Medium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za-ais-test.egon.gov.cz/" TargetMode="External"/><Relationship Id="rId2" Type="http://schemas.openxmlformats.org/officeDocument/2006/relationships/hyperlink" Target="https://reza-ais.egon.gov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za.dia.gov.c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za-ais.egon.gov.cz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za.dia.gov.cz/" TargetMode="External"/><Relationship Id="rId2" Type="http://schemas.openxmlformats.org/officeDocument/2006/relationships/hyperlink" Target="https://portaldopravy.cz/mandates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eza-test.dia.gov.cz/" TargetMode="External"/><Relationship Id="rId3" Type="http://schemas.openxmlformats.org/officeDocument/2006/relationships/hyperlink" Target="https://www.dia.gov.cz/zakladni-registry/registr-zastupovani/pro-urady/" TargetMode="External"/><Relationship Id="rId7" Type="http://schemas.openxmlformats.org/officeDocument/2006/relationships/hyperlink" Target="https://reza.dia.gov.cz/" TargetMode="External"/><Relationship Id="rId2" Type="http://schemas.openxmlformats.org/officeDocument/2006/relationships/hyperlink" Target="https://www.dia.gov.cz/cs/nase-cinnosti/na-cem-to-bezi/registr-zastupov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za-ais.egon.gov.cz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reza-ais-test.egon.gov.cz/" TargetMode="External"/><Relationship Id="rId10" Type="http://schemas.openxmlformats.org/officeDocument/2006/relationships/hyperlink" Target="https://www.youtube.com/watch?v=78FS_XbNzHI" TargetMode="External"/><Relationship Id="rId4" Type="http://schemas.openxmlformats.org/officeDocument/2006/relationships/hyperlink" Target="https://www.dia.gov.cz/cs/nase-cinnosti/na-cem-to-bezi/registr-zastupovani/pro-urady" TargetMode="External"/><Relationship Id="rId9" Type="http://schemas.openxmlformats.org/officeDocument/2006/relationships/hyperlink" Target="https://reza-ais.egon.gov.cz/assets/docs/AIS%20REZA%20-%20U%C5%BEivatelsk%C3%A1%20p%C5%99%C3%ADru%C4%8Dka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04F70-7456-297E-EB64-30FBF058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1990767"/>
            <a:ext cx="11113200" cy="878185"/>
          </a:xfrm>
        </p:spPr>
        <p:txBody>
          <a:bodyPr/>
          <a:lstStyle/>
          <a:p>
            <a:r>
              <a:rPr lang="cs-CZ" dirty="0"/>
              <a:t>REGISTR ZASTUPOVÁNÍ_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5842BD-64E8-E6D6-8222-0C2AA221E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1EA4F850-D813-65D2-B13B-CFBE1FC8D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00" y="3922614"/>
            <a:ext cx="11113200" cy="1173600"/>
          </a:xfrm>
        </p:spPr>
        <p:txBody>
          <a:bodyPr>
            <a:normAutofit/>
          </a:bodyPr>
          <a:lstStyle/>
          <a:p>
            <a:r>
              <a:rPr lang="cs-CZ" sz="2400" dirty="0"/>
              <a:t>Barbora Janková</a:t>
            </a:r>
          </a:p>
        </p:txBody>
      </p:sp>
      <p:sp>
        <p:nvSpPr>
          <p:cNvPr id="5" name="Podnadpis 3">
            <a:extLst>
              <a:ext uri="{FF2B5EF4-FFF2-40B4-BE49-F238E27FC236}">
                <a16:creationId xmlns:a16="http://schemas.microsoft.com/office/drawing/2014/main" id="{181E0582-3F8D-05F0-60E0-72DA7261358B}"/>
              </a:ext>
            </a:extLst>
          </p:cNvPr>
          <p:cNvSpPr txBox="1">
            <a:spLocks/>
          </p:cNvSpPr>
          <p:nvPr/>
        </p:nvSpPr>
        <p:spPr>
          <a:xfrm>
            <a:off x="8370277" y="6103679"/>
            <a:ext cx="6196580" cy="117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3200" b="0" i="0" kern="1200" cap="all" baseline="0">
                <a:solidFill>
                  <a:srgbClr val="2E2D2C"/>
                </a:solidFill>
                <a:latin typeface="Azeret Mono" pitchFamily="2" charset="0"/>
                <a:ea typeface="+mn-ea"/>
                <a:cs typeface="Azeret Mono" pitchFamily="2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accent1"/>
                </a:solidFill>
              </a:rPr>
              <a:t>moderní veřejná správa</a:t>
            </a:r>
            <a:br>
              <a:rPr lang="cs-CZ" sz="1800" dirty="0"/>
            </a:br>
            <a:r>
              <a:rPr lang="cs-CZ" sz="1800" dirty="0"/>
              <a:t>Olomouc, 7. 10. 2025</a:t>
            </a:r>
          </a:p>
        </p:txBody>
      </p:sp>
    </p:spTree>
    <p:extLst>
      <p:ext uri="{BB962C8B-B14F-4D97-AF65-F5344CB8AC3E}">
        <p14:creationId xmlns:p14="http://schemas.microsoft.com/office/powerpoint/2010/main" val="139498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FEC19-EFBA-BBB4-2AB3-5D2ACB6A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REZA_1. 10. 2025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26046043-B181-595B-8EE1-FC3E9347F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64059"/>
              </p:ext>
            </p:extLst>
          </p:nvPr>
        </p:nvGraphicFramePr>
        <p:xfrm>
          <a:off x="700086" y="1911106"/>
          <a:ext cx="10791826" cy="162835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31498">
                  <a:extLst>
                    <a:ext uri="{9D8B030D-6E8A-4147-A177-3AD203B41FA5}">
                      <a16:colId xmlns:a16="http://schemas.microsoft.com/office/drawing/2014/main" val="4220457834"/>
                    </a:ext>
                  </a:extLst>
                </a:gridCol>
                <a:gridCol w="2390146">
                  <a:extLst>
                    <a:ext uri="{9D8B030D-6E8A-4147-A177-3AD203B41FA5}">
                      <a16:colId xmlns:a16="http://schemas.microsoft.com/office/drawing/2014/main" val="4224031636"/>
                    </a:ext>
                  </a:extLst>
                </a:gridCol>
                <a:gridCol w="2270292">
                  <a:extLst>
                    <a:ext uri="{9D8B030D-6E8A-4147-A177-3AD203B41FA5}">
                      <a16:colId xmlns:a16="http://schemas.microsoft.com/office/drawing/2014/main" val="1629053667"/>
                    </a:ext>
                  </a:extLst>
                </a:gridCol>
                <a:gridCol w="2099890">
                  <a:extLst>
                    <a:ext uri="{9D8B030D-6E8A-4147-A177-3AD203B41FA5}">
                      <a16:colId xmlns:a16="http://schemas.microsoft.com/office/drawing/2014/main" val="2013742904"/>
                    </a:ext>
                  </a:extLst>
                </a:gridCol>
              </a:tblGrid>
              <a:tr h="26175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platná OKZ</a:t>
                      </a:r>
                      <a:endParaRPr lang="cs-CZ" sz="24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neplatná OKZ</a:t>
                      </a:r>
                      <a:endParaRPr lang="cs-CZ" sz="24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celkem</a:t>
                      </a:r>
                      <a:endParaRPr lang="cs-CZ" sz="24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2469989"/>
                  </a:ext>
                </a:extLst>
              </a:tr>
              <a:tr h="73620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OKZ dle </a:t>
                      </a:r>
                      <a:r>
                        <a:rPr lang="cs-CZ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implicitních</a:t>
                      </a:r>
                      <a:r>
                        <a:rPr lang="cs-CZ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šablon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7 264 673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3 969 156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11 233 829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097223"/>
                  </a:ext>
                </a:extLst>
              </a:tr>
              <a:tr h="51686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OKZ dle </a:t>
                      </a:r>
                      <a:r>
                        <a:rPr lang="cs-CZ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explicitních</a:t>
                      </a:r>
                      <a:r>
                        <a:rPr lang="cs-CZ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šablon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858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1 077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1 935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115568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34E553-35DE-37B4-AC93-C6B3C877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85D70A-E200-0BCA-D298-386C9D47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60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3EA8D-10D6-4A49-4F11-5D18DEB3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3027"/>
            <a:ext cx="11113200" cy="1296000"/>
          </a:xfrm>
        </p:spPr>
        <p:txBody>
          <a:bodyPr/>
          <a:lstStyle/>
          <a:p>
            <a:r>
              <a:rPr lang="cs-CZ" dirty="0"/>
              <a:t>portál AIS REZA_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7FE62-F63F-C56D-7B2C-7D05DD8F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6896581" cy="414486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200"/>
              </a:spcBef>
            </a:pPr>
            <a:r>
              <a:rPr lang="cs-CZ" sz="5300" b="1" dirty="0"/>
              <a:t>PRODUČKNÍ PROSTŘEDÍ – </a:t>
            </a:r>
            <a:r>
              <a:rPr lang="cs-CZ" sz="5300" dirty="0">
                <a:hlinkClick r:id="rId2"/>
              </a:rPr>
              <a:t>https://reza-ais.egon.gov.cz</a:t>
            </a:r>
            <a:endParaRPr lang="cs-CZ" sz="5300" dirty="0"/>
          </a:p>
          <a:p>
            <a:pPr marL="5737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b="1" dirty="0"/>
              <a:t>Kdokoli (i nepřihlášený uživatel) – </a:t>
            </a:r>
            <a:r>
              <a:rPr lang="cs-CZ" sz="5300" dirty="0"/>
              <a:t>má možnost nahlížení na:</a:t>
            </a:r>
          </a:p>
          <a:p>
            <a:pPr marL="8617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dirty="0"/>
              <a:t>seznam zveřejněných šablon</a:t>
            </a:r>
          </a:p>
          <a:p>
            <a:pPr marL="8617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dirty="0"/>
              <a:t>základní uživatelskou dokumentaci</a:t>
            </a:r>
          </a:p>
          <a:p>
            <a:pPr marL="5737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b="1" dirty="0"/>
              <a:t>Úředník (stačí účet v JIP) – </a:t>
            </a:r>
            <a:r>
              <a:rPr lang="cs-CZ" sz="5300" dirty="0"/>
              <a:t>dostupná</a:t>
            </a:r>
            <a:r>
              <a:rPr lang="cs-CZ" sz="5300" b="1" dirty="0"/>
              <a:t> </a:t>
            </a:r>
            <a:r>
              <a:rPr lang="cs-CZ" sz="5300" dirty="0"/>
              <a:t>veškerá potřebná dokumentace</a:t>
            </a:r>
          </a:p>
          <a:p>
            <a:pPr marL="5737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b="1" dirty="0"/>
              <a:t>Úředník (s účtem v JIP a přidělenou s rolí) – </a:t>
            </a:r>
            <a:r>
              <a:rPr lang="cs-CZ" sz="5300" dirty="0"/>
              <a:t>dle přidělené role může: </a:t>
            </a:r>
          </a:p>
          <a:p>
            <a:pPr marL="8617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dirty="0"/>
              <a:t>ověřovat oprávnění </a:t>
            </a:r>
          </a:p>
          <a:p>
            <a:pPr marL="8617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dirty="0"/>
              <a:t>ověřovat certifikáty</a:t>
            </a:r>
          </a:p>
          <a:p>
            <a:pPr marL="8617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dirty="0"/>
              <a:t>vytvářet šablony</a:t>
            </a:r>
          </a:p>
          <a:p>
            <a:pPr>
              <a:spcBef>
                <a:spcPts val="200"/>
              </a:spcBef>
            </a:pPr>
            <a:r>
              <a:rPr lang="cs-CZ" sz="5300" b="1" dirty="0"/>
              <a:t>TESTOVACÍ PROSTŘEDÍ – </a:t>
            </a:r>
            <a:r>
              <a:rPr lang="cs-CZ" sz="5300" dirty="0">
                <a:hlinkClick r:id="rId3"/>
              </a:rPr>
              <a:t>https://reza-ais-test.egon.gov.cz</a:t>
            </a:r>
            <a:endParaRPr lang="cs-CZ" sz="5300" dirty="0"/>
          </a:p>
          <a:p>
            <a:pPr marL="5737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dirty="0"/>
              <a:t>OVM zažádá o přístup do testovacího prostředí (reza@dia.gov.cz)</a:t>
            </a:r>
          </a:p>
          <a:p>
            <a:pPr marL="5737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 dirty="0"/>
              <a:t>Úředník se přihlásí pomocí JIP</a:t>
            </a:r>
          </a:p>
          <a:p>
            <a:pPr marL="5737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5300"/>
              <a:t>Každý </a:t>
            </a:r>
            <a:r>
              <a:rPr lang="cs-CZ" sz="5300" dirty="0"/>
              <a:t>si může vyzkoušet prostupnost dat, tvorbu šablony a mapování </a:t>
            </a:r>
            <a:r>
              <a:rPr lang="cs-CZ" sz="5300" dirty="0" err="1"/>
              <a:t>xsd</a:t>
            </a:r>
            <a:endParaRPr lang="cs-CZ" sz="5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9FA25C-3ABF-7178-A49D-FBBFB710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6A5626-827D-7D10-AFDC-3EF5DB2C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031B57-05BA-82C3-3A22-7D4A3A4CD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74" y="1728000"/>
            <a:ext cx="5380893" cy="31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11AAB-9396-1CD5-C0D4-4112F8DC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dirty="0"/>
              <a:t>Portál RPP/REZA pro občany_</a:t>
            </a:r>
          </a:p>
        </p:txBody>
      </p:sp>
      <p:pic>
        <p:nvPicPr>
          <p:cNvPr id="9" name="Zástupný obsah 6">
            <a:extLst>
              <a:ext uri="{FF2B5EF4-FFF2-40B4-BE49-F238E27FC236}">
                <a16:creationId xmlns:a16="http://schemas.microsoft.com/office/drawing/2014/main" id="{B6BA4B69-9F81-7DBF-B165-8B53767526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1325" y="1533986"/>
            <a:ext cx="5400675" cy="3790027"/>
          </a:xfrm>
          <a:prstGeom prst="rect">
            <a:avLst/>
          </a:prstGeom>
          <a:noFill/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B96F2F05-CF59-208E-6F35-41D747E1E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612012"/>
            <a:ext cx="5400000" cy="404640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sloužící pro zakládání OKZ na základě definovaných šablon a certifikátů občany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Nasazení v průběhu října, do konce roku 2025 v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pilotním provozu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Produkční i testovací prostředí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https://reza.dia.gov.cz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https://reza-test.dia.gov.cz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0C6D56-0E2C-CB4F-C129-1CE4A952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cs-CZ">
                <a:solidFill>
                  <a:schemeClr val="accent3"/>
                </a:solidFill>
              </a:rPr>
              <a:t>DIA.GOV.CZ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EDF458-F949-B3F2-9D2C-68B8BDF5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21F385E-1634-DB44-B85F-E63591247372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28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EF653-70E3-8767-9844-7CB0FE67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709809"/>
            <a:ext cx="11113200" cy="648000"/>
          </a:xfrm>
        </p:spPr>
        <p:txBody>
          <a:bodyPr/>
          <a:lstStyle/>
          <a:p>
            <a:r>
              <a:rPr lang="cs-CZ" dirty="0"/>
              <a:t>Co mají dělat úřady_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4E09E-481C-4991-8E09-CB34089B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5"/>
            <a:ext cx="11113200" cy="434071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Nadefinovat šablony pro explicitní OKZ (OVM po domluvě s ohlašovatelem agendy a ve spolupráci s DIA).</a:t>
            </a:r>
          </a:p>
          <a:p>
            <a:r>
              <a:rPr lang="cs-CZ" b="1" dirty="0"/>
              <a:t>Ideální je integrace služeb REZA do Agendových informačních systémů (čerpání služeb ISZR a ISSS) pro úředníky a do portálů úřadů pro občany.</a:t>
            </a:r>
          </a:p>
          <a:p>
            <a:r>
              <a:rPr lang="cs-CZ" b="1" dirty="0"/>
              <a:t>Mezikrok</a:t>
            </a:r>
          </a:p>
          <a:p>
            <a:pPr lvl="1"/>
            <a:r>
              <a:rPr lang="cs-CZ" b="1" dirty="0"/>
              <a:t>Na přepážce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Požadavek uplatnění OKZ </a:t>
            </a:r>
            <a:r>
              <a:rPr lang="cs-CZ" b="1" dirty="0"/>
              <a:t>dle zveřejněných šablon </a:t>
            </a:r>
            <a:r>
              <a:rPr lang="cs-CZ" dirty="0"/>
              <a:t>– s využití portálu </a:t>
            </a:r>
            <a:r>
              <a:rPr lang="cs-CZ" dirty="0">
                <a:hlinkClick r:id="rId2"/>
              </a:rPr>
              <a:t>https://reza-ais.egon.gov.cz/</a:t>
            </a:r>
            <a:r>
              <a:rPr lang="cs-CZ" dirty="0"/>
              <a:t> </a:t>
            </a:r>
          </a:p>
          <a:p>
            <a:pPr lvl="3"/>
            <a:r>
              <a:rPr lang="cs-CZ" dirty="0"/>
              <a:t>Pro úředníky k dispozici uživatelské webové rozhraní AIS REZA s přihlášením přes JIP/KAAS pro nalezení OKZ</a:t>
            </a:r>
          </a:p>
          <a:p>
            <a:pPr lvl="1"/>
            <a:r>
              <a:rPr lang="cs-CZ" dirty="0"/>
              <a:t>Úřad, který má svůj </a:t>
            </a:r>
            <a:r>
              <a:rPr lang="cs-CZ" b="1" dirty="0"/>
              <a:t>portál</a:t>
            </a:r>
          </a:p>
          <a:p>
            <a:pPr lvl="2"/>
            <a:r>
              <a:rPr lang="cs-CZ" b="1" dirty="0"/>
              <a:t>Revize procesů</a:t>
            </a:r>
            <a:r>
              <a:rPr lang="cs-CZ" dirty="0"/>
              <a:t>, které se činí na portále a </a:t>
            </a:r>
            <a:r>
              <a:rPr lang="cs-CZ" b="1" dirty="0"/>
              <a:t>určení</a:t>
            </a:r>
            <a:r>
              <a:rPr lang="cs-CZ" dirty="0"/>
              <a:t>, které z nich lze využívat v zastoupení</a:t>
            </a:r>
          </a:p>
          <a:p>
            <a:pPr lvl="2"/>
            <a:r>
              <a:rPr lang="cs-CZ" dirty="0"/>
              <a:t>Revize ohlášení služeb a úkonů v RPP, zda lze podle jejich popisu sestavit smysluplné OKZ</a:t>
            </a:r>
          </a:p>
          <a:p>
            <a:pPr lvl="2"/>
            <a:r>
              <a:rPr lang="cs-CZ" dirty="0"/>
              <a:t>Definice šablon pro explicitní OKZ (ve spolupráci s DIA)</a:t>
            </a:r>
          </a:p>
          <a:p>
            <a:pPr lvl="2"/>
            <a:r>
              <a:rPr lang="cs-CZ" dirty="0"/>
              <a:t>Úprava portálů; případná výstavba lokálního řešení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9DE2AE-230B-C98D-61DA-B98F9E60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F305D-36B2-C13B-BDA9-5618F064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3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4F14A-F274-052F-9AFD-61C48CF0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mají dělat občané_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643A8-D9A6-05DF-3EBC-59897C699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2800" cap="all" dirty="0">
                <a:latin typeface="Azeret Mono Medium" pitchFamily="2" charset="0"/>
                <a:ea typeface="+mj-ea"/>
                <a:cs typeface="+mj-cs"/>
              </a:rPr>
              <a:t>Nemusí dělat NIC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Již nyní </a:t>
            </a:r>
            <a:r>
              <a:rPr lang="cs-CZ" dirty="0"/>
              <a:t>mohou na Portálu dopravy zadat OKZ dle dostupných šablon </a:t>
            </a:r>
          </a:p>
          <a:p>
            <a:pPr lvl="1"/>
            <a:r>
              <a:rPr lang="cs-CZ" dirty="0">
                <a:hlinkClick r:id="rId2"/>
              </a:rPr>
              <a:t>https://portaldopravy.cz/mandates</a:t>
            </a:r>
            <a:r>
              <a:rPr lang="cs-CZ" dirty="0"/>
              <a:t> </a:t>
            </a:r>
          </a:p>
          <a:p>
            <a:r>
              <a:rPr lang="cs-CZ" b="1" dirty="0"/>
              <a:t>Již nyní </a:t>
            </a:r>
            <a:r>
              <a:rPr lang="cs-CZ" dirty="0"/>
              <a:t>mohou využít možnost uplatnit implicitní/explicitní (dle zveřejněných šablon) OKZ na úřadech (tzv. na přepážce)</a:t>
            </a:r>
          </a:p>
          <a:p>
            <a:r>
              <a:rPr lang="cs-CZ" b="1" dirty="0"/>
              <a:t>Již nyní </a:t>
            </a:r>
            <a:r>
              <a:rPr lang="cs-CZ" dirty="0"/>
              <a:t>mohou</a:t>
            </a:r>
            <a:r>
              <a:rPr lang="cs-CZ" b="1" dirty="0"/>
              <a:t> </a:t>
            </a:r>
            <a:r>
              <a:rPr lang="cs-CZ" dirty="0"/>
              <a:t>po přihlášení na Portálu občana získat přehled všech evidovaných oprávnění (implicitních i explicitních)</a:t>
            </a:r>
          </a:p>
          <a:p>
            <a:pPr lvl="1"/>
            <a:r>
              <a:rPr lang="cs-CZ" dirty="0"/>
              <a:t>Explicitní budou moci odvolat, implicitní budou moci reklamovat na základě formuláře a následně budou data zpracována věcným správcem konkrétního registru</a:t>
            </a:r>
          </a:p>
          <a:p>
            <a:r>
              <a:rPr lang="cs-CZ" b="1" dirty="0"/>
              <a:t>Již nyní </a:t>
            </a:r>
            <a:r>
              <a:rPr lang="cs-CZ" dirty="0"/>
              <a:t>je možno podání žádosti o zápis oprávnění k zastupování nebo jeho změnu přes KMVS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Bude možné </a:t>
            </a:r>
            <a:r>
              <a:rPr lang="cs-CZ" dirty="0"/>
              <a:t>zakládat OKZ na Portálu REZA dle dostupných šablon (do konce roku bude probíhat pilotní provoz portálu)</a:t>
            </a:r>
          </a:p>
          <a:p>
            <a:pPr lvl="1"/>
            <a:r>
              <a:rPr lang="cs-CZ" dirty="0">
                <a:hlinkClick r:id="rId3"/>
              </a:rPr>
              <a:t>https://reza.dia.gov.cz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73F6AF-3515-B07F-BC34-32295345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658E6A-E240-9FC6-2510-CBBA5742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28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0A88A-635B-0943-5B77-BB3E249A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informací_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48D09-701C-9C48-7FAD-804799CE5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5618753" cy="414486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Registr zastupování | DIA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Odpovědi na nejčastější dotazy – průběžně aktualizováno</a:t>
            </a:r>
            <a:endParaRPr lang="cs-CZ" dirty="0">
              <a:hlinkClick r:id="rId3"/>
            </a:endParaRP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https://www.dia.gov.cz/cs/nase-cinnosti/na-cem-to-bezi/registr-zastupovani/pro-urady</a:t>
            </a:r>
            <a:r>
              <a:rPr lang="cs-CZ" dirty="0"/>
              <a:t> </a:t>
            </a:r>
            <a:endParaRPr lang="cs-CZ" sz="1500" b="1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Další důležité odkazy: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TEST AIS REZA: </a:t>
            </a:r>
            <a:r>
              <a:rPr lang="cs-CZ" sz="1800" dirty="0">
                <a:solidFill>
                  <a:srgbClr val="46AD4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https://reza-ais-test.egon.gov.cz</a:t>
            </a:r>
            <a:endParaRPr lang="cs-CZ" sz="1800" dirty="0">
              <a:solidFill>
                <a:srgbClr val="46AD4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PROD AIS REZA: </a:t>
            </a:r>
            <a:r>
              <a:rPr lang="cs-CZ" sz="1800" dirty="0">
                <a:solidFill>
                  <a:srgbClr val="46AD4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https://reza-ais.egon.gov.cz</a:t>
            </a:r>
            <a:endParaRPr lang="cs-CZ" sz="1800" dirty="0">
              <a:solidFill>
                <a:srgbClr val="46AD4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PORTÁL REZA: </a:t>
            </a:r>
            <a:r>
              <a:rPr lang="cs-CZ" dirty="0">
                <a:hlinkClick r:id="rId7"/>
              </a:rPr>
              <a:t>https://reza.dia.gov.cz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TEST PORTÁL REZA: </a:t>
            </a:r>
            <a:r>
              <a:rPr lang="cs-CZ" dirty="0">
                <a:hlinkClick r:id="rId8"/>
              </a:rPr>
              <a:t>https://reza-test.dia.gov.cz</a:t>
            </a:r>
            <a:r>
              <a:rPr lang="cs-CZ" dirty="0"/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Uživatelská příručka: </a:t>
            </a:r>
            <a:r>
              <a:rPr lang="cs-CZ" sz="1800" dirty="0">
                <a:solidFill>
                  <a:srgbClr val="46AD4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AIS REZA - Uživatelská příručka.pdf</a:t>
            </a:r>
            <a:endParaRPr lang="cs-CZ" sz="1800" dirty="0">
              <a:solidFill>
                <a:srgbClr val="46AD4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Video návod: </a:t>
            </a:r>
            <a:r>
              <a:rPr lang="cs-CZ" sz="1800" dirty="0">
                <a:solidFill>
                  <a:srgbClr val="46AD4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 zastupování – Zobrazení oprávnění k zastupování – YouTube</a:t>
            </a:r>
            <a:endParaRPr lang="cs-CZ" dirty="0">
              <a:solidFill>
                <a:srgbClr val="46AD48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321D98-AC56-439C-4551-31AD508F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FC685C-6829-6CC7-774E-168D0B5A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FF26E7-11F0-46EE-21EE-7EEE57AFBB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1328" y="2145475"/>
            <a:ext cx="5571422" cy="35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8381D17-4ED9-E0DD-C6C8-5791AB6E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00" y="1600456"/>
            <a:ext cx="11113200" cy="842836"/>
          </a:xfrm>
        </p:spPr>
        <p:txBody>
          <a:bodyPr/>
          <a:lstStyle/>
          <a:p>
            <a:r>
              <a:rPr lang="cs-CZ" dirty="0"/>
              <a:t>Děkuji za pozornost_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D200979-162A-B5B5-F758-5BF89E7F9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12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20C9C-F81E-E745-9547-2E66A890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604872"/>
            <a:ext cx="11113200" cy="828143"/>
          </a:xfrm>
        </p:spPr>
        <p:txBody>
          <a:bodyPr/>
          <a:lstStyle/>
          <a:p>
            <a:r>
              <a:rPr lang="cs-CZ" dirty="0"/>
              <a:t>Legislativní rámec_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D56024-C037-9F47-2328-B07CA39D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0" y="1638681"/>
            <a:ext cx="11113200" cy="41448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Zakotvení REZA (</a:t>
            </a:r>
            <a:r>
              <a:rPr lang="cs-CZ" i="0" dirty="0">
                <a:effectLst/>
                <a:latin typeface="Arial" panose="020B0604020202020204" pitchFamily="34" charset="0"/>
              </a:rPr>
              <a:t>Informační systém oprávnění k zastupování)</a:t>
            </a:r>
            <a:r>
              <a:rPr lang="cs-CZ" dirty="0"/>
              <a:t> zákonem č. 125/2024 Sb., kterým se mění zákon č. 111/2009 Sb., o základních registrech, § 52e – účinnost od 1. 7. 2024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Doplněk</a:t>
            </a:r>
            <a:r>
              <a:rPr lang="cs-CZ" dirty="0"/>
              <a:t> stávajícího systému – primárně určen pro digitální služby, funkční od 1. 7.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Fakultativní </a:t>
            </a:r>
            <a:r>
              <a:rPr lang="cs-CZ" dirty="0"/>
              <a:t>– </a:t>
            </a:r>
            <a:r>
              <a:rPr lang="cs-CZ" b="1" dirty="0"/>
              <a:t>OVM</a:t>
            </a:r>
            <a:r>
              <a:rPr lang="cs-CZ" dirty="0"/>
              <a:t> musí projevit vůli poskytovat digitální služby v zastoupení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Šablony</a:t>
            </a:r>
            <a:r>
              <a:rPr lang="cs-CZ" dirty="0"/>
              <a:t> – „vzory oprávnění k zastupování (OKZ)“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OKZ mohou být sestavována </a:t>
            </a:r>
            <a:r>
              <a:rPr lang="cs-CZ" b="1" dirty="0"/>
              <a:t>pouze</a:t>
            </a:r>
            <a:r>
              <a:rPr lang="cs-CZ" dirty="0"/>
              <a:t> na základě schválených a publikovaných šablon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Údaje o OKZ jsou </a:t>
            </a:r>
            <a:r>
              <a:rPr lang="cs-CZ" b="1" dirty="0"/>
              <a:t>referenčními údaji </a:t>
            </a:r>
            <a:r>
              <a:rPr lang="cs-CZ" dirty="0"/>
              <a:t>o právech a povinnostech osob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6B0560-13E1-B17B-88E9-19931603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AE86C1-AEA6-DA4C-B678-136C2DB3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0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24833-8ADA-148F-ADF6-0E694E14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45815"/>
            <a:ext cx="11113200" cy="687116"/>
          </a:xfrm>
        </p:spPr>
        <p:txBody>
          <a:bodyPr/>
          <a:lstStyle/>
          <a:p>
            <a:r>
              <a:rPr lang="cs-CZ" dirty="0"/>
              <a:t>OPRÁVNĚNÍ K </a:t>
            </a:r>
            <a:r>
              <a:rPr lang="cs-CZ" dirty="0" err="1"/>
              <a:t>ZASTUPOVÁNÍ_okz</a:t>
            </a:r>
            <a:r>
              <a:rPr lang="cs-CZ" dirty="0"/>
              <a:t>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0C9B4-BDEC-97C8-90A4-49E56890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0" y="1547696"/>
            <a:ext cx="11113200" cy="41448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Evidovaný vztah dvou osob z </a:t>
            </a:r>
            <a:r>
              <a:rPr lang="cs-CZ" b="1" dirty="0"/>
              <a:t>ROB/ROS</a:t>
            </a:r>
            <a:r>
              <a:rPr lang="cs-CZ" dirty="0"/>
              <a:t>, který popisuje právo k zastupování v rámci agendy OVM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IMPLICITNÍ </a:t>
            </a:r>
            <a:r>
              <a:rPr lang="cs-CZ" dirty="0"/>
              <a:t>– vytváří se/zaniká automaticky na základě údajů v informačních systémech veřejné správy, které vznikly činností agend, rozhodnutím úřadu, soudu apod. 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Nevzniká z vůle zastupovaného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Nemůže být změněno jednostranným aktem zastupujícího nebo zastupovaného je nutné dosáhnout změny údajů v ISVS či rozhodnutí soudu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EXPLICITNÍ </a:t>
            </a:r>
            <a:r>
              <a:rPr lang="cs-CZ" dirty="0"/>
              <a:t>– vzniká na základě smluvního ujednání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Typickým znakem je, že zastupovaný může zastupování jednostranně ukončit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544A7F-AB8B-6B94-7B81-CCC2B536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0C7D53-4E61-5DAD-EEFB-132EE982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77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D402A-2739-7BD1-0D28-D4D322B1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641549"/>
            <a:ext cx="11113200" cy="639564"/>
          </a:xfrm>
        </p:spPr>
        <p:txBody>
          <a:bodyPr/>
          <a:lstStyle/>
          <a:p>
            <a:r>
              <a:rPr lang="cs-CZ" dirty="0" err="1"/>
              <a:t>ÚDAJe</a:t>
            </a:r>
            <a:r>
              <a:rPr lang="cs-CZ" dirty="0"/>
              <a:t> V REGISTRU ZASTUPOVÁNÍ_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77DBC-A993-9258-9A10-E3470090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cap="all" dirty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rPr>
              <a:t>evidované oprávnění k zastupování 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Jedná se o referenční údaj – OVM může využít bez dalšího ověřování platnosti údajů</a:t>
            </a:r>
          </a:p>
          <a:p>
            <a:pPr marL="861750" lvl="2" indent="-285750">
              <a:buFont typeface="Arial" panose="020B0604020202020204" pitchFamily="34" charset="0"/>
              <a:buChar char="•"/>
            </a:pPr>
            <a:r>
              <a:rPr lang="cs-CZ" dirty="0"/>
              <a:t>Pokud OVM má informace o tom, že by mohl být údaj chybný, pak postupuje jako s jakýmkoli jiným referenčním údajem – reklamace</a:t>
            </a:r>
          </a:p>
          <a:p>
            <a:pPr marL="0" lvl="1"/>
            <a:r>
              <a:rPr lang="cs-CZ" sz="1600" cap="all" dirty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rPr>
              <a:t>Nahlížení na Oprávnění k zastupování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OVM není oprávněn vyhledávat existenci OKZ bez toho, že by bylo uplatněno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Výjimkou jsou </a:t>
            </a:r>
            <a:r>
              <a:rPr lang="cs-CZ" b="1" dirty="0"/>
              <a:t>implicitní</a:t>
            </a:r>
            <a:r>
              <a:rPr lang="cs-CZ" dirty="0"/>
              <a:t> OKZ, která OVM ověřuje v rámci svého úředního procesu, i přesto je ale nutné zadat důvod nahlížení</a:t>
            </a:r>
          </a:p>
          <a:p>
            <a:pPr lvl="1"/>
            <a:endParaRPr lang="cs-CZ" dirty="0"/>
          </a:p>
          <a:p>
            <a:pPr marL="573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58D36A-E21F-9047-0AA4-CDE1F6EC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B899B-C05C-515A-BB02-86323E01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18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EB877-4A31-EB85-EBCE-61C7DF8E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kroky života plné moci_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60A203-40DC-8813-A921-B9FE0535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cs-CZ" b="1" dirty="0"/>
              <a:t>Dohoda o zastupování </a:t>
            </a:r>
            <a:r>
              <a:rPr lang="cs-CZ" dirty="0"/>
              <a:t>může být ústní, písemná; zákon neupravuje formu </a:t>
            </a:r>
          </a:p>
          <a:p>
            <a:pPr marL="342900" indent="-342900">
              <a:buAutoNum type="arabicPeriod"/>
            </a:pPr>
            <a:r>
              <a:rPr lang="cs-CZ" b="1" dirty="0"/>
              <a:t>Vytvoření plné moci </a:t>
            </a:r>
            <a:r>
              <a:rPr lang="cs-CZ" dirty="0"/>
              <a:t>je</a:t>
            </a:r>
            <a:r>
              <a:rPr lang="cs-CZ" b="1" dirty="0"/>
              <a:t> VŽDY </a:t>
            </a:r>
            <a:r>
              <a:rPr lang="cs-CZ" dirty="0"/>
              <a:t>z vůle zastupovaného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cs-CZ" dirty="0"/>
              <a:t>V případě REZA jde pouze o zápis do RPP/REZA dle šablony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cs-CZ" b="1" dirty="0"/>
              <a:t>NENÍ</a:t>
            </a:r>
            <a:r>
              <a:rPr lang="cs-CZ" dirty="0"/>
              <a:t> potřeba vyjádření vůle zastupujícího</a:t>
            </a:r>
          </a:p>
          <a:p>
            <a:pPr marL="342900" indent="-342900">
              <a:buAutoNum type="arabicPeriod"/>
            </a:pPr>
            <a:r>
              <a:rPr lang="cs-CZ" b="1" dirty="0"/>
              <a:t>Uplatnění plné moci, </a:t>
            </a:r>
            <a:r>
              <a:rPr lang="cs-CZ" dirty="0"/>
              <a:t>znamená, že zastupující „sdělí“ úřadu vůli využít existující plné moci (listinu předloží, na portále „klikne/vybere“ za koho jedná), od této chvíle úřad ví, že OKZ bylo uplatněno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dirty="0"/>
              <a:t>Dále se nic nemění, úřad má již nyní procesy, jak ověřit data týkající se OKZ</a:t>
            </a:r>
          </a:p>
          <a:p>
            <a:pPr marL="342900" indent="-342900">
              <a:buAutoNum type="arabicPeriod"/>
            </a:pPr>
            <a:r>
              <a:rPr lang="cs-CZ" b="1" dirty="0"/>
              <a:t>Přijetí plné moci úřadem: </a:t>
            </a:r>
            <a:r>
              <a:rPr lang="cs-CZ" dirty="0"/>
              <a:t>úřad vždy rozhoduje o přijetí papírové/digitální plné moci pro dané řízení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Přijetí nemusí být automatické – tedy ani v digitálním světě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A04808-F05A-F48C-98DD-3B6AECD5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1525EC-0D9C-91F0-4005-0D281C60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74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88836-E3D8-2A02-8058-38B22214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vztah k současné praxi_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3CA84-2C5C-51F8-AA5B-48B41BA2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současné praxi (procesní i právní) se nic nemění</a:t>
            </a:r>
          </a:p>
          <a:p>
            <a:r>
              <a:rPr lang="cs-CZ" dirty="0"/>
              <a:t>Doplňuje se pouze cesta digitální, zvláště pro využití v čistě digitálním prostředí – portály</a:t>
            </a:r>
          </a:p>
          <a:p>
            <a:r>
              <a:rPr lang="cs-CZ" dirty="0"/>
              <a:t>Použití digitální plné moci je ze strany veřejnosti </a:t>
            </a:r>
            <a:r>
              <a:rPr lang="cs-CZ" b="1" dirty="0"/>
              <a:t>možnost nikoli povinnost</a:t>
            </a:r>
            <a:endParaRPr lang="cs-CZ" dirty="0"/>
          </a:p>
          <a:p>
            <a:r>
              <a:rPr lang="cs-CZ" b="1" dirty="0"/>
              <a:t>Neexistuje</a:t>
            </a:r>
            <a:r>
              <a:rPr lang="cs-CZ" dirty="0"/>
              <a:t> digitalizace listinné plné moci</a:t>
            </a:r>
          </a:p>
          <a:p>
            <a:r>
              <a:rPr lang="cs-CZ" dirty="0"/>
              <a:t>Konflikt listinné plné moci a digitální – neexistuje, odpovídá situaci jako když jsou předloženy dvě konfliktní listinné plné moci</a:t>
            </a:r>
          </a:p>
          <a:p>
            <a:pPr marL="0" indent="0">
              <a:buNone/>
            </a:pP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95A74A-DBC0-715B-D529-3239AF96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344363-C51E-0B52-D128-E4AC5FB8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87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AEB92-E324-CE3C-04C8-3B330EE1E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Aktuální stav REZA_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175481-DDB2-0ADA-AE9E-C1D7E6CAE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1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8AD6F-932C-DF02-5085-DFF0B60C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990400"/>
          </a:xfrm>
        </p:spPr>
        <p:txBody>
          <a:bodyPr>
            <a:normAutofit/>
          </a:bodyPr>
          <a:lstStyle/>
          <a:p>
            <a:r>
              <a:rPr lang="cs-CZ" dirty="0"/>
              <a:t>Naplnění daty – implicitní šablony_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A8698A-13D7-2999-BA18-DF064429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065250-8405-2CBF-2A0A-C1F35EFB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8</a:t>
            </a:fld>
            <a:endParaRPr lang="cs-CZ"/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8E69BD25-1BD2-E9B6-0B41-85B67F92A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386014"/>
              </p:ext>
            </p:extLst>
          </p:nvPr>
        </p:nvGraphicFramePr>
        <p:xfrm>
          <a:off x="537915" y="1339651"/>
          <a:ext cx="11114085" cy="383476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26185">
                  <a:extLst>
                    <a:ext uri="{9D8B030D-6E8A-4147-A177-3AD203B41FA5}">
                      <a16:colId xmlns:a16="http://schemas.microsoft.com/office/drawing/2014/main" val="1329959872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571656928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367328066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835042173"/>
                    </a:ext>
                  </a:extLst>
                </a:gridCol>
                <a:gridCol w="1669800">
                  <a:extLst>
                    <a:ext uri="{9D8B030D-6E8A-4147-A177-3AD203B41FA5}">
                      <a16:colId xmlns:a16="http://schemas.microsoft.com/office/drawing/2014/main" val="2234637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Název šablony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FFFFFF"/>
                          </a:solidFill>
                          <a:effectLst/>
                        </a:rPr>
                        <a:t>Identifikátor šablony</a:t>
                      </a:r>
                      <a:endParaRPr lang="cs-CZ" sz="1600" b="0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FFFFFF"/>
                          </a:solidFill>
                          <a:effectLst/>
                        </a:rPr>
                        <a:t>Registr</a:t>
                      </a:r>
                      <a:endParaRPr lang="cs-CZ" sz="1600" b="0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Schváleno pro použití v REZA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FFFFFF"/>
                          </a:solidFill>
                          <a:effectLst/>
                        </a:rPr>
                        <a:t>REZA</a:t>
                      </a:r>
                      <a:endParaRPr lang="cs-CZ" sz="1600" b="0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86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Rodič dítěte do 15 let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ROB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985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Rodič dítěte 15-18 let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ROB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44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Podnikající fyzická osoba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890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Statutární orgán právnické osoby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91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Insolvenční správce podnikající fyzické osoby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51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Insolvenční správce právnické osoby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44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Likvidátor právnické osoby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711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Opatrovník právnické osoby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990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Nucený správce právnické osoby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SOZ-1-9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674706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A3784652-1FCD-599E-3CB5-C7099AED1F2B}"/>
              </a:ext>
            </a:extLst>
          </p:cNvPr>
          <p:cNvSpPr txBox="1"/>
          <p:nvPr/>
        </p:nvSpPr>
        <p:spPr>
          <a:xfrm>
            <a:off x="537915" y="53805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Automatizované plnění daty z ROB, ROS, ISEO, CIS</a:t>
            </a:r>
          </a:p>
        </p:txBody>
      </p:sp>
    </p:spTree>
    <p:extLst>
      <p:ext uri="{BB962C8B-B14F-4D97-AF65-F5344CB8AC3E}">
        <p14:creationId xmlns:p14="http://schemas.microsoft.com/office/powerpoint/2010/main" val="407457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E1B7C-3457-4623-0E21-725F3CF4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Naplnění daty – explicitní šablony_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AA30CE8-5B40-A0C1-6939-B126394CF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300750"/>
              </p:ext>
            </p:extLst>
          </p:nvPr>
        </p:nvGraphicFramePr>
        <p:xfrm>
          <a:off x="466962" y="1127244"/>
          <a:ext cx="11114088" cy="44564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038850">
                  <a:extLst>
                    <a:ext uri="{9D8B030D-6E8A-4147-A177-3AD203B41FA5}">
                      <a16:colId xmlns:a16="http://schemas.microsoft.com/office/drawing/2014/main" val="191532313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57492007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3837461315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583270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Název šablony</a:t>
                      </a:r>
                      <a:endParaRPr lang="cs-CZ" sz="2000" b="0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FFFFFF"/>
                          </a:solidFill>
                          <a:effectLst/>
                        </a:rPr>
                        <a:t>Kód šablony</a:t>
                      </a:r>
                      <a:endParaRPr lang="cs-CZ" sz="2000" b="0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FFFFFF"/>
                          </a:solidFill>
                          <a:effectLst/>
                        </a:rPr>
                        <a:t>Schváleno pro použití v REZA</a:t>
                      </a:r>
                      <a:endParaRPr lang="cs-CZ" sz="2000" b="0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FFFFFF"/>
                          </a:solidFill>
                          <a:effectLst/>
                        </a:rPr>
                        <a:t>REZA</a:t>
                      </a:r>
                      <a:endParaRPr lang="cs-CZ" sz="2000" b="0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82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Plná moc k vydání výpisu z bodového hodnocení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SOZ-2-1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12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Plná moc k vydání dat z registru řidičů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SOZ-2-2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488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Plná moc k vyzvednutí osvědčení o registraci vozidla a registračních značek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SOZ-2-3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67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Plná moc ke všem činnostem spojeným s provozováním vozidel, STK a SME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SOZ-2-4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87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Plná moc ke všem činnostem spojeným s provozováním vozidel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SOZ-2-5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75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Zastupování při žádosti o stanovisko odboru Hlavního architekta eGovernmentu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SOZ-2-6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356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Oprávnění k zastupování při správě autorizace kontaktního místa veřejné správy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SOZ-2-7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schváleno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publikováno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109474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6FE85A-257D-8FC8-FF5C-EDB4F755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2AA910-DEA4-3EF6-7F58-E33D0C8F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210953"/>
      </p:ext>
    </p:extLst>
  </p:cSld>
  <p:clrMapOvr>
    <a:masterClrMapping/>
  </p:clrMapOvr>
</p:sld>
</file>

<file path=ppt/theme/theme1.xml><?xml version="1.0" encoding="utf-8"?>
<a:theme xmlns:a="http://schemas.openxmlformats.org/drawingml/2006/main" name="DIA_ nadpis a text s odrážkami">
  <a:themeElements>
    <a:clrScheme name="Vlastní 1">
      <a:dk1>
        <a:srgbClr val="000000"/>
      </a:dk1>
      <a:lt1>
        <a:srgbClr val="FFFFFF"/>
      </a:lt1>
      <a:dk2>
        <a:srgbClr val="2E2C2B"/>
      </a:dk2>
      <a:lt2>
        <a:srgbClr val="DCDCDC"/>
      </a:lt2>
      <a:accent1>
        <a:srgbClr val="368537"/>
      </a:accent1>
      <a:accent2>
        <a:srgbClr val="35398E"/>
      </a:accent2>
      <a:accent3>
        <a:srgbClr val="2E2C2B"/>
      </a:accent3>
      <a:accent4>
        <a:srgbClr val="BDBCBC"/>
      </a:accent4>
      <a:accent5>
        <a:srgbClr val="C52A3A"/>
      </a:accent5>
      <a:accent6>
        <a:srgbClr val="757575"/>
      </a:accent6>
      <a:hlink>
        <a:srgbClr val="45AC48"/>
      </a:hlink>
      <a:folHlink>
        <a:srgbClr val="353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z="1800" dirty="0" smtClean="0">
            <a:solidFill>
              <a:srgbClr val="2E2D2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_Šablona pro PowerPoint 11-2024" id="{01107844-210E-B549-8B4E-F25A003B3AFB}" vid="{9F2E6447-A744-E949-AE8C-B63EC6F162E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C42070A4FB8940A960F4A3AF9531A1" ma:contentTypeVersion="16" ma:contentTypeDescription="Vytvoří nový dokument" ma:contentTypeScope="" ma:versionID="0187b9711210a18f56effbef40c65f4d">
  <xsd:schema xmlns:xsd="http://www.w3.org/2001/XMLSchema" xmlns:xs="http://www.w3.org/2001/XMLSchema" xmlns:p="http://schemas.microsoft.com/office/2006/metadata/properties" xmlns:ns2="47f099f3-9cff-4890-85a2-ec685806d317" xmlns:ns3="875a90bc-a2bf-465b-8076-1cf649d442d2" targetNamespace="http://schemas.microsoft.com/office/2006/metadata/properties" ma:root="true" ma:fieldsID="68d3be84b8109706452d3032f04ff839" ns2:_="" ns3:_="">
    <xsd:import namespace="47f099f3-9cff-4890-85a2-ec685806d317"/>
    <xsd:import namespace="875a90bc-a2bf-465b-8076-1cf649d442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099f3-9cff-4890-85a2-ec685806d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d2a44d23-90f1-4afd-aa8c-0d6faad4a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a90bc-a2bf-465b-8076-1cf649d44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001b6bee-3d0f-4b61-a3dd-9d546b10cfb3}" ma:internalName="TaxCatchAll" ma:showField="CatchAllData" ma:web="875a90bc-a2bf-465b-8076-1cf649d442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f099f3-9cff-4890-85a2-ec685806d317">
      <Terms xmlns="http://schemas.microsoft.com/office/infopath/2007/PartnerControls"/>
    </lcf76f155ced4ddcb4097134ff3c332f>
    <TaxCatchAll xmlns="875a90bc-a2bf-465b-8076-1cf649d442d2" xsi:nil="true"/>
  </documentManagement>
</p:properties>
</file>

<file path=customXml/itemProps1.xml><?xml version="1.0" encoding="utf-8"?>
<ds:datastoreItem xmlns:ds="http://schemas.openxmlformats.org/officeDocument/2006/customXml" ds:itemID="{33FAD72B-E0DD-436D-8321-26B1B4905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B8B731-D79E-424D-BD78-D2795ECDD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099f3-9cff-4890-85a2-ec685806d317"/>
    <ds:schemaRef ds:uri="875a90bc-a2bf-465b-8076-1cf649d44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0C7E12-EA5F-4F79-A5AD-5C5D5F0AE9F6}">
  <ds:schemaRefs>
    <ds:schemaRef ds:uri="http://www.w3.org/XML/1998/namespace"/>
    <ds:schemaRef ds:uri="875a90bc-a2bf-465b-8076-1cf649d442d2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47f099f3-9cff-4890-85a2-ec685806d3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DIA_Šablona pro PowerPoint 11-2024</Template>
  <TotalTime>806</TotalTime>
  <Words>1439</Words>
  <Application>Microsoft Office PowerPoint</Application>
  <PresentationFormat>Širokoúhlá obrazovka</PresentationFormat>
  <Paragraphs>234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Aptos</vt:lpstr>
      <vt:lpstr>Aptos Narrow</vt:lpstr>
      <vt:lpstr>Arial</vt:lpstr>
      <vt:lpstr>Azeret Mono</vt:lpstr>
      <vt:lpstr>Azeret Mono Medium</vt:lpstr>
      <vt:lpstr>Wingdings</vt:lpstr>
      <vt:lpstr>DIA_ nadpis a text s odrážkami</vt:lpstr>
      <vt:lpstr>REGISTR ZASTUPOVÁNÍ_</vt:lpstr>
      <vt:lpstr>Legislativní rámec_</vt:lpstr>
      <vt:lpstr>OPRÁVNĚNÍ K ZASTUPOVÁNÍ_okz_</vt:lpstr>
      <vt:lpstr>ÚDAJe V REGISTRU ZASTUPOVÁNÍ_</vt:lpstr>
      <vt:lpstr>Hlavní kroky života plné moci_</vt:lpstr>
      <vt:lpstr>Jaký je vztah k současné praxi_</vt:lpstr>
      <vt:lpstr>Aktuální stav REZA_</vt:lpstr>
      <vt:lpstr>Naplnění daty – implicitní šablony_</vt:lpstr>
      <vt:lpstr>Naplnění daty – explicitní šablony_</vt:lpstr>
      <vt:lpstr>Statistiky REZA_1. 10. 2025</vt:lpstr>
      <vt:lpstr>portál AIS REZA_</vt:lpstr>
      <vt:lpstr>Portál RPP/REZA pro občany_</vt:lpstr>
      <vt:lpstr>Co mají dělat úřady_</vt:lpstr>
      <vt:lpstr>Co mají dělat občané_</vt:lpstr>
      <vt:lpstr>Více informací_</vt:lpstr>
      <vt:lpstr>Děkuji za pozornost_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Výchozí šablona pro prezentace</dc:subject>
  <dc:creator>Janková Barbora</dc:creator>
  <cp:keywords>PPT prezentace šablona DIA PowerPoint</cp:keywords>
  <dc:description/>
  <cp:lastModifiedBy>Janková Barbora</cp:lastModifiedBy>
  <cp:revision>1</cp:revision>
  <dcterms:created xsi:type="dcterms:W3CDTF">2025-05-06T08:11:18Z</dcterms:created>
  <dcterms:modified xsi:type="dcterms:W3CDTF">2025-10-06T09:07:30Z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0x010100B6C42070A4FB8940A960F4A3AF9531A1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2024-12-16T11:49:28Z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5b6b85cd-44ef-4d66-86d4-603dd2160780</vt:lpwstr>
  </property>
  <property fmtid="{D5CDD505-2E9C-101B-9397-08002B2CF9AE}" pid="8" name="MSIP_Label_defa4170-0d19-0005-0004-bc88714345d2_ActionId">
    <vt:lpwstr>be440673-df8b-4bb9-9f70-b5305c851b38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