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279" r:id="rId3"/>
    <p:sldId id="296" r:id="rId4"/>
    <p:sldId id="297" r:id="rId5"/>
    <p:sldId id="298" r:id="rId6"/>
    <p:sldId id="303" r:id="rId7"/>
    <p:sldId id="299" r:id="rId8"/>
    <p:sldId id="301" r:id="rId9"/>
    <p:sldId id="300" r:id="rId10"/>
    <p:sldId id="302" r:id="rId11"/>
    <p:sldId id="29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85B3B-5F8C-4832-B730-DF50819D546B}" v="15" dt="2025-10-01T14:58:03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ý, Karel" userId="fac0a6f1-75c6-4bd3-bf6d-8aa31fc68021" providerId="ADAL" clId="{1A585B3B-5F8C-4832-B730-DF50819D546B}"/>
    <pc:docChg chg="undo custSel addSld delSld modSld">
      <pc:chgData name="Holý, Karel" userId="fac0a6f1-75c6-4bd3-bf6d-8aa31fc68021" providerId="ADAL" clId="{1A585B3B-5F8C-4832-B730-DF50819D546B}" dt="2025-10-06T10:48:01.330" v="6418" actId="20577"/>
      <pc:docMkLst>
        <pc:docMk/>
      </pc:docMkLst>
      <pc:sldChg chg="addSp delSp modSp mod">
        <pc:chgData name="Holý, Karel" userId="fac0a6f1-75c6-4bd3-bf6d-8aa31fc68021" providerId="ADAL" clId="{1A585B3B-5F8C-4832-B730-DF50819D546B}" dt="2025-09-30T12:11:06.731" v="134" actId="26606"/>
        <pc:sldMkLst>
          <pc:docMk/>
          <pc:sldMk cId="3973179275" sldId="256"/>
        </pc:sldMkLst>
        <pc:spChg chg="mod ord">
          <ac:chgData name="Holý, Karel" userId="fac0a6f1-75c6-4bd3-bf6d-8aa31fc68021" providerId="ADAL" clId="{1A585B3B-5F8C-4832-B730-DF50819D546B}" dt="2025-09-30T12:11:06.731" v="134" actId="26606"/>
          <ac:spMkLst>
            <pc:docMk/>
            <pc:sldMk cId="3973179275" sldId="256"/>
            <ac:spMk id="7" creationId="{426DCF30-9D56-CCF2-3EAB-840AD8715D55}"/>
          </ac:spMkLst>
        </pc:spChg>
        <pc:spChg chg="add">
          <ac:chgData name="Holý, Karel" userId="fac0a6f1-75c6-4bd3-bf6d-8aa31fc68021" providerId="ADAL" clId="{1A585B3B-5F8C-4832-B730-DF50819D546B}" dt="2025-09-30T12:11:06.731" v="134" actId="26606"/>
          <ac:spMkLst>
            <pc:docMk/>
            <pc:sldMk cId="3973179275" sldId="256"/>
            <ac:spMk id="121" creationId="{521C4EA8-6B83-4338-913D-D75D3C4F34D6}"/>
          </ac:spMkLst>
        </pc:spChg>
        <pc:spChg chg="add">
          <ac:chgData name="Holý, Karel" userId="fac0a6f1-75c6-4bd3-bf6d-8aa31fc68021" providerId="ADAL" clId="{1A585B3B-5F8C-4832-B730-DF50819D546B}" dt="2025-09-30T12:11:06.731" v="134" actId="26606"/>
          <ac:spMkLst>
            <pc:docMk/>
            <pc:sldMk cId="3973179275" sldId="256"/>
            <ac:spMk id="127" creationId="{04357C93-F0CB-4A1C-8F77-4E9063789819}"/>
          </ac:spMkLst>
        </pc:spChg>
        <pc:grpChg chg="add">
          <ac:chgData name="Holý, Karel" userId="fac0a6f1-75c6-4bd3-bf6d-8aa31fc68021" providerId="ADAL" clId="{1A585B3B-5F8C-4832-B730-DF50819D546B}" dt="2025-09-30T12:11:06.731" v="134" actId="26606"/>
          <ac:grpSpMkLst>
            <pc:docMk/>
            <pc:sldMk cId="3973179275" sldId="256"/>
            <ac:grpSpMk id="123" creationId="{3AF6A671-C637-4547-85F4-51B6D1881399}"/>
          </ac:grpSpMkLst>
        </pc:grpChg>
        <pc:picChg chg="mod ord">
          <ac:chgData name="Holý, Karel" userId="fac0a6f1-75c6-4bd3-bf6d-8aa31fc68021" providerId="ADAL" clId="{1A585B3B-5F8C-4832-B730-DF50819D546B}" dt="2025-09-30T12:11:06.731" v="134" actId="26606"/>
          <ac:picMkLst>
            <pc:docMk/>
            <pc:sldMk cId="3973179275" sldId="256"/>
            <ac:picMk id="4" creationId="{DE3CBC90-1C48-9FC1-BEB6-097DDCB36E2A}"/>
          </ac:picMkLst>
        </pc:picChg>
        <pc:picChg chg="add mod ord">
          <ac:chgData name="Holý, Karel" userId="fac0a6f1-75c6-4bd3-bf6d-8aa31fc68021" providerId="ADAL" clId="{1A585B3B-5F8C-4832-B730-DF50819D546B}" dt="2025-09-30T12:11:06.731" v="134" actId="26606"/>
          <ac:picMkLst>
            <pc:docMk/>
            <pc:sldMk cId="3973179275" sldId="256"/>
            <ac:picMk id="10" creationId="{3C86B1D9-AA9E-F576-5E7B-507A2ABCA1C2}"/>
          </ac:picMkLst>
        </pc:picChg>
      </pc:sldChg>
      <pc:sldChg chg="del">
        <pc:chgData name="Holý, Karel" userId="fac0a6f1-75c6-4bd3-bf6d-8aa31fc68021" providerId="ADAL" clId="{1A585B3B-5F8C-4832-B730-DF50819D546B}" dt="2025-09-30T12:28:01.100" v="669" actId="2696"/>
        <pc:sldMkLst>
          <pc:docMk/>
          <pc:sldMk cId="4013697791" sldId="277"/>
        </pc:sldMkLst>
      </pc:sldChg>
      <pc:sldChg chg="addSp delSp modSp mod">
        <pc:chgData name="Holý, Karel" userId="fac0a6f1-75c6-4bd3-bf6d-8aa31fc68021" providerId="ADAL" clId="{1A585B3B-5F8C-4832-B730-DF50819D546B}" dt="2025-10-06T10:43:30.404" v="6210" actId="20577"/>
        <pc:sldMkLst>
          <pc:docMk/>
          <pc:sldMk cId="2355659783" sldId="279"/>
        </pc:sldMkLst>
        <pc:spChg chg="mod">
          <ac:chgData name="Holý, Karel" userId="fac0a6f1-75c6-4bd3-bf6d-8aa31fc68021" providerId="ADAL" clId="{1A585B3B-5F8C-4832-B730-DF50819D546B}" dt="2025-09-30T12:23:26.923" v="536" actId="20577"/>
          <ac:spMkLst>
            <pc:docMk/>
            <pc:sldMk cId="2355659783" sldId="279"/>
            <ac:spMk id="2" creationId="{367B4DFD-8544-91A0-C653-0E2A27FD1F0F}"/>
          </ac:spMkLst>
        </pc:spChg>
        <pc:spChg chg="mod ord">
          <ac:chgData name="Holý, Karel" userId="fac0a6f1-75c6-4bd3-bf6d-8aa31fc68021" providerId="ADAL" clId="{1A585B3B-5F8C-4832-B730-DF50819D546B}" dt="2025-10-01T11:40:03.086" v="763" actId="14100"/>
          <ac:spMkLst>
            <pc:docMk/>
            <pc:sldMk cId="2355659783" sldId="279"/>
            <ac:spMk id="3" creationId="{39619F27-5962-1A11-D99E-1513EB0CB560}"/>
          </ac:spMkLst>
        </pc:spChg>
        <pc:spChg chg="mod">
          <ac:chgData name="Holý, Karel" userId="fac0a6f1-75c6-4bd3-bf6d-8aa31fc68021" providerId="ADAL" clId="{1A585B3B-5F8C-4832-B730-DF50819D546B}" dt="2025-10-06T10:43:30.404" v="6210" actId="20577"/>
          <ac:spMkLst>
            <pc:docMk/>
            <pc:sldMk cId="2355659783" sldId="279"/>
            <ac:spMk id="6" creationId="{B5B8DD8A-9233-30DE-8151-C8CB9D83A0CB}"/>
          </ac:spMkLst>
        </pc:spChg>
        <pc:spChg chg="add">
          <ac:chgData name="Holý, Karel" userId="fac0a6f1-75c6-4bd3-bf6d-8aa31fc68021" providerId="ADAL" clId="{1A585B3B-5F8C-4832-B730-DF50819D546B}" dt="2025-09-30T12:21:03.768" v="441" actId="26606"/>
          <ac:spMkLst>
            <pc:docMk/>
            <pc:sldMk cId="2355659783" sldId="279"/>
            <ac:spMk id="133" creationId="{081EA652-8C6A-4E69-BEB9-170809474553}"/>
          </ac:spMkLst>
        </pc:spChg>
        <pc:spChg chg="add">
          <ac:chgData name="Holý, Karel" userId="fac0a6f1-75c6-4bd3-bf6d-8aa31fc68021" providerId="ADAL" clId="{1A585B3B-5F8C-4832-B730-DF50819D546B}" dt="2025-09-30T12:21:03.768" v="441" actId="26606"/>
          <ac:spMkLst>
            <pc:docMk/>
            <pc:sldMk cId="2355659783" sldId="279"/>
            <ac:spMk id="135" creationId="{5298780A-33B9-4EA2-8F67-DE68AD62841B}"/>
          </ac:spMkLst>
        </pc:spChg>
        <pc:spChg chg="add">
          <ac:chgData name="Holý, Karel" userId="fac0a6f1-75c6-4bd3-bf6d-8aa31fc68021" providerId="ADAL" clId="{1A585B3B-5F8C-4832-B730-DF50819D546B}" dt="2025-09-30T12:21:03.768" v="441" actId="26606"/>
          <ac:spMkLst>
            <pc:docMk/>
            <pc:sldMk cId="2355659783" sldId="279"/>
            <ac:spMk id="137" creationId="{7F488E8B-4E1E-4402-8935-D4E6C02615C7}"/>
          </ac:spMkLst>
        </pc:spChg>
        <pc:picChg chg="add mod">
          <ac:chgData name="Holý, Karel" userId="fac0a6f1-75c6-4bd3-bf6d-8aa31fc68021" providerId="ADAL" clId="{1A585B3B-5F8C-4832-B730-DF50819D546B}" dt="2025-09-30T12:20:50.459" v="440" actId="14100"/>
          <ac:picMkLst>
            <pc:docMk/>
            <pc:sldMk cId="2355659783" sldId="279"/>
            <ac:picMk id="9" creationId="{643BE0C8-4045-9F45-0DCE-E7FA7946FB02}"/>
          </ac:picMkLst>
        </pc:picChg>
      </pc:sldChg>
      <pc:sldChg chg="del">
        <pc:chgData name="Holý, Karel" userId="fac0a6f1-75c6-4bd3-bf6d-8aa31fc68021" providerId="ADAL" clId="{1A585B3B-5F8C-4832-B730-DF50819D546B}" dt="2025-10-03T11:25:26.307" v="5946" actId="2696"/>
        <pc:sldMkLst>
          <pc:docMk/>
          <pc:sldMk cId="4251353204" sldId="280"/>
        </pc:sldMkLst>
      </pc:sldChg>
      <pc:sldChg chg="del">
        <pc:chgData name="Holý, Karel" userId="fac0a6f1-75c6-4bd3-bf6d-8aa31fc68021" providerId="ADAL" clId="{1A585B3B-5F8C-4832-B730-DF50819D546B}" dt="2025-09-30T12:28:10.052" v="673" actId="2696"/>
        <pc:sldMkLst>
          <pc:docMk/>
          <pc:sldMk cId="2581459753" sldId="285"/>
        </pc:sldMkLst>
      </pc:sldChg>
      <pc:sldChg chg="del">
        <pc:chgData name="Holý, Karel" userId="fac0a6f1-75c6-4bd3-bf6d-8aa31fc68021" providerId="ADAL" clId="{1A585B3B-5F8C-4832-B730-DF50819D546B}" dt="2025-09-30T12:28:07.784" v="672" actId="2696"/>
        <pc:sldMkLst>
          <pc:docMk/>
          <pc:sldMk cId="2167675906" sldId="287"/>
        </pc:sldMkLst>
      </pc:sldChg>
      <pc:sldChg chg="del">
        <pc:chgData name="Holý, Karel" userId="fac0a6f1-75c6-4bd3-bf6d-8aa31fc68021" providerId="ADAL" clId="{1A585B3B-5F8C-4832-B730-DF50819D546B}" dt="2025-09-30T12:28:05.766" v="671" actId="2696"/>
        <pc:sldMkLst>
          <pc:docMk/>
          <pc:sldMk cId="2858775025" sldId="290"/>
        </pc:sldMkLst>
      </pc:sldChg>
      <pc:sldChg chg="del">
        <pc:chgData name="Holý, Karel" userId="fac0a6f1-75c6-4bd3-bf6d-8aa31fc68021" providerId="ADAL" clId="{1A585B3B-5F8C-4832-B730-DF50819D546B}" dt="2025-09-30T12:28:03.602" v="670" actId="2696"/>
        <pc:sldMkLst>
          <pc:docMk/>
          <pc:sldMk cId="2756264252" sldId="292"/>
        </pc:sldMkLst>
      </pc:sldChg>
      <pc:sldChg chg="modSp add del mod">
        <pc:chgData name="Holý, Karel" userId="fac0a6f1-75c6-4bd3-bf6d-8aa31fc68021" providerId="ADAL" clId="{1A585B3B-5F8C-4832-B730-DF50819D546B}" dt="2025-10-03T11:25:30.194" v="5947" actId="2696"/>
        <pc:sldMkLst>
          <pc:docMk/>
          <pc:sldMk cId="3800145062" sldId="293"/>
        </pc:sldMkLst>
      </pc:sldChg>
      <pc:sldChg chg="modSp add del mod">
        <pc:chgData name="Holý, Karel" userId="fac0a6f1-75c6-4bd3-bf6d-8aa31fc68021" providerId="ADAL" clId="{1A585B3B-5F8C-4832-B730-DF50819D546B}" dt="2025-09-30T12:28:15.996" v="674" actId="2696"/>
        <pc:sldMkLst>
          <pc:docMk/>
          <pc:sldMk cId="248953334" sldId="294"/>
        </pc:sldMkLst>
      </pc:sldChg>
      <pc:sldChg chg="addSp delSp modSp add mod">
        <pc:chgData name="Holý, Karel" userId="fac0a6f1-75c6-4bd3-bf6d-8aa31fc68021" providerId="ADAL" clId="{1A585B3B-5F8C-4832-B730-DF50819D546B}" dt="2025-10-03T11:28:50.957" v="6209" actId="20577"/>
        <pc:sldMkLst>
          <pc:docMk/>
          <pc:sldMk cId="4111424046" sldId="295"/>
        </pc:sldMkLst>
        <pc:spChg chg="mod">
          <ac:chgData name="Holý, Karel" userId="fac0a6f1-75c6-4bd3-bf6d-8aa31fc68021" providerId="ADAL" clId="{1A585B3B-5F8C-4832-B730-DF50819D546B}" dt="2025-10-03T11:28:35.992" v="6177" actId="255"/>
          <ac:spMkLst>
            <pc:docMk/>
            <pc:sldMk cId="4111424046" sldId="295"/>
            <ac:spMk id="2" creationId="{5D4792EB-2225-FBAC-1156-71212F336FBE}"/>
          </ac:spMkLst>
        </pc:spChg>
        <pc:spChg chg="mod ord">
          <ac:chgData name="Holý, Karel" userId="fac0a6f1-75c6-4bd3-bf6d-8aa31fc68021" providerId="ADAL" clId="{1A585B3B-5F8C-4832-B730-DF50819D546B}" dt="2025-10-03T11:25:55.367" v="5949" actId="26606"/>
          <ac:spMkLst>
            <pc:docMk/>
            <pc:sldMk cId="4111424046" sldId="295"/>
            <ac:spMk id="3" creationId="{E29D6A59-E7E1-D506-73B7-E7A411EAF8E2}"/>
          </ac:spMkLst>
        </pc:spChg>
        <pc:spChg chg="mod">
          <ac:chgData name="Holý, Karel" userId="fac0a6f1-75c6-4bd3-bf6d-8aa31fc68021" providerId="ADAL" clId="{1A585B3B-5F8C-4832-B730-DF50819D546B}" dt="2025-10-03T11:28:50.957" v="6209" actId="20577"/>
          <ac:spMkLst>
            <pc:docMk/>
            <pc:sldMk cId="4111424046" sldId="295"/>
            <ac:spMk id="6" creationId="{981AE4D5-A4EC-6C25-38BE-0D79408972E6}"/>
          </ac:spMkLst>
        </pc:spChg>
        <pc:spChg chg="add">
          <ac:chgData name="Holý, Karel" userId="fac0a6f1-75c6-4bd3-bf6d-8aa31fc68021" providerId="ADAL" clId="{1A585B3B-5F8C-4832-B730-DF50819D546B}" dt="2025-10-03T11:28:06.759" v="6143" actId="26606"/>
          <ac:spMkLst>
            <pc:docMk/>
            <pc:sldMk cId="4111424046" sldId="295"/>
            <ac:spMk id="149" creationId="{C4285719-470E-454C-AF62-8323075F1F5B}"/>
          </ac:spMkLst>
        </pc:spChg>
        <pc:spChg chg="add">
          <ac:chgData name="Holý, Karel" userId="fac0a6f1-75c6-4bd3-bf6d-8aa31fc68021" providerId="ADAL" clId="{1A585B3B-5F8C-4832-B730-DF50819D546B}" dt="2025-10-03T11:28:06.759" v="6143" actId="26606"/>
          <ac:spMkLst>
            <pc:docMk/>
            <pc:sldMk cId="4111424046" sldId="295"/>
            <ac:spMk id="151" creationId="{CD9FE4EF-C4D8-49A0-B2FF-81D8DB7D8A24}"/>
          </ac:spMkLst>
        </pc:spChg>
        <pc:spChg chg="add">
          <ac:chgData name="Holý, Karel" userId="fac0a6f1-75c6-4bd3-bf6d-8aa31fc68021" providerId="ADAL" clId="{1A585B3B-5F8C-4832-B730-DF50819D546B}" dt="2025-10-03T11:28:06.759" v="6143" actId="26606"/>
          <ac:spMkLst>
            <pc:docMk/>
            <pc:sldMk cId="4111424046" sldId="295"/>
            <ac:spMk id="153" creationId="{4300840D-0A0B-4512-BACA-B439D5B9C57C}"/>
          </ac:spMkLst>
        </pc:spChg>
        <pc:spChg chg="add">
          <ac:chgData name="Holý, Karel" userId="fac0a6f1-75c6-4bd3-bf6d-8aa31fc68021" providerId="ADAL" clId="{1A585B3B-5F8C-4832-B730-DF50819D546B}" dt="2025-10-03T11:28:06.759" v="6143" actId="26606"/>
          <ac:spMkLst>
            <pc:docMk/>
            <pc:sldMk cId="4111424046" sldId="295"/>
            <ac:spMk id="155" creationId="{D2B78728-A580-49A7-84F9-6EF6F583ADE0}"/>
          </ac:spMkLst>
        </pc:spChg>
        <pc:spChg chg="add">
          <ac:chgData name="Holý, Karel" userId="fac0a6f1-75c6-4bd3-bf6d-8aa31fc68021" providerId="ADAL" clId="{1A585B3B-5F8C-4832-B730-DF50819D546B}" dt="2025-10-03T11:28:06.759" v="6143" actId="26606"/>
          <ac:spMkLst>
            <pc:docMk/>
            <pc:sldMk cId="4111424046" sldId="295"/>
            <ac:spMk id="157" creationId="{38FAA1A1-D861-433F-88FA-1E9D6FD31D11}"/>
          </ac:spMkLst>
        </pc:spChg>
        <pc:spChg chg="add">
          <ac:chgData name="Holý, Karel" userId="fac0a6f1-75c6-4bd3-bf6d-8aa31fc68021" providerId="ADAL" clId="{1A585B3B-5F8C-4832-B730-DF50819D546B}" dt="2025-10-03T11:28:06.759" v="6143" actId="26606"/>
          <ac:spMkLst>
            <pc:docMk/>
            <pc:sldMk cId="4111424046" sldId="295"/>
            <ac:spMk id="159" creationId="{8D71EDA1-87BF-4D5D-AB79-F346FD19278A}"/>
          </ac:spMkLst>
        </pc:spChg>
        <pc:picChg chg="mod">
          <ac:chgData name="Holý, Karel" userId="fac0a6f1-75c6-4bd3-bf6d-8aa31fc68021" providerId="ADAL" clId="{1A585B3B-5F8C-4832-B730-DF50819D546B}" dt="2025-10-03T11:28:06.759" v="6143" actId="26606"/>
          <ac:picMkLst>
            <pc:docMk/>
            <pc:sldMk cId="4111424046" sldId="295"/>
            <ac:picMk id="9" creationId="{652920E9-C0B0-CA06-8705-87ED76C49C7F}"/>
          </ac:picMkLst>
        </pc:picChg>
      </pc:sldChg>
      <pc:sldChg chg="modSp add mod">
        <pc:chgData name="Holý, Karel" userId="fac0a6f1-75c6-4bd3-bf6d-8aa31fc68021" providerId="ADAL" clId="{1A585B3B-5F8C-4832-B730-DF50819D546B}" dt="2025-10-03T11:13:06.088" v="5931" actId="123"/>
        <pc:sldMkLst>
          <pc:docMk/>
          <pc:sldMk cId="2034606023" sldId="296"/>
        </pc:sldMkLst>
        <pc:spChg chg="mod">
          <ac:chgData name="Holý, Karel" userId="fac0a6f1-75c6-4bd3-bf6d-8aa31fc68021" providerId="ADAL" clId="{1A585B3B-5F8C-4832-B730-DF50819D546B}" dt="2025-10-01T12:07:23.228" v="1434" actId="20577"/>
          <ac:spMkLst>
            <pc:docMk/>
            <pc:sldMk cId="2034606023" sldId="296"/>
            <ac:spMk id="2" creationId="{60FBD408-7C1F-E824-96CD-253EC9764C77}"/>
          </ac:spMkLst>
        </pc:spChg>
        <pc:spChg chg="mod">
          <ac:chgData name="Holý, Karel" userId="fac0a6f1-75c6-4bd3-bf6d-8aa31fc68021" providerId="ADAL" clId="{1A585B3B-5F8C-4832-B730-DF50819D546B}" dt="2025-10-01T12:09:38.056" v="1660" actId="20577"/>
          <ac:spMkLst>
            <pc:docMk/>
            <pc:sldMk cId="2034606023" sldId="296"/>
            <ac:spMk id="3" creationId="{8F30E2BA-D92A-1CA3-8A46-8A685A4DBC28}"/>
          </ac:spMkLst>
        </pc:spChg>
        <pc:spChg chg="mod">
          <ac:chgData name="Holý, Karel" userId="fac0a6f1-75c6-4bd3-bf6d-8aa31fc68021" providerId="ADAL" clId="{1A585B3B-5F8C-4832-B730-DF50819D546B}" dt="2025-10-03T11:13:06.088" v="5931" actId="123"/>
          <ac:spMkLst>
            <pc:docMk/>
            <pc:sldMk cId="2034606023" sldId="296"/>
            <ac:spMk id="6" creationId="{54E59D90-ADDB-0941-03F7-CA8E4BA3830D}"/>
          </ac:spMkLst>
        </pc:spChg>
      </pc:sldChg>
      <pc:sldChg chg="modSp add mod">
        <pc:chgData name="Holý, Karel" userId="fac0a6f1-75c6-4bd3-bf6d-8aa31fc68021" providerId="ADAL" clId="{1A585B3B-5F8C-4832-B730-DF50819D546B}" dt="2025-10-03T11:13:12.234" v="5932" actId="123"/>
        <pc:sldMkLst>
          <pc:docMk/>
          <pc:sldMk cId="1067305800" sldId="297"/>
        </pc:sldMkLst>
        <pc:spChg chg="mod">
          <ac:chgData name="Holý, Karel" userId="fac0a6f1-75c6-4bd3-bf6d-8aa31fc68021" providerId="ADAL" clId="{1A585B3B-5F8C-4832-B730-DF50819D546B}" dt="2025-09-30T12:25:35.277" v="668" actId="20577"/>
          <ac:spMkLst>
            <pc:docMk/>
            <pc:sldMk cId="1067305800" sldId="297"/>
            <ac:spMk id="2" creationId="{CD878919-0C96-17E5-A625-C875181EA362}"/>
          </ac:spMkLst>
        </pc:spChg>
        <pc:spChg chg="mod">
          <ac:chgData name="Holý, Karel" userId="fac0a6f1-75c6-4bd3-bf6d-8aa31fc68021" providerId="ADAL" clId="{1A585B3B-5F8C-4832-B730-DF50819D546B}" dt="2025-10-01T13:55:33.796" v="2479" actId="20577"/>
          <ac:spMkLst>
            <pc:docMk/>
            <pc:sldMk cId="1067305800" sldId="297"/>
            <ac:spMk id="3" creationId="{950C95E4-D7C3-4AE2-B08A-D83F447E78EA}"/>
          </ac:spMkLst>
        </pc:spChg>
        <pc:spChg chg="mod">
          <ac:chgData name="Holý, Karel" userId="fac0a6f1-75c6-4bd3-bf6d-8aa31fc68021" providerId="ADAL" clId="{1A585B3B-5F8C-4832-B730-DF50819D546B}" dt="2025-10-03T11:13:12.234" v="5932" actId="123"/>
          <ac:spMkLst>
            <pc:docMk/>
            <pc:sldMk cId="1067305800" sldId="297"/>
            <ac:spMk id="6" creationId="{928A0C7D-9998-EE2A-5A44-E12B15F49B0E}"/>
          </ac:spMkLst>
        </pc:spChg>
      </pc:sldChg>
      <pc:sldChg chg="modSp add mod">
        <pc:chgData name="Holý, Karel" userId="fac0a6f1-75c6-4bd3-bf6d-8aa31fc68021" providerId="ADAL" clId="{1A585B3B-5F8C-4832-B730-DF50819D546B}" dt="2025-10-06T10:44:37.570" v="6212" actId="20577"/>
        <pc:sldMkLst>
          <pc:docMk/>
          <pc:sldMk cId="3910479292" sldId="298"/>
        </pc:sldMkLst>
        <pc:spChg chg="mod">
          <ac:chgData name="Holý, Karel" userId="fac0a6f1-75c6-4bd3-bf6d-8aa31fc68021" providerId="ADAL" clId="{1A585B3B-5F8C-4832-B730-DF50819D546B}" dt="2025-10-01T13:58:00.711" v="2563" actId="20577"/>
          <ac:spMkLst>
            <pc:docMk/>
            <pc:sldMk cId="3910479292" sldId="298"/>
            <ac:spMk id="2" creationId="{DD4E322B-98B6-3D92-F384-AA9684698BA8}"/>
          </ac:spMkLst>
        </pc:spChg>
        <pc:spChg chg="mod">
          <ac:chgData name="Holý, Karel" userId="fac0a6f1-75c6-4bd3-bf6d-8aa31fc68021" providerId="ADAL" clId="{1A585B3B-5F8C-4832-B730-DF50819D546B}" dt="2025-10-06T10:44:37.570" v="6212" actId="20577"/>
          <ac:spMkLst>
            <pc:docMk/>
            <pc:sldMk cId="3910479292" sldId="298"/>
            <ac:spMk id="6" creationId="{ABB6B4DA-9098-C477-CBE5-3A1D84482FB3}"/>
          </ac:spMkLst>
        </pc:spChg>
      </pc:sldChg>
      <pc:sldChg chg="modSp add mod">
        <pc:chgData name="Holý, Karel" userId="fac0a6f1-75c6-4bd3-bf6d-8aa31fc68021" providerId="ADAL" clId="{1A585B3B-5F8C-4832-B730-DF50819D546B}" dt="2025-10-03T11:13:34.798" v="5935" actId="123"/>
        <pc:sldMkLst>
          <pc:docMk/>
          <pc:sldMk cId="809758099" sldId="299"/>
        </pc:sldMkLst>
        <pc:spChg chg="mod">
          <ac:chgData name="Holý, Karel" userId="fac0a6f1-75c6-4bd3-bf6d-8aa31fc68021" providerId="ADAL" clId="{1A585B3B-5F8C-4832-B730-DF50819D546B}" dt="2025-10-03T11:13:34.798" v="5935" actId="123"/>
          <ac:spMkLst>
            <pc:docMk/>
            <pc:sldMk cId="809758099" sldId="299"/>
            <ac:spMk id="6" creationId="{CF246BFE-EFD1-EA90-59E6-0A23203D1CA6}"/>
          </ac:spMkLst>
        </pc:spChg>
      </pc:sldChg>
      <pc:sldChg chg="modSp add mod">
        <pc:chgData name="Holý, Karel" userId="fac0a6f1-75c6-4bd3-bf6d-8aa31fc68021" providerId="ADAL" clId="{1A585B3B-5F8C-4832-B730-DF50819D546B}" dt="2025-10-06T10:47:14.814" v="6320" actId="20577"/>
        <pc:sldMkLst>
          <pc:docMk/>
          <pc:sldMk cId="2627936360" sldId="300"/>
        </pc:sldMkLst>
        <pc:spChg chg="mod">
          <ac:chgData name="Holý, Karel" userId="fac0a6f1-75c6-4bd3-bf6d-8aa31fc68021" providerId="ADAL" clId="{1A585B3B-5F8C-4832-B730-DF50819D546B}" dt="2025-10-01T14:43:24.216" v="3648" actId="20577"/>
          <ac:spMkLst>
            <pc:docMk/>
            <pc:sldMk cId="2627936360" sldId="300"/>
            <ac:spMk id="2" creationId="{B4BFE68F-B20C-887E-D665-3454B77BB690}"/>
          </ac:spMkLst>
        </pc:spChg>
        <pc:spChg chg="mod">
          <ac:chgData name="Holý, Karel" userId="fac0a6f1-75c6-4bd3-bf6d-8aa31fc68021" providerId="ADAL" clId="{1A585B3B-5F8C-4832-B730-DF50819D546B}" dt="2025-10-06T10:47:14.814" v="6320" actId="20577"/>
          <ac:spMkLst>
            <pc:docMk/>
            <pc:sldMk cId="2627936360" sldId="300"/>
            <ac:spMk id="6" creationId="{BC77B700-01CB-BC41-5FE4-1A8B5393F455}"/>
          </ac:spMkLst>
        </pc:spChg>
      </pc:sldChg>
      <pc:sldChg chg="modSp add mod">
        <pc:chgData name="Holý, Karel" userId="fac0a6f1-75c6-4bd3-bf6d-8aa31fc68021" providerId="ADAL" clId="{1A585B3B-5F8C-4832-B730-DF50819D546B}" dt="2025-10-03T11:13:39.078" v="5936" actId="123"/>
        <pc:sldMkLst>
          <pc:docMk/>
          <pc:sldMk cId="1277838455" sldId="301"/>
        </pc:sldMkLst>
        <pc:spChg chg="mod">
          <ac:chgData name="Holý, Karel" userId="fac0a6f1-75c6-4bd3-bf6d-8aa31fc68021" providerId="ADAL" clId="{1A585B3B-5F8C-4832-B730-DF50819D546B}" dt="2025-10-03T11:13:39.078" v="5936" actId="123"/>
          <ac:spMkLst>
            <pc:docMk/>
            <pc:sldMk cId="1277838455" sldId="301"/>
            <ac:spMk id="6" creationId="{CFED5231-D588-5B96-B854-9660D9A92499}"/>
          </ac:spMkLst>
        </pc:spChg>
      </pc:sldChg>
      <pc:sldChg chg="modSp add mod">
        <pc:chgData name="Holý, Karel" userId="fac0a6f1-75c6-4bd3-bf6d-8aa31fc68021" providerId="ADAL" clId="{1A585B3B-5F8C-4832-B730-DF50819D546B}" dt="2025-10-06T10:48:01.330" v="6418" actId="20577"/>
        <pc:sldMkLst>
          <pc:docMk/>
          <pc:sldMk cId="3400474940" sldId="302"/>
        </pc:sldMkLst>
        <pc:spChg chg="mod">
          <ac:chgData name="Holý, Karel" userId="fac0a6f1-75c6-4bd3-bf6d-8aa31fc68021" providerId="ADAL" clId="{1A585B3B-5F8C-4832-B730-DF50819D546B}" dt="2025-10-01T14:56:26.258" v="4696" actId="20577"/>
          <ac:spMkLst>
            <pc:docMk/>
            <pc:sldMk cId="3400474940" sldId="302"/>
            <ac:spMk id="2" creationId="{5CD75842-427A-3FE8-4F10-9061452A2176}"/>
          </ac:spMkLst>
        </pc:spChg>
        <pc:spChg chg="mod">
          <ac:chgData name="Holý, Karel" userId="fac0a6f1-75c6-4bd3-bf6d-8aa31fc68021" providerId="ADAL" clId="{1A585B3B-5F8C-4832-B730-DF50819D546B}" dt="2025-10-06T10:48:01.330" v="6418" actId="20577"/>
          <ac:spMkLst>
            <pc:docMk/>
            <pc:sldMk cId="3400474940" sldId="302"/>
            <ac:spMk id="6" creationId="{73D7BA06-5D28-4EA6-B12A-E518580EB3B8}"/>
          </ac:spMkLst>
        </pc:spChg>
      </pc:sldChg>
      <pc:sldChg chg="modSp add mod">
        <pc:chgData name="Holý, Karel" userId="fac0a6f1-75c6-4bd3-bf6d-8aa31fc68021" providerId="ADAL" clId="{1A585B3B-5F8C-4832-B730-DF50819D546B}" dt="2025-10-03T11:13:29.818" v="5934" actId="123"/>
        <pc:sldMkLst>
          <pc:docMk/>
          <pc:sldMk cId="3874459825" sldId="303"/>
        </pc:sldMkLst>
        <pc:spChg chg="mod">
          <ac:chgData name="Holý, Karel" userId="fac0a6f1-75c6-4bd3-bf6d-8aa31fc68021" providerId="ADAL" clId="{1A585B3B-5F8C-4832-B730-DF50819D546B}" dt="2025-10-03T11:13:29.818" v="5934" actId="123"/>
          <ac:spMkLst>
            <pc:docMk/>
            <pc:sldMk cId="3874459825" sldId="303"/>
            <ac:spMk id="6" creationId="{181128BE-4ED9-1FA0-28D2-29D799B81B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1136D-97BF-504C-E70A-DBBC1720E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481531-EF21-B214-6AD9-0F132F8B0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C0C83-30DB-4F41-730D-4AA9CFF0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EEF3AD-64D5-5AC6-FFFA-17B910D7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6E034C-9459-1DC8-68A0-38D4EFA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5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CA151-8C44-9687-584B-2385C89D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36C392-2620-2464-E20C-0A7ED66B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928A6D-465A-5787-43CD-CBEB38DA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E1DD3-5798-376B-EFE5-2F534E82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68A692-0291-2FBA-B08A-82E1126E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AA93CA-72BE-FB36-D5B4-B25F85EDD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2B63DC-40C1-971A-622B-A2709B29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B47F5E-917B-66C6-F7A2-6E9525D3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FDE79-4946-7E10-51F5-32825B64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7A171A-4F3F-D5DC-63C6-28CD3EAB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5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5A892-4CE6-0645-6518-EE560B98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049EE-681D-F180-7E6A-C24025C4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AF0150-18DB-6ECF-2C96-2695809E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5F986E-0741-9FEC-A08A-9E8B3A2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311DC2-33DA-98B4-B015-390CCE55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82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9C627-E9DE-9563-009D-336946D1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7FEE81-3BAC-EB5E-1B59-70D5AFCFD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5DBF4-692C-C976-2E40-06CBE085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3AA6AF-E85F-47C4-ECFA-7EC8B6DD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E7C2F-71AC-CBC0-9933-02A4B882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5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0C058-FEE2-6AE9-934D-B8846594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7AF33-5F4C-93B3-03BC-4749FF283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E9ECFB-6A4F-E2A2-8DDC-C04565057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AF9C6E-28FF-5236-7E1D-CB6F45E5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624E01-5969-1D61-1803-D14182B9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384CDB-7428-3C0F-AD3E-7BCDFA2F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2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95367-1091-EB8A-0C33-3CC99B76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F0DCC4-19E1-D65B-9796-1475F154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4E3142-572F-97E5-5748-5DEDDA406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1967A6-2041-1FB0-1287-7520FC7AC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343CFD-9C47-9596-8CA9-CE7B6FD2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E8E0BDA-4098-DD70-B8D6-26DDA8F5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505BC2-F658-DE55-48FA-01666BD5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D48472-BB7D-B83F-4BA6-3DBB1D53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91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8128B-C41F-0588-ABA6-4E754DEE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EBEB8F-80EF-DE01-6CF1-A1786BBE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056E33-9437-4908-B904-E673EFEA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839C8A-47AC-E0D9-DB5B-C20D2585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9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3CD507-F877-E1E1-F885-816B7D37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769E6B-0E92-B256-719A-987D43E2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F3871C-B6C7-8687-06F0-70599C34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5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05A0-DEB8-95A7-7AF3-21D58680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270B5-3A8C-623B-6A1C-9D8716A5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BBEBEC-AC0A-DDC4-ADF5-CF32F630F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0E9FE3-A17C-9F31-627A-5E4CD318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CCC97F-511A-E7BD-D80F-D46C7A07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850C6E-F94D-D391-D1CD-B9FEDBE5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1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43305-7A26-83FD-FED3-B27D7F08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E42B26-347E-D157-8312-E3E643B29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9FA5F7-1BB9-3E19-98C2-B4637391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477B72-5A93-72DE-FDBA-9FE86D19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6F3330-7510-4A02-7C28-A8FA214B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560F0B-19DB-70BF-BBD6-93FAE93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9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225AC4-E6CE-A826-CC55-BF286D74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4F7016-3904-D503-5375-483EA48C4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26C78-0D86-D2FB-F372-3A0BC4B5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E087-2D2F-4E05-BC34-3CD609CEA3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E96403-79B4-63C5-0EBE-B81190614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7009D7-82C8-1EA9-13CA-E00F4317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49F9-993A-4044-9B92-4A1E3013A7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7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26DCF30-9D56-CCF2-3EAB-840AD871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cs-CZ" sz="4600" b="1"/>
            </a:br>
            <a:r>
              <a:rPr lang="cs-CZ" sz="4600" b="1"/>
              <a:t>Od robota k procesnímu řízení</a:t>
            </a:r>
            <a:br>
              <a:rPr lang="cs-CZ" sz="4600" b="1"/>
            </a:br>
            <a:endParaRPr lang="en-US" sz="4600" b="1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3CBC90-1C48-9FC1-BEB6-097DDCB3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81" y="1113150"/>
            <a:ext cx="3383280" cy="476590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C86B1D9-AA9E-F576-5E7B-507A2ABC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57" y="2366933"/>
            <a:ext cx="3383280" cy="22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7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1C646-D474-10BC-CF42-AD7E0423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3C54E484-C1D6-73AE-FF7D-8CBCA743E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BF9B5155-7EDB-B608-E54A-70F45E6C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FC2F46-B95B-24BD-4658-195703F1F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D75842-427A-3FE8-4F10-9061452A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Implementace procesního řízení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D7BA06-5D28-4EA6-B12A-E518580EB3B8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rozhodnutí o postupném (evolučním) zavádění procesního řízení do organizace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zřízení pozice metodik procesního řízení a vzdělávání v rámci samostatného oddělení personálních věcí a vzdělávání (přímo pod </a:t>
            </a:r>
            <a:r>
              <a:rPr lang="cs-CZ" sz="2000"/>
              <a:t>tajemníkem úřadu) – </a:t>
            </a:r>
            <a:r>
              <a:rPr lang="cs-CZ" sz="2000" dirty="0"/>
              <a:t>účast na projektech digitalizace (RPA, chatbot, portál občana – katalog životních situací, digitalizace vzdělávání, elektronické CP)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tvorba mapy hlavních procesů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revize náplní práce, interních předpisů, v dalších krocích detailní hodnocení procesů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řízení změn a digitalizace procesů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využívání SW </a:t>
            </a:r>
            <a:r>
              <a:rPr lang="cs-CZ" sz="2000" dirty="0" err="1"/>
              <a:t>Attis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0ABE108-A060-4652-C94D-072CA9653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AD9FE6A-4AC4-2A22-65AE-09B46389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6B349-F2F4-CC93-5765-FDDD23863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4792EB-2225-FBAC-1156-71212F33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Konference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Moderní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veřejná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správa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2025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1600" b="1" dirty="0">
                <a:solidFill>
                  <a:srgbClr val="FFFFFF"/>
                </a:solidFill>
              </a:rPr>
              <a:t>Olomouc, 8. října 2025</a:t>
            </a: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1AE4D5-A4EC-6C25-38BE-0D79408972E6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Děkuji</a:t>
            </a:r>
            <a:r>
              <a:rPr lang="en-US" sz="2000" dirty="0"/>
              <a:t> za </a:t>
            </a:r>
            <a:r>
              <a:rPr lang="en-US" sz="2000" dirty="0" err="1"/>
              <a:t>pozornost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Karel Holý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tajemník</a:t>
            </a:r>
            <a:r>
              <a:rPr lang="en-US" sz="2000" dirty="0"/>
              <a:t> </a:t>
            </a:r>
            <a:r>
              <a:rPr lang="en-US" sz="2000" dirty="0" err="1"/>
              <a:t>Městského</a:t>
            </a:r>
            <a:r>
              <a:rPr lang="en-US" sz="2000" dirty="0"/>
              <a:t> </a:t>
            </a:r>
            <a:r>
              <a:rPr lang="en-US" sz="2000" dirty="0" err="1"/>
              <a:t>úřadu</a:t>
            </a:r>
            <a:r>
              <a:rPr lang="en-US" sz="2000" dirty="0"/>
              <a:t> Jindřichův Hradec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2920E9-C0B0-CA06-8705-87ED76C49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888233"/>
            <a:ext cx="3615776" cy="509341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29D6A59-E7E1-D506-73B7-E7A411EA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2176275"/>
            <a:ext cx="9941319" cy="396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14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7B4DFD-8544-91A0-C653-0E2A27FD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Strategický plán digitalizace úřadu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B8DD8A-9233-30DE-8151-C8CB9D83A0CB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strategický plán schválen zastupitelstvem města v lednu 2023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základní podklad pro další směřování úřadu v oblasti digitalizace, optimalizace ICT modelu úřadu a optimalizace systému řízení (implementace procesního řízení do prostředí organizace)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postupná digitalizace agend, automatizace procesů, kyberbezpečnost a systematické vzdělávání zaměstnanců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 realizaci vybraných projektů získána finanční dotace z 9. výzvy IROP – eGovernment, projekt „</a:t>
            </a:r>
            <a:r>
              <a:rPr lang="cs-CZ" i="1" dirty="0"/>
              <a:t>Elektronizace služeb a automatizace procesů města Jindřichův Hradec</a:t>
            </a:r>
            <a:r>
              <a:rPr lang="cs-CZ" dirty="0"/>
              <a:t>“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9619F27-5962-1A11-D99E-1513EB0C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2018581"/>
            <a:ext cx="9941319" cy="4123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3BE0C8-4045-9F45-0DCE-E7FA7946F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F2476-F90D-27B8-FC11-155685C92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395A08A1-BB2D-0AA5-E2E5-D92CB988C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EC415011-CC11-BC05-01FB-62389D5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EDFB22F-4866-D4F5-DE8B-B45AFB0EE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FBD408-7C1F-E824-96CD-253EC976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Elektronizace služeb a automatizace procesů města Jindřichův Hradec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E59D90-ADDB-0941-03F7-CA8E4BA3830D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součástí řešení portál občana, chatbot, pořízení HW a pilotní automatizace dvou vybraných procesů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celkové náklady </a:t>
            </a:r>
            <a:r>
              <a:rPr lang="cs-CZ" sz="2000" dirty="0">
                <a:highlight>
                  <a:srgbClr val="FFFFE9"/>
                </a:highlight>
              </a:rPr>
              <a:t>(</a:t>
            </a:r>
            <a:r>
              <a:rPr lang="cs-CZ" sz="2000" dirty="0"/>
              <a:t>před realizací soutěží) cca 13 mil. Kč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realizace do konce roku 2025</a:t>
            </a: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F30E2BA-D92A-1CA3-8A46-8A685A4DB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981BBD-9642-8A26-600A-57037AC9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BCA141-BF29-E2F6-0B38-B3296450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78FCAC9A-2C04-E786-502F-66C2C3ED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5CC4242C-FC2C-86BE-E687-4ED3142A1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C6AB06-8695-F776-6C1E-B4251719C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78919-0C96-17E5-A625-C875181E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Robotizace procesů (RPA) – podatelna a správa kódu poplatku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8A0C7D-9998-EE2A-5A44-E12B15F49B0E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záměr robotizace dvou procesů: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cs-CZ" sz="2000" dirty="0"/>
              <a:t>podatelna – přijímání a rozdělování přijatých podání podle klíčových atributů na příslušná pracoviště (datové zprávy, emaily zaslané na e-podatelnu, přijaté faktury) 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cs-CZ" sz="2000" dirty="0"/>
              <a:t>účtárna – (roční) uzávěrka kódu poplatku, kontrola správnosti zaúčtování a informování správců o „chybě“, původní záměr po provedení analýzy redukován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50C95E4-D7C3-4AE2-B08A-D83F447E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4BBA75E-59F2-D82A-C7CC-59F992EF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6ABD5-9CCF-BA36-159C-642D9676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E8B2C113-395D-7691-DB31-9040E5DDC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0EF42304-4FE0-2866-92AF-B920F2850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731867-0F75-DF7D-91C5-13C1F8369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4E322B-98B6-3D92-F384-AA968469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Robotizace podatelny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B6B4DA-9098-C477-CBE5-3A1D84482FB3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pro implementaci automatizace procesu vybrán nástroj / platforma Microsoft </a:t>
            </a:r>
            <a:r>
              <a:rPr lang="cs-CZ" sz="2000" dirty="0" err="1"/>
              <a:t>Power</a:t>
            </a:r>
            <a:r>
              <a:rPr lang="cs-CZ" sz="2000" dirty="0"/>
              <a:t> Automate (kombinace licencí MS </a:t>
            </a:r>
            <a:r>
              <a:rPr lang="cs-CZ" sz="2000" dirty="0" err="1"/>
              <a:t>Power</a:t>
            </a:r>
            <a:r>
              <a:rPr lang="cs-CZ" sz="2000" dirty="0"/>
              <a:t> Automate </a:t>
            </a:r>
            <a:r>
              <a:rPr lang="cs-CZ" sz="2000" dirty="0" err="1"/>
              <a:t>Process</a:t>
            </a:r>
            <a:r>
              <a:rPr lang="cs-CZ" sz="2000" dirty="0"/>
              <a:t> a </a:t>
            </a:r>
            <a:r>
              <a:rPr lang="cs-CZ" sz="2000" dirty="0" err="1"/>
              <a:t>Power</a:t>
            </a:r>
            <a:r>
              <a:rPr lang="cs-CZ" sz="2000" dirty="0"/>
              <a:t> Automate Premium na 5 let)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platforma zvolena z důvodu přívětivosti uživatelského prostředí, bezpečnosti a správy dat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město Jindřichův Hradec od roku 2021 kompletně migrováno na platformu Microsoft Office 365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2B76055-7CC0-8CF3-85D7-397BABE2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E46771D-095C-5276-01C0-D5E24D78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36AD1-684D-1CAB-63BE-56C8BB4C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3CCA9D39-18E7-2CBF-60BD-9675F9C08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95E45958-75D8-DA0E-99EB-3FAD9C715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3A6A9E0-1BAB-DF62-3FB9-9A18F360F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8438FA-31E0-7933-CCE4-7E1C9CEF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Robotizace podatelny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1128BE-4ED9-1FA0-28D2-29D799B81B43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RPA (faktury) implementována AI nadstavba, v procesu nasazen AI </a:t>
            </a:r>
            <a:r>
              <a:rPr lang="cs-CZ" sz="2000" dirty="0" err="1"/>
              <a:t>Builder</a:t>
            </a:r>
            <a:r>
              <a:rPr lang="cs-CZ" sz="2000" dirty="0"/>
              <a:t> modul od Microsoftu (AZURE </a:t>
            </a:r>
            <a:r>
              <a:rPr lang="cs-CZ" sz="2000" dirty="0" err="1"/>
              <a:t>OpenAI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), vytěžování faktur, přepsání do IS VERA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u rozdělování podání je využívána složitá rozhodovací podmínka na rozpoznávání klíčových slov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spisová služba je vykonávána v informačním systému VERA Radnice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A751E1F-61FF-BC0D-5D56-2ADBC129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AC5DA83-75C6-4820-A0F5-F8BBF296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508E1-CEBC-3CAD-FC2D-AE60B185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33D2A252-F4FC-BC75-E172-31E674B12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B5DDF94A-3F4E-84E8-4A50-7BAB761C2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E25A23-3B9A-B20B-91C6-256691EE2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1EC915-720D-C7A8-A11B-BABCF83A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Robotizace podatelny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246BFE-EFD1-EA90-59E6-0A23203D1CA6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 důvodu variability vstupních zpráv (dat) složitá standardizace, proto probíhá analýza samotného podání a příloh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zaměstnanci podatelny postupně rozšiřují a aktualizují „slovník“ klíčových pojmů za účelem zajištění kontinuálního zlepšování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proces „přerozdělování zpráv“ je automaticky spouštěn každý pracovní den v několika časech 6:00, 8:00, 10:00, 12:00, 14:00 a 16:00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robot dostal název „Plechovka“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04BC1C3-5CEB-3091-8168-6A3868F4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032629-0A13-279E-EDDC-6EAD7092B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E3508-6B70-A7BF-4FCD-BDF22FA5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A4EA152E-8D9D-1089-7692-75261FF6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AF12B04D-753C-7384-E752-A54D70109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38BEDB-6217-804C-A4B8-54516C1A5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4B01A5-AA68-7088-A487-F2742E8B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Robotizace podatelny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ED5231-D588-5B96-B854-9660D9A92499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změna spisové služby (IS VERA) z důvodu atestace, nutnost adaptace robota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čekají nás úvahy nad dalším rozvojem, zřizujeme v příštím roce pozici metodik spisové služby → robota je potřeba učit a zefektivnit výkon spisové služby (obecně konsolidace a centralizace, nejedná se o navýšení počtu zaměstnanců) 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součástí projektu i úvod do procesního řízení (školení) pro vedoucí pracovníky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0AF21-6EE2-81EE-9526-23B6AB9D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8E09E6-7A79-EDE1-037E-6EB07A68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7517D9-0F25-DE87-9EA5-89994E68A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B59A89F-819E-DFF1-13B3-10846DF2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BAE2E4F9-7AA1-1E80-6571-60A05A06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BB2BED1-963C-F9AF-EA79-762F4FD2A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FE68F-B20C-887E-D665-3454B77B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776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nám projekt ukázal?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77B700-01CB-BC41-5FE4-1A8B5393F455}"/>
              </a:ext>
            </a:extLst>
          </p:cNvPr>
          <p:cNvSpPr txBox="1"/>
          <p:nvPr/>
        </p:nvSpPr>
        <p:spPr>
          <a:xfrm>
            <a:off x="1285240" y="2128223"/>
            <a:ext cx="8074815" cy="3641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důležitost znalosti procesů, umět je popsat a předat informace tak, aby byly pochopitelné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analýzy nám ukázaly řadu netušených kroků (nelogičností), postupů a oblastí pro další rozvoj u řešených procesů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pro další rozhodování o využití RPA / AI potřeba celkového obrazu procesů, jejich efektivita a složitost 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záměr implementace procesního řízení do prostřední organizace jako racionální rozhodnutí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32D70D2-355A-13BB-44D1-79FB00C0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4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4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cs-CZ" sz="1700" dirty="0">
                <a:latin typeface="+mn-lt"/>
              </a:rPr>
              <a:t>	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ABC661-30E3-276A-84B6-CA3748CB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" y="18356"/>
            <a:ext cx="1271787" cy="1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610</Words>
  <Application>Microsoft Office PowerPoint</Application>
  <PresentationFormat>Širokoúhlá obrazovka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 Od robota k procesnímu řízení </vt:lpstr>
      <vt:lpstr>Strategický plán digitalizace úřadu</vt:lpstr>
      <vt:lpstr>Elektronizace služeb a automatizace procesů města Jindřichův Hradec</vt:lpstr>
      <vt:lpstr>Robotizace procesů (RPA) – podatelna a správa kódu poplatku</vt:lpstr>
      <vt:lpstr>Robotizace podatelny</vt:lpstr>
      <vt:lpstr>Robotizace podatelny</vt:lpstr>
      <vt:lpstr>Robotizace podatelny</vt:lpstr>
      <vt:lpstr>Robotizace podatelny</vt:lpstr>
      <vt:lpstr>Co nám projekt ukázal?</vt:lpstr>
      <vt:lpstr>Implementace procesního řízení</vt:lpstr>
      <vt:lpstr>Konference Moderní veřejná správa 2025 Olomouc, 8. října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teorie Sigmuda Freuda (1856 - 1939)</dc:title>
  <dc:creator>Nováková, Iva</dc:creator>
  <cp:lastModifiedBy>Holý, Karel</cp:lastModifiedBy>
  <cp:revision>67</cp:revision>
  <cp:lastPrinted>2024-01-04T11:22:48Z</cp:lastPrinted>
  <dcterms:created xsi:type="dcterms:W3CDTF">2023-12-06T08:43:51Z</dcterms:created>
  <dcterms:modified xsi:type="dcterms:W3CDTF">2025-10-06T10:48:05Z</dcterms:modified>
</cp:coreProperties>
</file>