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72" r:id="rId5"/>
    <p:sldId id="274" r:id="rId6"/>
    <p:sldId id="285" r:id="rId7"/>
    <p:sldId id="307" r:id="rId8"/>
    <p:sldId id="286" r:id="rId9"/>
    <p:sldId id="301" r:id="rId10"/>
    <p:sldId id="300" r:id="rId11"/>
    <p:sldId id="310" r:id="rId12"/>
    <p:sldId id="308" r:id="rId13"/>
    <p:sldId id="309" r:id="rId14"/>
    <p:sldId id="311" r:id="rId15"/>
    <p:sldId id="312" r:id="rId16"/>
    <p:sldId id="313" r:id="rId17"/>
    <p:sldId id="298" r:id="rId18"/>
    <p:sldId id="299" r:id="rId19"/>
    <p:sldId id="314" r:id="rId20"/>
    <p:sldId id="295" r:id="rId21"/>
    <p:sldId id="316" r:id="rId22"/>
    <p:sldId id="288" r:id="rId23"/>
    <p:sldId id="281" r:id="rId24"/>
  </p:sldIdLst>
  <p:sldSz cx="13439775" cy="7559675"/>
  <p:notesSz cx="6858000" cy="9144000"/>
  <p:defaultTextStyle>
    <a:defPPr>
      <a:defRPr lang="cs-CZ"/>
    </a:defPPr>
    <a:lvl1pPr marL="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FB"/>
    <a:srgbClr val="CCECFF"/>
    <a:srgbClr val="EBBBA9"/>
    <a:srgbClr val="DEE6F6"/>
    <a:srgbClr val="FAD5D2"/>
    <a:srgbClr val="0071BC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0" autoAdjust="0"/>
    <p:restoredTop sz="88084" autoAdjust="0"/>
  </p:normalViewPr>
  <p:slideViewPr>
    <p:cSldViewPr snapToGrid="0" showGuides="1">
      <p:cViewPr>
        <p:scale>
          <a:sx n="48" d="100"/>
          <a:sy n="48" d="100"/>
        </p:scale>
        <p:origin x="860" y="184"/>
      </p:cViewPr>
      <p:guideLst/>
    </p:cSldViewPr>
  </p:slideViewPr>
  <p:outlineViewPr>
    <p:cViewPr>
      <p:scale>
        <a:sx n="33" d="100"/>
        <a:sy n="33" d="100"/>
      </p:scale>
      <p:origin x="0" y="-127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747"/>
    </p:cViewPr>
  </p:sorterViewPr>
  <p:notesViewPr>
    <p:cSldViewPr snapToGrid="0">
      <p:cViewPr varScale="1">
        <p:scale>
          <a:sx n="94" d="100"/>
          <a:sy n="94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íva Lukáš" userId="beaa2466-3d15-4ba3-8da9-eb1e22663ba3" providerId="ADAL" clId="{6CF413C4-D62F-4040-8FB1-2C2D37D6AA8F}"/>
    <pc:docChg chg="modSld">
      <pc:chgData name="Plíva Lukáš" userId="beaa2466-3d15-4ba3-8da9-eb1e22663ba3" providerId="ADAL" clId="{6CF413C4-D62F-4040-8FB1-2C2D37D6AA8F}" dt="2024-06-25T07:08:36.064" v="8" actId="20577"/>
      <pc:docMkLst>
        <pc:docMk/>
      </pc:docMkLst>
      <pc:sldChg chg="modSp mod">
        <pc:chgData name="Plíva Lukáš" userId="beaa2466-3d15-4ba3-8da9-eb1e22663ba3" providerId="ADAL" clId="{6CF413C4-D62F-4040-8FB1-2C2D37D6AA8F}" dt="2024-06-25T07:08:36.064" v="8" actId="20577"/>
        <pc:sldMkLst>
          <pc:docMk/>
          <pc:sldMk cId="2712961093" sldId="281"/>
        </pc:sldMkLst>
        <pc:spChg chg="mod">
          <ac:chgData name="Plíva Lukáš" userId="beaa2466-3d15-4ba3-8da9-eb1e22663ba3" providerId="ADAL" clId="{6CF413C4-D62F-4040-8FB1-2C2D37D6AA8F}" dt="2024-06-25T07:08:36.064" v="8" actId="20577"/>
          <ac:spMkLst>
            <pc:docMk/>
            <pc:sldMk cId="2712961093" sldId="281"/>
            <ac:spMk id="3" creationId="{78EACEC7-DDF5-DB26-BAA9-0150F7A0668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F3FCA-8732-4AD4-B9B9-8FC0589CFB75}" type="doc">
      <dgm:prSet loTypeId="urn:microsoft.com/office/officeart/2005/8/layout/hList7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E0C56557-DDBF-43C5-BD8F-0490B235F127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cs-CZ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Instituce:</a:t>
          </a:r>
          <a:endParaRPr lang="cs-CZ" sz="2800" b="1" dirty="0">
            <a:solidFill>
              <a:schemeClr val="bg1"/>
            </a:solidFill>
          </a:endParaRPr>
        </a:p>
      </dgm:t>
    </dgm:pt>
    <dgm:pt modelId="{39740C9F-AB2C-4E34-BBA7-CA050A4F73FD}" type="parTrans" cxnId="{69BAAFE9-3BE3-4614-A1B2-E0B3AADD49BE}">
      <dgm:prSet/>
      <dgm:spPr/>
      <dgm:t>
        <a:bodyPr/>
        <a:lstStyle/>
        <a:p>
          <a:endParaRPr lang="cs-CZ"/>
        </a:p>
      </dgm:t>
    </dgm:pt>
    <dgm:pt modelId="{63C47510-3654-4DFB-8A2F-888ABABACD80}" type="sibTrans" cxnId="{69BAAFE9-3BE3-4614-A1B2-E0B3AADD49BE}">
      <dgm:prSet/>
      <dgm:spPr/>
      <dgm:t>
        <a:bodyPr/>
        <a:lstStyle/>
        <a:p>
          <a:endParaRPr lang="cs-CZ"/>
        </a:p>
      </dgm:t>
    </dgm:pt>
    <dgm:pt modelId="{ADF313E2-938D-4BF9-8CF4-9791E48B1B98}">
      <dgm:prSet phldrT="[Text]" custT="1"/>
      <dgm:spPr/>
      <dgm:t>
        <a:bodyPr/>
        <a:lstStyle/>
        <a:p>
          <a:r>
            <a:rPr lang="cs-CZ" sz="2400" b="1" dirty="0" smtClean="0">
              <a:solidFill>
                <a:schemeClr val="bg1"/>
              </a:solidFill>
            </a:rPr>
            <a:t>Odborná  veřejnost:</a:t>
          </a:r>
          <a:endParaRPr lang="cs-CZ" sz="2400" b="1" dirty="0">
            <a:solidFill>
              <a:schemeClr val="bg1"/>
            </a:solidFill>
          </a:endParaRPr>
        </a:p>
      </dgm:t>
    </dgm:pt>
    <dgm:pt modelId="{4FFA82D1-386A-41DF-A5C2-44C3235C5A37}" type="parTrans" cxnId="{A30CBECF-06FB-47D6-9FA8-526149A6A376}">
      <dgm:prSet/>
      <dgm:spPr/>
      <dgm:t>
        <a:bodyPr/>
        <a:lstStyle/>
        <a:p>
          <a:endParaRPr lang="cs-CZ"/>
        </a:p>
      </dgm:t>
    </dgm:pt>
    <dgm:pt modelId="{DC6CC228-B42B-46F3-AF80-FA17F81BFFD5}" type="sibTrans" cxnId="{A30CBECF-06FB-47D6-9FA8-526149A6A376}">
      <dgm:prSet/>
      <dgm:spPr/>
      <dgm:t>
        <a:bodyPr/>
        <a:lstStyle/>
        <a:p>
          <a:endParaRPr lang="cs-CZ"/>
        </a:p>
      </dgm:t>
    </dgm:pt>
    <dgm:pt modelId="{BFAE3ED2-04D5-49DB-8D52-B5BBB3A1ED3D}">
      <dgm:prSet phldrT="[Text]" custT="1"/>
      <dgm:spPr/>
      <dgm:t>
        <a:bodyPr/>
        <a:lstStyle/>
        <a:p>
          <a:r>
            <a:rPr lang="cs-CZ" sz="2400" b="1" dirty="0" smtClean="0">
              <a:solidFill>
                <a:schemeClr val="bg1"/>
              </a:solidFill>
            </a:rPr>
            <a:t>Laická </a:t>
          </a:r>
          <a:br>
            <a:rPr lang="cs-CZ" sz="2400" b="1" dirty="0" smtClean="0">
              <a:solidFill>
                <a:schemeClr val="bg1"/>
              </a:solidFill>
            </a:rPr>
          </a:br>
          <a:r>
            <a:rPr lang="cs-CZ" sz="2400" b="1" dirty="0" smtClean="0">
              <a:solidFill>
                <a:schemeClr val="bg1"/>
              </a:solidFill>
            </a:rPr>
            <a:t>veřejnost:</a:t>
          </a:r>
          <a:endParaRPr lang="cs-CZ" sz="2400" b="1" dirty="0">
            <a:solidFill>
              <a:schemeClr val="bg1"/>
            </a:solidFill>
          </a:endParaRPr>
        </a:p>
      </dgm:t>
    </dgm:pt>
    <dgm:pt modelId="{2A480E90-3FD3-4DA6-8EF3-664A732E158D}" type="parTrans" cxnId="{B0936E92-6D4D-446C-9EC2-20965FD1E851}">
      <dgm:prSet/>
      <dgm:spPr/>
      <dgm:t>
        <a:bodyPr/>
        <a:lstStyle/>
        <a:p>
          <a:endParaRPr lang="cs-CZ"/>
        </a:p>
      </dgm:t>
    </dgm:pt>
    <dgm:pt modelId="{C157D055-FADC-4492-B90E-7869D50602FD}" type="sibTrans" cxnId="{B0936E92-6D4D-446C-9EC2-20965FD1E851}">
      <dgm:prSet/>
      <dgm:spPr/>
      <dgm:t>
        <a:bodyPr/>
        <a:lstStyle/>
        <a:p>
          <a:endParaRPr lang="cs-CZ"/>
        </a:p>
      </dgm:t>
    </dgm:pt>
    <dgm:pt modelId="{5E4AA8AE-19CE-4DF1-BB2E-FDD31B666F3C}">
      <dgm:prSet custT="1"/>
      <dgm:spPr/>
      <dgm:t>
        <a:bodyPr/>
        <a:lstStyle/>
        <a:p>
          <a:r>
            <a:rPr lang="cs-CZ" sz="2400" dirty="0" smtClean="0"/>
            <a:t>Analytici</a:t>
          </a:r>
          <a:endParaRPr lang="cs-CZ" sz="2400" dirty="0"/>
        </a:p>
      </dgm:t>
    </dgm:pt>
    <dgm:pt modelId="{E1340072-DD57-487D-AB60-BEC2A2902C5F}" type="parTrans" cxnId="{FA80E14A-6584-4D61-97ED-3104F2EBD126}">
      <dgm:prSet/>
      <dgm:spPr/>
      <dgm:t>
        <a:bodyPr/>
        <a:lstStyle/>
        <a:p>
          <a:endParaRPr lang="cs-CZ"/>
        </a:p>
      </dgm:t>
    </dgm:pt>
    <dgm:pt modelId="{358CBFE4-F932-44D4-98B4-288F2FBE391F}" type="sibTrans" cxnId="{FA80E14A-6584-4D61-97ED-3104F2EBD126}">
      <dgm:prSet/>
      <dgm:spPr/>
      <dgm:t>
        <a:bodyPr/>
        <a:lstStyle/>
        <a:p>
          <a:endParaRPr lang="cs-CZ"/>
        </a:p>
      </dgm:t>
    </dgm:pt>
    <dgm:pt modelId="{FF7B4EE4-0E3B-4C55-822A-7C8527EACA2F}">
      <dgm:prSet custT="1"/>
      <dgm:spPr/>
      <dgm:t>
        <a:bodyPr/>
        <a:lstStyle/>
        <a:p>
          <a:r>
            <a:rPr lang="cs-CZ" sz="2400" dirty="0" smtClean="0"/>
            <a:t>Ekonomové</a:t>
          </a:r>
          <a:endParaRPr lang="cs-CZ" sz="2400" dirty="0"/>
        </a:p>
      </dgm:t>
    </dgm:pt>
    <dgm:pt modelId="{9855D01A-7BE1-422B-BB07-F3EF0197D0EE}" type="parTrans" cxnId="{DAE2736A-CB15-41CD-9EDF-4A6C38A70D88}">
      <dgm:prSet/>
      <dgm:spPr/>
      <dgm:t>
        <a:bodyPr/>
        <a:lstStyle/>
        <a:p>
          <a:endParaRPr lang="cs-CZ"/>
        </a:p>
      </dgm:t>
    </dgm:pt>
    <dgm:pt modelId="{CB01C59E-004F-47D3-85BE-26598EAC27DE}" type="sibTrans" cxnId="{DAE2736A-CB15-41CD-9EDF-4A6C38A70D88}">
      <dgm:prSet/>
      <dgm:spPr/>
      <dgm:t>
        <a:bodyPr/>
        <a:lstStyle/>
        <a:p>
          <a:endParaRPr lang="cs-CZ"/>
        </a:p>
      </dgm:t>
    </dgm:pt>
    <dgm:pt modelId="{13FCBF02-A00A-4C21-A6A8-854EFAC8953C}">
      <dgm:prSet custT="1"/>
      <dgm:spPr/>
      <dgm:t>
        <a:bodyPr/>
        <a:lstStyle/>
        <a:p>
          <a:r>
            <a:rPr lang="cs-CZ" sz="2400" dirty="0" smtClean="0"/>
            <a:t>Akademici</a:t>
          </a:r>
          <a:endParaRPr lang="cs-CZ" sz="2400" dirty="0"/>
        </a:p>
      </dgm:t>
    </dgm:pt>
    <dgm:pt modelId="{37E51C78-4F87-4AC2-9538-E0916E52F26F}" type="parTrans" cxnId="{A4ABED21-8C8D-410A-BCED-62D0357C2BAC}">
      <dgm:prSet/>
      <dgm:spPr/>
      <dgm:t>
        <a:bodyPr/>
        <a:lstStyle/>
        <a:p>
          <a:endParaRPr lang="cs-CZ"/>
        </a:p>
      </dgm:t>
    </dgm:pt>
    <dgm:pt modelId="{97655691-DF24-4E7E-9EFC-ED099E704236}" type="sibTrans" cxnId="{A4ABED21-8C8D-410A-BCED-62D0357C2BAC}">
      <dgm:prSet/>
      <dgm:spPr/>
      <dgm:t>
        <a:bodyPr/>
        <a:lstStyle/>
        <a:p>
          <a:endParaRPr lang="cs-CZ"/>
        </a:p>
      </dgm:t>
    </dgm:pt>
    <dgm:pt modelId="{C45425E8-AB69-4D26-B794-6C58650BB568}">
      <dgm:prSet custT="1"/>
      <dgm:spPr/>
      <dgm:t>
        <a:bodyPr/>
        <a:lstStyle/>
        <a:p>
          <a:r>
            <a:rPr lang="cs-CZ" sz="2400" dirty="0" smtClean="0"/>
            <a:t>Novináři</a:t>
          </a:r>
          <a:endParaRPr lang="cs-CZ" sz="2400" dirty="0"/>
        </a:p>
      </dgm:t>
    </dgm:pt>
    <dgm:pt modelId="{27CFA7A7-F33F-4C9A-9A54-80D101CF46F6}" type="parTrans" cxnId="{24D691CC-56DB-4674-ADB9-6459790F7C04}">
      <dgm:prSet/>
      <dgm:spPr/>
      <dgm:t>
        <a:bodyPr/>
        <a:lstStyle/>
        <a:p>
          <a:endParaRPr lang="cs-CZ"/>
        </a:p>
      </dgm:t>
    </dgm:pt>
    <dgm:pt modelId="{870B1A5B-42FA-451D-B612-6B62664A2D36}" type="sibTrans" cxnId="{24D691CC-56DB-4674-ADB9-6459790F7C04}">
      <dgm:prSet/>
      <dgm:spPr/>
      <dgm:t>
        <a:bodyPr/>
        <a:lstStyle/>
        <a:p>
          <a:endParaRPr lang="cs-CZ"/>
        </a:p>
      </dgm:t>
    </dgm:pt>
    <dgm:pt modelId="{6D35B373-E3EA-4F3C-AAD7-76EAE082304E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cs-CZ" sz="2400" b="1" dirty="0" smtClean="0">
              <a:latin typeface="Arial" pitchFamily="34" charset="0"/>
              <a:cs typeface="Arial" pitchFamily="34" charset="0"/>
            </a:rPr>
            <a:t>Veřejná správa</a:t>
          </a:r>
          <a:endParaRPr lang="cs-CZ" sz="2400" b="1" dirty="0"/>
        </a:p>
      </dgm:t>
    </dgm:pt>
    <dgm:pt modelId="{08CE801B-3C6F-4F07-8B4D-57B0D53ADE64}" type="parTrans" cxnId="{CD0C108D-15F9-40EE-B525-ED35F0184CC0}">
      <dgm:prSet/>
      <dgm:spPr/>
      <dgm:t>
        <a:bodyPr/>
        <a:lstStyle/>
        <a:p>
          <a:endParaRPr lang="cs-CZ"/>
        </a:p>
      </dgm:t>
    </dgm:pt>
    <dgm:pt modelId="{1989C23E-9714-4FA5-892B-7B1B2AE0969A}" type="sibTrans" cxnId="{CD0C108D-15F9-40EE-B525-ED35F0184CC0}">
      <dgm:prSet/>
      <dgm:spPr/>
      <dgm:t>
        <a:bodyPr/>
        <a:lstStyle/>
        <a:p>
          <a:endParaRPr lang="cs-CZ"/>
        </a:p>
      </dgm:t>
    </dgm:pt>
    <dgm:pt modelId="{C1EE7139-616F-49A1-A4AC-4FECA4FB782A}">
      <dgm:prSet custT="1"/>
      <dgm:spPr/>
      <dgm:t>
        <a:bodyPr/>
        <a:lstStyle/>
        <a:p>
          <a:r>
            <a:rPr lang="cs-CZ" sz="2400" dirty="0" smtClean="0"/>
            <a:t>Studenti</a:t>
          </a:r>
          <a:endParaRPr lang="cs-CZ" sz="2400" dirty="0"/>
        </a:p>
      </dgm:t>
    </dgm:pt>
    <dgm:pt modelId="{C722B1D7-8A17-4B98-AA1F-A1DC17DF70DD}" type="parTrans" cxnId="{68BE24E6-965C-4E82-BB30-94D1A4D9529F}">
      <dgm:prSet/>
      <dgm:spPr/>
      <dgm:t>
        <a:bodyPr/>
        <a:lstStyle/>
        <a:p>
          <a:endParaRPr lang="cs-CZ"/>
        </a:p>
      </dgm:t>
    </dgm:pt>
    <dgm:pt modelId="{AAFB3570-93F0-4AA4-B639-ABC99ADDC432}" type="sibTrans" cxnId="{68BE24E6-965C-4E82-BB30-94D1A4D9529F}">
      <dgm:prSet/>
      <dgm:spPr/>
      <dgm:t>
        <a:bodyPr/>
        <a:lstStyle/>
        <a:p>
          <a:endParaRPr lang="cs-CZ"/>
        </a:p>
      </dgm:t>
    </dgm:pt>
    <dgm:pt modelId="{30415150-65D9-4A53-B985-23A7F2612963}">
      <dgm:prSet custT="1"/>
      <dgm:spPr/>
      <dgm:t>
        <a:bodyPr/>
        <a:lstStyle/>
        <a:p>
          <a:r>
            <a:rPr lang="cs-CZ" sz="2400" dirty="0" smtClean="0"/>
            <a:t>Podnikatelé</a:t>
          </a:r>
          <a:endParaRPr lang="cs-CZ" sz="2400" dirty="0"/>
        </a:p>
      </dgm:t>
    </dgm:pt>
    <dgm:pt modelId="{9F5F1BC3-AE88-469B-BA2C-E7105359EF85}" type="parTrans" cxnId="{E9227C94-B76F-44B7-B7CC-176095D4CA10}">
      <dgm:prSet/>
      <dgm:spPr/>
      <dgm:t>
        <a:bodyPr/>
        <a:lstStyle/>
        <a:p>
          <a:endParaRPr lang="cs-CZ"/>
        </a:p>
      </dgm:t>
    </dgm:pt>
    <dgm:pt modelId="{32B5449E-A27C-46AD-BE3B-1606DACCC3A3}" type="sibTrans" cxnId="{E9227C94-B76F-44B7-B7CC-176095D4CA10}">
      <dgm:prSet/>
      <dgm:spPr/>
      <dgm:t>
        <a:bodyPr/>
        <a:lstStyle/>
        <a:p>
          <a:endParaRPr lang="cs-CZ"/>
        </a:p>
      </dgm:t>
    </dgm:pt>
    <dgm:pt modelId="{10AB9DD1-74D7-47F8-B8F0-9C46357E93B5}">
      <dgm:prSet custT="1"/>
      <dgm:spPr/>
      <dgm:t>
        <a:bodyPr/>
        <a:lstStyle/>
        <a:p>
          <a:r>
            <a:rPr lang="cs-CZ" sz="2400" dirty="0" smtClean="0"/>
            <a:t>Ostatní</a:t>
          </a:r>
          <a:endParaRPr lang="cs-CZ" sz="2400" dirty="0"/>
        </a:p>
      </dgm:t>
    </dgm:pt>
    <dgm:pt modelId="{A742066E-2417-4196-A3DA-7203D717D95A}" type="parTrans" cxnId="{E932D561-1C92-4D42-9135-A1C5625C491E}">
      <dgm:prSet/>
      <dgm:spPr/>
      <dgm:t>
        <a:bodyPr/>
        <a:lstStyle/>
        <a:p>
          <a:endParaRPr lang="cs-CZ"/>
        </a:p>
      </dgm:t>
    </dgm:pt>
    <dgm:pt modelId="{703EBDD1-5A23-4806-AD28-3883A7802C7B}" type="sibTrans" cxnId="{E932D561-1C92-4D42-9135-A1C5625C491E}">
      <dgm:prSet/>
      <dgm:spPr/>
      <dgm:t>
        <a:bodyPr/>
        <a:lstStyle/>
        <a:p>
          <a:endParaRPr lang="cs-CZ"/>
        </a:p>
      </dgm:t>
    </dgm:pt>
    <dgm:pt modelId="{6188FFD5-801B-425C-8E54-3E4D7E43F7B1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cs-CZ" sz="2400" dirty="0" err="1" smtClean="0">
              <a:latin typeface="Arial" pitchFamily="34" charset="0"/>
              <a:cs typeface="Arial" pitchFamily="34" charset="0"/>
            </a:rPr>
            <a:t>Eurostat</a:t>
          </a:r>
          <a:endParaRPr lang="cs-CZ" sz="2400" dirty="0"/>
        </a:p>
      </dgm:t>
    </dgm:pt>
    <dgm:pt modelId="{AC6B42E5-CAEF-40BA-8E60-2E03412B926D}" type="parTrans" cxnId="{7C417E30-0720-4308-8682-9724620BD819}">
      <dgm:prSet/>
      <dgm:spPr/>
      <dgm:t>
        <a:bodyPr/>
        <a:lstStyle/>
        <a:p>
          <a:endParaRPr lang="cs-CZ"/>
        </a:p>
      </dgm:t>
    </dgm:pt>
    <dgm:pt modelId="{C42AF50C-7B2C-4DE1-B2CE-CD743E8D7327}" type="sibTrans" cxnId="{7C417E30-0720-4308-8682-9724620BD819}">
      <dgm:prSet/>
      <dgm:spPr/>
      <dgm:t>
        <a:bodyPr/>
        <a:lstStyle/>
        <a:p>
          <a:endParaRPr lang="cs-CZ"/>
        </a:p>
      </dgm:t>
    </dgm:pt>
    <dgm:pt modelId="{1FD3C5F5-2998-42D3-BA2B-D22903C6BECC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cs-CZ" sz="2400" dirty="0" smtClean="0">
              <a:latin typeface="Arial" pitchFamily="34" charset="0"/>
              <a:cs typeface="Arial" pitchFamily="34" charset="0"/>
            </a:rPr>
            <a:t>Mezinárodní organizace (OSN, OECD, MMF, …)</a:t>
          </a:r>
          <a:endParaRPr lang="cs-CZ" sz="2400" dirty="0"/>
        </a:p>
      </dgm:t>
    </dgm:pt>
    <dgm:pt modelId="{15B1EE67-700A-4F0D-9FB7-AF1CB9BDE13D}" type="parTrans" cxnId="{07180DB9-8B7F-4EA8-B325-F34D0FBB8565}">
      <dgm:prSet/>
      <dgm:spPr/>
      <dgm:t>
        <a:bodyPr/>
        <a:lstStyle/>
        <a:p>
          <a:endParaRPr lang="cs-CZ"/>
        </a:p>
      </dgm:t>
    </dgm:pt>
    <dgm:pt modelId="{20B08D57-2841-4F29-A7B8-1DEA9E074387}" type="sibTrans" cxnId="{07180DB9-8B7F-4EA8-B325-F34D0FBB8565}">
      <dgm:prSet/>
      <dgm:spPr/>
      <dgm:t>
        <a:bodyPr/>
        <a:lstStyle/>
        <a:p>
          <a:endParaRPr lang="cs-CZ"/>
        </a:p>
      </dgm:t>
    </dgm:pt>
    <dgm:pt modelId="{6CE4B7D8-9CD5-4031-B9C9-52CB98699DFC}" type="pres">
      <dgm:prSet presAssocID="{C65F3FCA-8732-4AD4-B9B9-8FC0589CFB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CE60BDA-CA5F-4707-9FEC-78F44FA2D75A}" type="pres">
      <dgm:prSet presAssocID="{C65F3FCA-8732-4AD4-B9B9-8FC0589CFB75}" presName="fgShape" presStyleLbl="fgShp" presStyleIdx="0" presStyleCnt="1" custScaleY="11149"/>
      <dgm:spPr>
        <a:noFill/>
        <a:ln>
          <a:noFill/>
        </a:ln>
      </dgm:spPr>
    </dgm:pt>
    <dgm:pt modelId="{54B91B90-C38F-4737-A527-D6FD2B037EDF}" type="pres">
      <dgm:prSet presAssocID="{C65F3FCA-8732-4AD4-B9B9-8FC0589CFB75}" presName="linComp" presStyleCnt="0"/>
      <dgm:spPr/>
    </dgm:pt>
    <dgm:pt modelId="{A45109CD-F4F0-4E8B-945C-2836E28EC69F}" type="pres">
      <dgm:prSet presAssocID="{E0C56557-DDBF-43C5-BD8F-0490B235F127}" presName="compNode" presStyleCnt="0"/>
      <dgm:spPr/>
    </dgm:pt>
    <dgm:pt modelId="{5AF7F67C-B12E-4F83-9D0A-2DE2A0F5381B}" type="pres">
      <dgm:prSet presAssocID="{E0C56557-DDBF-43C5-BD8F-0490B235F127}" presName="bkgdShape" presStyleLbl="node1" presStyleIdx="0" presStyleCnt="3"/>
      <dgm:spPr/>
      <dgm:t>
        <a:bodyPr/>
        <a:lstStyle/>
        <a:p>
          <a:endParaRPr lang="cs-CZ"/>
        </a:p>
      </dgm:t>
    </dgm:pt>
    <dgm:pt modelId="{C92E44FA-141F-4578-A04B-97D91B77A789}" type="pres">
      <dgm:prSet presAssocID="{E0C56557-DDBF-43C5-BD8F-0490B235F12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3485E8-4817-4FC9-BB8A-46C28FE4326D}" type="pres">
      <dgm:prSet presAssocID="{E0C56557-DDBF-43C5-BD8F-0490B235F127}" presName="invisiNode" presStyleLbl="node1" presStyleIdx="0" presStyleCnt="3"/>
      <dgm:spPr/>
    </dgm:pt>
    <dgm:pt modelId="{6A7F8057-49C4-4D22-8C38-6960E8495D1C}" type="pres">
      <dgm:prSet presAssocID="{E0C56557-DDBF-43C5-BD8F-0490B235F127}" presName="imagNode" presStyleLbl="fgImgPlace1" presStyleIdx="0" presStyleCnt="3"/>
      <dgm:spPr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827EFB1-6087-4D16-8D52-67FAC3B9D875}" type="pres">
      <dgm:prSet presAssocID="{63C47510-3654-4DFB-8A2F-888ABABACD80}" presName="sibTrans" presStyleLbl="sibTrans2D1" presStyleIdx="0" presStyleCnt="0"/>
      <dgm:spPr/>
      <dgm:t>
        <a:bodyPr/>
        <a:lstStyle/>
        <a:p>
          <a:endParaRPr lang="cs-CZ"/>
        </a:p>
      </dgm:t>
    </dgm:pt>
    <dgm:pt modelId="{A4DC42EB-F253-41E3-8203-522B766938D0}" type="pres">
      <dgm:prSet presAssocID="{ADF313E2-938D-4BF9-8CF4-9791E48B1B98}" presName="compNode" presStyleCnt="0"/>
      <dgm:spPr/>
    </dgm:pt>
    <dgm:pt modelId="{4D17F440-0785-4B12-8F71-EB995D76BE56}" type="pres">
      <dgm:prSet presAssocID="{ADF313E2-938D-4BF9-8CF4-9791E48B1B98}" presName="bkgdShape" presStyleLbl="node1" presStyleIdx="1" presStyleCnt="3"/>
      <dgm:spPr/>
      <dgm:t>
        <a:bodyPr/>
        <a:lstStyle/>
        <a:p>
          <a:endParaRPr lang="cs-CZ"/>
        </a:p>
      </dgm:t>
    </dgm:pt>
    <dgm:pt modelId="{93991EFA-BDFE-4835-A4F3-AC2DF2E36898}" type="pres">
      <dgm:prSet presAssocID="{ADF313E2-938D-4BF9-8CF4-9791E48B1B9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50B610-F5F0-42DB-A23A-9473916EA3F0}" type="pres">
      <dgm:prSet presAssocID="{ADF313E2-938D-4BF9-8CF4-9791E48B1B98}" presName="invisiNode" presStyleLbl="node1" presStyleIdx="1" presStyleCnt="3"/>
      <dgm:spPr/>
    </dgm:pt>
    <dgm:pt modelId="{2589AA3E-E0E3-4B1E-A187-1FF9DAB0553B}" type="pres">
      <dgm:prSet presAssocID="{ADF313E2-938D-4BF9-8CF4-9791E48B1B98}" presName="imagNode" presStyleLbl="fgImgPlace1" presStyleIdx="1" presStyleCnt="3"/>
      <dgm:spPr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9EDEEC4-5BCA-4F47-A45B-908B8A1BEC3D}" type="pres">
      <dgm:prSet presAssocID="{DC6CC228-B42B-46F3-AF80-FA17F81BFFD5}" presName="sibTrans" presStyleLbl="sibTrans2D1" presStyleIdx="0" presStyleCnt="0"/>
      <dgm:spPr/>
      <dgm:t>
        <a:bodyPr/>
        <a:lstStyle/>
        <a:p>
          <a:endParaRPr lang="cs-CZ"/>
        </a:p>
      </dgm:t>
    </dgm:pt>
    <dgm:pt modelId="{C5305EB2-8F4E-489C-B705-B0DC3C6A6D8B}" type="pres">
      <dgm:prSet presAssocID="{BFAE3ED2-04D5-49DB-8D52-B5BBB3A1ED3D}" presName="compNode" presStyleCnt="0"/>
      <dgm:spPr/>
    </dgm:pt>
    <dgm:pt modelId="{846579A5-7E17-4525-B2D1-629CE62B0665}" type="pres">
      <dgm:prSet presAssocID="{BFAE3ED2-04D5-49DB-8D52-B5BBB3A1ED3D}" presName="bkgdShape" presStyleLbl="node1" presStyleIdx="2" presStyleCnt="3"/>
      <dgm:spPr/>
      <dgm:t>
        <a:bodyPr/>
        <a:lstStyle/>
        <a:p>
          <a:endParaRPr lang="cs-CZ"/>
        </a:p>
      </dgm:t>
    </dgm:pt>
    <dgm:pt modelId="{26D5B203-C8E9-4830-9980-F299EADBFBE7}" type="pres">
      <dgm:prSet presAssocID="{BFAE3ED2-04D5-49DB-8D52-B5BBB3A1ED3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51F6EE-1999-4295-B001-E7FB3F67B9ED}" type="pres">
      <dgm:prSet presAssocID="{BFAE3ED2-04D5-49DB-8D52-B5BBB3A1ED3D}" presName="invisiNode" presStyleLbl="node1" presStyleIdx="2" presStyleCnt="3"/>
      <dgm:spPr/>
    </dgm:pt>
    <dgm:pt modelId="{2C835E2B-5495-4F2E-B986-4E1569FCA6A6}" type="pres">
      <dgm:prSet presAssocID="{BFAE3ED2-04D5-49DB-8D52-B5BBB3A1ED3D}" presName="imagNode" presStyleLbl="fgImgPlace1" presStyleIdx="2" presStyleCnt="3"/>
      <dgm:spPr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</dgm:ptLst>
  <dgm:cxnLst>
    <dgm:cxn modelId="{FA80E14A-6584-4D61-97ED-3104F2EBD126}" srcId="{ADF313E2-938D-4BF9-8CF4-9791E48B1B98}" destId="{5E4AA8AE-19CE-4DF1-BB2E-FDD31B666F3C}" srcOrd="0" destOrd="0" parTransId="{E1340072-DD57-487D-AB60-BEC2A2902C5F}" sibTransId="{358CBFE4-F932-44D4-98B4-288F2FBE391F}"/>
    <dgm:cxn modelId="{A57B5DCF-3C21-4405-B287-3D3A33674C1D}" type="presOf" srcId="{C1EE7139-616F-49A1-A4AC-4FECA4FB782A}" destId="{26D5B203-C8E9-4830-9980-F299EADBFBE7}" srcOrd="1" destOrd="1" presId="urn:microsoft.com/office/officeart/2005/8/layout/hList7"/>
    <dgm:cxn modelId="{4D9DACAE-7AC6-4BD3-945E-0E262CF728B9}" type="presOf" srcId="{1FD3C5F5-2998-42D3-BA2B-D22903C6BECC}" destId="{C92E44FA-141F-4578-A04B-97D91B77A789}" srcOrd="1" destOrd="3" presId="urn:microsoft.com/office/officeart/2005/8/layout/hList7"/>
    <dgm:cxn modelId="{80B47287-DB50-40E3-A8EB-6FEA4E643A64}" type="presOf" srcId="{ADF313E2-938D-4BF9-8CF4-9791E48B1B98}" destId="{4D17F440-0785-4B12-8F71-EB995D76BE56}" srcOrd="0" destOrd="0" presId="urn:microsoft.com/office/officeart/2005/8/layout/hList7"/>
    <dgm:cxn modelId="{4B31E896-FA78-4865-8D75-6E94DE712DCB}" type="presOf" srcId="{C45425E8-AB69-4D26-B794-6C58650BB568}" destId="{93991EFA-BDFE-4835-A4F3-AC2DF2E36898}" srcOrd="1" destOrd="4" presId="urn:microsoft.com/office/officeart/2005/8/layout/hList7"/>
    <dgm:cxn modelId="{EF49AF4F-8417-4437-A9B8-45CEC07FCA7E}" type="presOf" srcId="{5E4AA8AE-19CE-4DF1-BB2E-FDD31B666F3C}" destId="{93991EFA-BDFE-4835-A4F3-AC2DF2E36898}" srcOrd="1" destOrd="1" presId="urn:microsoft.com/office/officeart/2005/8/layout/hList7"/>
    <dgm:cxn modelId="{1258EC29-05A7-4AA1-95F1-458CC90A1023}" type="presOf" srcId="{30415150-65D9-4A53-B985-23A7F2612963}" destId="{846579A5-7E17-4525-B2D1-629CE62B0665}" srcOrd="0" destOrd="2" presId="urn:microsoft.com/office/officeart/2005/8/layout/hList7"/>
    <dgm:cxn modelId="{7EC4B36A-8385-4B06-9F7E-A5B2923E78B1}" type="presOf" srcId="{DC6CC228-B42B-46F3-AF80-FA17F81BFFD5}" destId="{49EDEEC4-5BCA-4F47-A45B-908B8A1BEC3D}" srcOrd="0" destOrd="0" presId="urn:microsoft.com/office/officeart/2005/8/layout/hList7"/>
    <dgm:cxn modelId="{5309117B-408F-47B0-9D75-1AF14BFE8E01}" type="presOf" srcId="{63C47510-3654-4DFB-8A2F-888ABABACD80}" destId="{E827EFB1-6087-4D16-8D52-67FAC3B9D875}" srcOrd="0" destOrd="0" presId="urn:microsoft.com/office/officeart/2005/8/layout/hList7"/>
    <dgm:cxn modelId="{599BF0ED-920F-41D7-862D-6D7B3D87F73A}" type="presOf" srcId="{E0C56557-DDBF-43C5-BD8F-0490B235F127}" destId="{5AF7F67C-B12E-4F83-9D0A-2DE2A0F5381B}" srcOrd="0" destOrd="0" presId="urn:microsoft.com/office/officeart/2005/8/layout/hList7"/>
    <dgm:cxn modelId="{B0936E92-6D4D-446C-9EC2-20965FD1E851}" srcId="{C65F3FCA-8732-4AD4-B9B9-8FC0589CFB75}" destId="{BFAE3ED2-04D5-49DB-8D52-B5BBB3A1ED3D}" srcOrd="2" destOrd="0" parTransId="{2A480E90-3FD3-4DA6-8EF3-664A732E158D}" sibTransId="{C157D055-FADC-4492-B90E-7869D50602FD}"/>
    <dgm:cxn modelId="{07180DB9-8B7F-4EA8-B325-F34D0FBB8565}" srcId="{E0C56557-DDBF-43C5-BD8F-0490B235F127}" destId="{1FD3C5F5-2998-42D3-BA2B-D22903C6BECC}" srcOrd="2" destOrd="0" parTransId="{15B1EE67-700A-4F0D-9FB7-AF1CB9BDE13D}" sibTransId="{20B08D57-2841-4F29-A7B8-1DEA9E074387}"/>
    <dgm:cxn modelId="{A30CBECF-06FB-47D6-9FA8-526149A6A376}" srcId="{C65F3FCA-8732-4AD4-B9B9-8FC0589CFB75}" destId="{ADF313E2-938D-4BF9-8CF4-9791E48B1B98}" srcOrd="1" destOrd="0" parTransId="{4FFA82D1-386A-41DF-A5C2-44C3235C5A37}" sibTransId="{DC6CC228-B42B-46F3-AF80-FA17F81BFFD5}"/>
    <dgm:cxn modelId="{68BE24E6-965C-4E82-BB30-94D1A4D9529F}" srcId="{BFAE3ED2-04D5-49DB-8D52-B5BBB3A1ED3D}" destId="{C1EE7139-616F-49A1-A4AC-4FECA4FB782A}" srcOrd="0" destOrd="0" parTransId="{C722B1D7-8A17-4B98-AA1F-A1DC17DF70DD}" sibTransId="{AAFB3570-93F0-4AA4-B639-ABC99ADDC432}"/>
    <dgm:cxn modelId="{E9227C94-B76F-44B7-B7CC-176095D4CA10}" srcId="{BFAE3ED2-04D5-49DB-8D52-B5BBB3A1ED3D}" destId="{30415150-65D9-4A53-B985-23A7F2612963}" srcOrd="1" destOrd="0" parTransId="{9F5F1BC3-AE88-469B-BA2C-E7105359EF85}" sibTransId="{32B5449E-A27C-46AD-BE3B-1606DACCC3A3}"/>
    <dgm:cxn modelId="{69BAAFE9-3BE3-4614-A1B2-E0B3AADD49BE}" srcId="{C65F3FCA-8732-4AD4-B9B9-8FC0589CFB75}" destId="{E0C56557-DDBF-43C5-BD8F-0490B235F127}" srcOrd="0" destOrd="0" parTransId="{39740C9F-AB2C-4E34-BBA7-CA050A4F73FD}" sibTransId="{63C47510-3654-4DFB-8A2F-888ABABACD80}"/>
    <dgm:cxn modelId="{E9FC9763-67D5-458C-85B2-68039C42EF4B}" type="presOf" srcId="{C45425E8-AB69-4D26-B794-6C58650BB568}" destId="{4D17F440-0785-4B12-8F71-EB995D76BE56}" srcOrd="0" destOrd="4" presId="urn:microsoft.com/office/officeart/2005/8/layout/hList7"/>
    <dgm:cxn modelId="{7C417E30-0720-4308-8682-9724620BD819}" srcId="{E0C56557-DDBF-43C5-BD8F-0490B235F127}" destId="{6188FFD5-801B-425C-8E54-3E4D7E43F7B1}" srcOrd="1" destOrd="0" parTransId="{AC6B42E5-CAEF-40BA-8E60-2E03412B926D}" sibTransId="{C42AF50C-7B2C-4DE1-B2CE-CD743E8D7327}"/>
    <dgm:cxn modelId="{BD3D0728-E18F-44C9-9D45-C4192940DDA8}" type="presOf" srcId="{6D35B373-E3EA-4F3C-AAD7-76EAE082304E}" destId="{C92E44FA-141F-4578-A04B-97D91B77A789}" srcOrd="1" destOrd="1" presId="urn:microsoft.com/office/officeart/2005/8/layout/hList7"/>
    <dgm:cxn modelId="{05EC17BA-FE6A-4F73-98C2-04C4F68343FD}" type="presOf" srcId="{FF7B4EE4-0E3B-4C55-822A-7C8527EACA2F}" destId="{93991EFA-BDFE-4835-A4F3-AC2DF2E36898}" srcOrd="1" destOrd="2" presId="urn:microsoft.com/office/officeart/2005/8/layout/hList7"/>
    <dgm:cxn modelId="{77E6EA69-CB68-437E-9E90-42378164D4BA}" type="presOf" srcId="{6188FFD5-801B-425C-8E54-3E4D7E43F7B1}" destId="{C92E44FA-141F-4578-A04B-97D91B77A789}" srcOrd="1" destOrd="2" presId="urn:microsoft.com/office/officeart/2005/8/layout/hList7"/>
    <dgm:cxn modelId="{2B57DFDD-6756-41AE-9F18-0AFD82B7D0F5}" type="presOf" srcId="{FF7B4EE4-0E3B-4C55-822A-7C8527EACA2F}" destId="{4D17F440-0785-4B12-8F71-EB995D76BE56}" srcOrd="0" destOrd="2" presId="urn:microsoft.com/office/officeart/2005/8/layout/hList7"/>
    <dgm:cxn modelId="{DAE2736A-CB15-41CD-9EDF-4A6C38A70D88}" srcId="{ADF313E2-938D-4BF9-8CF4-9791E48B1B98}" destId="{FF7B4EE4-0E3B-4C55-822A-7C8527EACA2F}" srcOrd="1" destOrd="0" parTransId="{9855D01A-7BE1-422B-BB07-F3EF0197D0EE}" sibTransId="{CB01C59E-004F-47D3-85BE-26598EAC27DE}"/>
    <dgm:cxn modelId="{C1C47432-E783-4614-8856-FEAD52895A9E}" type="presOf" srcId="{13FCBF02-A00A-4C21-A6A8-854EFAC8953C}" destId="{4D17F440-0785-4B12-8F71-EB995D76BE56}" srcOrd="0" destOrd="3" presId="urn:microsoft.com/office/officeart/2005/8/layout/hList7"/>
    <dgm:cxn modelId="{24D691CC-56DB-4674-ADB9-6459790F7C04}" srcId="{ADF313E2-938D-4BF9-8CF4-9791E48B1B98}" destId="{C45425E8-AB69-4D26-B794-6C58650BB568}" srcOrd="3" destOrd="0" parTransId="{27CFA7A7-F33F-4C9A-9A54-80D101CF46F6}" sibTransId="{870B1A5B-42FA-451D-B612-6B62664A2D36}"/>
    <dgm:cxn modelId="{E932D561-1C92-4D42-9135-A1C5625C491E}" srcId="{BFAE3ED2-04D5-49DB-8D52-B5BBB3A1ED3D}" destId="{10AB9DD1-74D7-47F8-B8F0-9C46357E93B5}" srcOrd="2" destOrd="0" parTransId="{A742066E-2417-4196-A3DA-7203D717D95A}" sibTransId="{703EBDD1-5A23-4806-AD28-3883A7802C7B}"/>
    <dgm:cxn modelId="{EE5B101B-546A-4C2C-B50E-67FB4CE71C70}" type="presOf" srcId="{BFAE3ED2-04D5-49DB-8D52-B5BBB3A1ED3D}" destId="{846579A5-7E17-4525-B2D1-629CE62B0665}" srcOrd="0" destOrd="0" presId="urn:microsoft.com/office/officeart/2005/8/layout/hList7"/>
    <dgm:cxn modelId="{AC13AC19-D8D5-4FDE-8552-A12510D94938}" type="presOf" srcId="{10AB9DD1-74D7-47F8-B8F0-9C46357E93B5}" destId="{26D5B203-C8E9-4830-9980-F299EADBFBE7}" srcOrd="1" destOrd="3" presId="urn:microsoft.com/office/officeart/2005/8/layout/hList7"/>
    <dgm:cxn modelId="{6E1E35E2-C01E-44B9-BBAE-DAD941EFC4F4}" type="presOf" srcId="{1FD3C5F5-2998-42D3-BA2B-D22903C6BECC}" destId="{5AF7F67C-B12E-4F83-9D0A-2DE2A0F5381B}" srcOrd="0" destOrd="3" presId="urn:microsoft.com/office/officeart/2005/8/layout/hList7"/>
    <dgm:cxn modelId="{CD0C108D-15F9-40EE-B525-ED35F0184CC0}" srcId="{E0C56557-DDBF-43C5-BD8F-0490B235F127}" destId="{6D35B373-E3EA-4F3C-AAD7-76EAE082304E}" srcOrd="0" destOrd="0" parTransId="{08CE801B-3C6F-4F07-8B4D-57B0D53ADE64}" sibTransId="{1989C23E-9714-4FA5-892B-7B1B2AE0969A}"/>
    <dgm:cxn modelId="{ADFF1FA2-C9F1-4BB3-AAFC-A309795D917E}" type="presOf" srcId="{ADF313E2-938D-4BF9-8CF4-9791E48B1B98}" destId="{93991EFA-BDFE-4835-A4F3-AC2DF2E36898}" srcOrd="1" destOrd="0" presId="urn:microsoft.com/office/officeart/2005/8/layout/hList7"/>
    <dgm:cxn modelId="{87CB8EC6-4D67-4F19-8D62-DCA32C7C73E8}" type="presOf" srcId="{13FCBF02-A00A-4C21-A6A8-854EFAC8953C}" destId="{93991EFA-BDFE-4835-A4F3-AC2DF2E36898}" srcOrd="1" destOrd="3" presId="urn:microsoft.com/office/officeart/2005/8/layout/hList7"/>
    <dgm:cxn modelId="{56FA7355-A6B1-4A35-AED3-1819851C4628}" type="presOf" srcId="{5E4AA8AE-19CE-4DF1-BB2E-FDD31B666F3C}" destId="{4D17F440-0785-4B12-8F71-EB995D76BE56}" srcOrd="0" destOrd="1" presId="urn:microsoft.com/office/officeart/2005/8/layout/hList7"/>
    <dgm:cxn modelId="{C07605A5-15AF-4DD1-81F8-728A95495579}" type="presOf" srcId="{E0C56557-DDBF-43C5-BD8F-0490B235F127}" destId="{C92E44FA-141F-4578-A04B-97D91B77A789}" srcOrd="1" destOrd="0" presId="urn:microsoft.com/office/officeart/2005/8/layout/hList7"/>
    <dgm:cxn modelId="{F88EA8CD-69E3-410C-AEB8-2422058D2FA5}" type="presOf" srcId="{C65F3FCA-8732-4AD4-B9B9-8FC0589CFB75}" destId="{6CE4B7D8-9CD5-4031-B9C9-52CB98699DFC}" srcOrd="0" destOrd="0" presId="urn:microsoft.com/office/officeart/2005/8/layout/hList7"/>
    <dgm:cxn modelId="{CE3D2A6C-2371-41BB-998F-7AD8FF0A8F2A}" type="presOf" srcId="{10AB9DD1-74D7-47F8-B8F0-9C46357E93B5}" destId="{846579A5-7E17-4525-B2D1-629CE62B0665}" srcOrd="0" destOrd="3" presId="urn:microsoft.com/office/officeart/2005/8/layout/hList7"/>
    <dgm:cxn modelId="{E5A9BC53-D7DD-4131-A634-FF9FC978F3E6}" type="presOf" srcId="{6188FFD5-801B-425C-8E54-3E4D7E43F7B1}" destId="{5AF7F67C-B12E-4F83-9D0A-2DE2A0F5381B}" srcOrd="0" destOrd="2" presId="urn:microsoft.com/office/officeart/2005/8/layout/hList7"/>
    <dgm:cxn modelId="{A4ABED21-8C8D-410A-BCED-62D0357C2BAC}" srcId="{ADF313E2-938D-4BF9-8CF4-9791E48B1B98}" destId="{13FCBF02-A00A-4C21-A6A8-854EFAC8953C}" srcOrd="2" destOrd="0" parTransId="{37E51C78-4F87-4AC2-9538-E0916E52F26F}" sibTransId="{97655691-DF24-4E7E-9EFC-ED099E704236}"/>
    <dgm:cxn modelId="{A33E66B7-26A1-47B2-9525-C327C240DBCC}" type="presOf" srcId="{C1EE7139-616F-49A1-A4AC-4FECA4FB782A}" destId="{846579A5-7E17-4525-B2D1-629CE62B0665}" srcOrd="0" destOrd="1" presId="urn:microsoft.com/office/officeart/2005/8/layout/hList7"/>
    <dgm:cxn modelId="{639A9205-9B2E-482C-AB8A-DC72F38BAD68}" type="presOf" srcId="{30415150-65D9-4A53-B985-23A7F2612963}" destId="{26D5B203-C8E9-4830-9980-F299EADBFBE7}" srcOrd="1" destOrd="2" presId="urn:microsoft.com/office/officeart/2005/8/layout/hList7"/>
    <dgm:cxn modelId="{4767166D-85EF-4F9A-ACDD-D66EC0856214}" type="presOf" srcId="{6D35B373-E3EA-4F3C-AAD7-76EAE082304E}" destId="{5AF7F67C-B12E-4F83-9D0A-2DE2A0F5381B}" srcOrd="0" destOrd="1" presId="urn:microsoft.com/office/officeart/2005/8/layout/hList7"/>
    <dgm:cxn modelId="{54841F75-BDE9-461F-8001-763A25D3BDC2}" type="presOf" srcId="{BFAE3ED2-04D5-49DB-8D52-B5BBB3A1ED3D}" destId="{26D5B203-C8E9-4830-9980-F299EADBFBE7}" srcOrd="1" destOrd="0" presId="urn:microsoft.com/office/officeart/2005/8/layout/hList7"/>
    <dgm:cxn modelId="{E6C8E22E-F7D8-425E-954D-8949C176A76C}" type="presParOf" srcId="{6CE4B7D8-9CD5-4031-B9C9-52CB98699DFC}" destId="{0CE60BDA-CA5F-4707-9FEC-78F44FA2D75A}" srcOrd="0" destOrd="0" presId="urn:microsoft.com/office/officeart/2005/8/layout/hList7"/>
    <dgm:cxn modelId="{2E0B03DF-1689-4A35-8357-C5073B73E168}" type="presParOf" srcId="{6CE4B7D8-9CD5-4031-B9C9-52CB98699DFC}" destId="{54B91B90-C38F-4737-A527-D6FD2B037EDF}" srcOrd="1" destOrd="0" presId="urn:microsoft.com/office/officeart/2005/8/layout/hList7"/>
    <dgm:cxn modelId="{24A4E566-72BC-49DD-BBEC-648DBB8DA29D}" type="presParOf" srcId="{54B91B90-C38F-4737-A527-D6FD2B037EDF}" destId="{A45109CD-F4F0-4E8B-945C-2836E28EC69F}" srcOrd="0" destOrd="0" presId="urn:microsoft.com/office/officeart/2005/8/layout/hList7"/>
    <dgm:cxn modelId="{FB47500B-F2E4-4F6B-A7E8-B42EA042809F}" type="presParOf" srcId="{A45109CD-F4F0-4E8B-945C-2836E28EC69F}" destId="{5AF7F67C-B12E-4F83-9D0A-2DE2A0F5381B}" srcOrd="0" destOrd="0" presId="urn:microsoft.com/office/officeart/2005/8/layout/hList7"/>
    <dgm:cxn modelId="{F82F17DE-A5FF-41A9-A3F0-60FDB050B0EA}" type="presParOf" srcId="{A45109CD-F4F0-4E8B-945C-2836E28EC69F}" destId="{C92E44FA-141F-4578-A04B-97D91B77A789}" srcOrd="1" destOrd="0" presId="urn:microsoft.com/office/officeart/2005/8/layout/hList7"/>
    <dgm:cxn modelId="{86289F26-9941-4FCD-9C0F-D139889E6895}" type="presParOf" srcId="{A45109CD-F4F0-4E8B-945C-2836E28EC69F}" destId="{4A3485E8-4817-4FC9-BB8A-46C28FE4326D}" srcOrd="2" destOrd="0" presId="urn:microsoft.com/office/officeart/2005/8/layout/hList7"/>
    <dgm:cxn modelId="{EAB3EC77-09DE-482B-8047-8AA8BABEE16F}" type="presParOf" srcId="{A45109CD-F4F0-4E8B-945C-2836E28EC69F}" destId="{6A7F8057-49C4-4D22-8C38-6960E8495D1C}" srcOrd="3" destOrd="0" presId="urn:microsoft.com/office/officeart/2005/8/layout/hList7"/>
    <dgm:cxn modelId="{332979BD-8953-407F-AE66-E1F39DD5DCAD}" type="presParOf" srcId="{54B91B90-C38F-4737-A527-D6FD2B037EDF}" destId="{E827EFB1-6087-4D16-8D52-67FAC3B9D875}" srcOrd="1" destOrd="0" presId="urn:microsoft.com/office/officeart/2005/8/layout/hList7"/>
    <dgm:cxn modelId="{053AC853-6A49-4A24-BDE5-AB36DBFC5465}" type="presParOf" srcId="{54B91B90-C38F-4737-A527-D6FD2B037EDF}" destId="{A4DC42EB-F253-41E3-8203-522B766938D0}" srcOrd="2" destOrd="0" presId="urn:microsoft.com/office/officeart/2005/8/layout/hList7"/>
    <dgm:cxn modelId="{F9E2BFE7-835A-44C0-935A-AD0D3304B97B}" type="presParOf" srcId="{A4DC42EB-F253-41E3-8203-522B766938D0}" destId="{4D17F440-0785-4B12-8F71-EB995D76BE56}" srcOrd="0" destOrd="0" presId="urn:microsoft.com/office/officeart/2005/8/layout/hList7"/>
    <dgm:cxn modelId="{430D2634-BF93-4914-A5DB-04CD86CB246A}" type="presParOf" srcId="{A4DC42EB-F253-41E3-8203-522B766938D0}" destId="{93991EFA-BDFE-4835-A4F3-AC2DF2E36898}" srcOrd="1" destOrd="0" presId="urn:microsoft.com/office/officeart/2005/8/layout/hList7"/>
    <dgm:cxn modelId="{F08F7A94-2058-44A5-B1B5-FD81C23FC04E}" type="presParOf" srcId="{A4DC42EB-F253-41E3-8203-522B766938D0}" destId="{7E50B610-F5F0-42DB-A23A-9473916EA3F0}" srcOrd="2" destOrd="0" presId="urn:microsoft.com/office/officeart/2005/8/layout/hList7"/>
    <dgm:cxn modelId="{1309E409-81BD-4A23-8D7D-ABCDD29F3899}" type="presParOf" srcId="{A4DC42EB-F253-41E3-8203-522B766938D0}" destId="{2589AA3E-E0E3-4B1E-A187-1FF9DAB0553B}" srcOrd="3" destOrd="0" presId="urn:microsoft.com/office/officeart/2005/8/layout/hList7"/>
    <dgm:cxn modelId="{D53D9E1B-AAF1-4F79-B07E-CC6D1E587298}" type="presParOf" srcId="{54B91B90-C38F-4737-A527-D6FD2B037EDF}" destId="{49EDEEC4-5BCA-4F47-A45B-908B8A1BEC3D}" srcOrd="3" destOrd="0" presId="urn:microsoft.com/office/officeart/2005/8/layout/hList7"/>
    <dgm:cxn modelId="{EDCAD6E0-CAC9-49D1-A88F-8CBD7EA5043A}" type="presParOf" srcId="{54B91B90-C38F-4737-A527-D6FD2B037EDF}" destId="{C5305EB2-8F4E-489C-B705-B0DC3C6A6D8B}" srcOrd="4" destOrd="0" presId="urn:microsoft.com/office/officeart/2005/8/layout/hList7"/>
    <dgm:cxn modelId="{CA2E9692-0C0F-491D-8F22-FD7CA6AE6BE0}" type="presParOf" srcId="{C5305EB2-8F4E-489C-B705-B0DC3C6A6D8B}" destId="{846579A5-7E17-4525-B2D1-629CE62B0665}" srcOrd="0" destOrd="0" presId="urn:microsoft.com/office/officeart/2005/8/layout/hList7"/>
    <dgm:cxn modelId="{3E51106F-4C53-47FC-88BE-BBDD5FC07972}" type="presParOf" srcId="{C5305EB2-8F4E-489C-B705-B0DC3C6A6D8B}" destId="{26D5B203-C8E9-4830-9980-F299EADBFBE7}" srcOrd="1" destOrd="0" presId="urn:microsoft.com/office/officeart/2005/8/layout/hList7"/>
    <dgm:cxn modelId="{4F48C46F-1276-449B-A8B2-C06466EF78FD}" type="presParOf" srcId="{C5305EB2-8F4E-489C-B705-B0DC3C6A6D8B}" destId="{B251F6EE-1999-4295-B001-E7FB3F67B9ED}" srcOrd="2" destOrd="0" presId="urn:microsoft.com/office/officeart/2005/8/layout/hList7"/>
    <dgm:cxn modelId="{8E2DBC8D-251F-47CB-81F6-5E2CEA7826F2}" type="presParOf" srcId="{C5305EB2-8F4E-489C-B705-B0DC3C6A6D8B}" destId="{2C835E2B-5495-4F2E-B986-4E1569FCA6A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7F67C-B12E-4F83-9D0A-2DE2A0F5381B}">
      <dsp:nvSpPr>
        <dsp:cNvPr id="0" name=""/>
        <dsp:cNvSpPr/>
      </dsp:nvSpPr>
      <dsp:spPr>
        <a:xfrm>
          <a:off x="1796" y="0"/>
          <a:ext cx="2794856" cy="539951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1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Instituce:</a:t>
          </a:r>
          <a:endParaRPr lang="cs-CZ" sz="2800" b="1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kern="1200" dirty="0" smtClean="0">
              <a:latin typeface="Arial" pitchFamily="34" charset="0"/>
              <a:cs typeface="Arial" pitchFamily="34" charset="0"/>
            </a:rPr>
            <a:t>Veřejná správa</a:t>
          </a:r>
          <a:endParaRPr lang="cs-CZ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err="1" smtClean="0">
              <a:latin typeface="Arial" pitchFamily="34" charset="0"/>
              <a:cs typeface="Arial" pitchFamily="34" charset="0"/>
            </a:rPr>
            <a:t>Eurostat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smtClean="0">
              <a:latin typeface="Arial" pitchFamily="34" charset="0"/>
              <a:cs typeface="Arial" pitchFamily="34" charset="0"/>
            </a:rPr>
            <a:t>Mezinárodní organizace (OSN, OECD, MMF, …)</a:t>
          </a:r>
          <a:endParaRPr lang="cs-CZ" sz="2400" kern="1200" dirty="0"/>
        </a:p>
      </dsp:txBody>
      <dsp:txXfrm>
        <a:off x="1796" y="2159804"/>
        <a:ext cx="2794856" cy="2159804"/>
      </dsp:txXfrm>
    </dsp:sp>
    <dsp:sp modelId="{6A7F8057-49C4-4D22-8C38-6960E8495D1C}">
      <dsp:nvSpPr>
        <dsp:cNvPr id="0" name=""/>
        <dsp:cNvSpPr/>
      </dsp:nvSpPr>
      <dsp:spPr>
        <a:xfrm>
          <a:off x="500206" y="323970"/>
          <a:ext cx="1798037" cy="1798037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7F440-0785-4B12-8F71-EB995D76BE56}">
      <dsp:nvSpPr>
        <dsp:cNvPr id="0" name=""/>
        <dsp:cNvSpPr/>
      </dsp:nvSpPr>
      <dsp:spPr>
        <a:xfrm>
          <a:off x="2880499" y="0"/>
          <a:ext cx="2794856" cy="53995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bg1"/>
              </a:solidFill>
            </a:rPr>
            <a:t>Odborná  veřejnost:</a:t>
          </a:r>
          <a:endParaRPr lang="cs-CZ" sz="2400" b="1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smtClean="0"/>
            <a:t>Analytici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smtClean="0"/>
            <a:t>Ekonomové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smtClean="0"/>
            <a:t>Akademici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smtClean="0"/>
            <a:t>Novináři</a:t>
          </a:r>
          <a:endParaRPr lang="cs-CZ" sz="2400" kern="1200" dirty="0"/>
        </a:p>
      </dsp:txBody>
      <dsp:txXfrm>
        <a:off x="2880499" y="2159804"/>
        <a:ext cx="2794856" cy="2159804"/>
      </dsp:txXfrm>
    </dsp:sp>
    <dsp:sp modelId="{2589AA3E-E0E3-4B1E-A187-1FF9DAB0553B}">
      <dsp:nvSpPr>
        <dsp:cNvPr id="0" name=""/>
        <dsp:cNvSpPr/>
      </dsp:nvSpPr>
      <dsp:spPr>
        <a:xfrm>
          <a:off x="3378908" y="323970"/>
          <a:ext cx="1798037" cy="1798037"/>
        </a:xfrm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579A5-7E17-4525-B2D1-629CE62B0665}">
      <dsp:nvSpPr>
        <dsp:cNvPr id="0" name=""/>
        <dsp:cNvSpPr/>
      </dsp:nvSpPr>
      <dsp:spPr>
        <a:xfrm>
          <a:off x="5759201" y="0"/>
          <a:ext cx="2794856" cy="53995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bg1"/>
              </a:solidFill>
            </a:rPr>
            <a:t>Laická </a:t>
          </a:r>
          <a:br>
            <a:rPr lang="cs-CZ" sz="2400" b="1" kern="1200" dirty="0" smtClean="0">
              <a:solidFill>
                <a:schemeClr val="bg1"/>
              </a:solidFill>
            </a:rPr>
          </a:br>
          <a:r>
            <a:rPr lang="cs-CZ" sz="2400" b="1" kern="1200" dirty="0" smtClean="0">
              <a:solidFill>
                <a:schemeClr val="bg1"/>
              </a:solidFill>
            </a:rPr>
            <a:t>veřejnost:</a:t>
          </a:r>
          <a:endParaRPr lang="cs-CZ" sz="2400" b="1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smtClean="0"/>
            <a:t>Studenti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smtClean="0"/>
            <a:t>Podnikatelé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smtClean="0"/>
            <a:t>Ostatní</a:t>
          </a:r>
          <a:endParaRPr lang="cs-CZ" sz="2400" kern="1200" dirty="0"/>
        </a:p>
      </dsp:txBody>
      <dsp:txXfrm>
        <a:off x="5759201" y="2159804"/>
        <a:ext cx="2794856" cy="2159804"/>
      </dsp:txXfrm>
    </dsp:sp>
    <dsp:sp modelId="{2C835E2B-5495-4F2E-B986-4E1569FCA6A6}">
      <dsp:nvSpPr>
        <dsp:cNvPr id="0" name=""/>
        <dsp:cNvSpPr/>
      </dsp:nvSpPr>
      <dsp:spPr>
        <a:xfrm>
          <a:off x="6257611" y="323970"/>
          <a:ext cx="1798037" cy="1798037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60BDA-CA5F-4707-9FEC-78F44FA2D75A}">
      <dsp:nvSpPr>
        <dsp:cNvPr id="0" name=""/>
        <dsp:cNvSpPr/>
      </dsp:nvSpPr>
      <dsp:spPr>
        <a:xfrm>
          <a:off x="342234" y="4679422"/>
          <a:ext cx="7871386" cy="90298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7AD8DF8-151F-719E-60DC-7A3074FB6A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AD239E-70C0-C686-98E6-A96ADA2375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A2034-113F-4061-A784-BCAF9CFDC8F4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F176F0-53B6-B1BB-2BCC-91C011A4E4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8C7F20-1C45-08EF-9CA0-07282614F0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A0408-42BD-4314-8D7B-CB1448CD5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435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E7338-EC17-4A32-855E-144390E9C242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8A69C-02CB-43DA-BC72-F61C37C50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29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7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857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 mapou je možné diskutovat o příčinách různých jevů – například proč je</a:t>
            </a:r>
            <a:r>
              <a:rPr lang="cs-CZ" baseline="0" dirty="0" smtClean="0"/>
              <a:t> vyšší průměrný věk u hranic republiky, ale také třeba u hranic krajů? Nad mapou stěhování se dají hledat příčiny, proč se lidé stěhují do velkých měst a naopak z velkých měst do jejich bezprostředního okolí. Mapy v části Mobilita může být docela složité jejich luštění.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092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726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 mi nabídne mapu podle toho, kde právě jsem, ale mohu si vybrat</a:t>
            </a:r>
            <a:r>
              <a:rPr lang="cs-CZ" baseline="0" dirty="0" smtClean="0"/>
              <a:t> jakoukoli obec z celé republiky vč. Částí Prahy</a:t>
            </a:r>
          </a:p>
          <a:p>
            <a:r>
              <a:rPr lang="cs-CZ" baseline="0" dirty="0" smtClean="0"/>
              <a:t>U ukazatelů se kromě aktuální hodnoty zobrazuje a malý graf s vývojem v čase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458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89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2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93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91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129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48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923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665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68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ozadí">
            <a:extLst>
              <a:ext uri="{FF2B5EF4-FFF2-40B4-BE49-F238E27FC236}">
                <a16:creationId xmlns:a16="http://schemas.microsoft.com/office/drawing/2014/main" id="{D5CC146E-20EC-DCCC-BC82-A1085D30B78D}"/>
              </a:ext>
            </a:extLst>
          </p:cNvPr>
          <p:cNvSpPr/>
          <p:nvPr userDrawn="1"/>
        </p:nvSpPr>
        <p:spPr>
          <a:xfrm>
            <a:off x="1" y="1"/>
            <a:ext cx="1343977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17" dirty="0"/>
          </a:p>
        </p:txBody>
      </p:sp>
      <p:pic>
        <p:nvPicPr>
          <p:cNvPr id="9" name="Pruhy modré rgb svg">
            <a:extLst>
              <a:ext uri="{FF2B5EF4-FFF2-40B4-BE49-F238E27FC236}">
                <a16:creationId xmlns:a16="http://schemas.microsoft.com/office/drawing/2014/main" id="{15D1B036-1C21-2C2C-D1AC-D0D4F6B90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9563" y="2430000"/>
            <a:ext cx="1880212" cy="27000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A8838837-3CB7-6492-15AA-3D3FB156EB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214" y="2159000"/>
            <a:ext cx="10359603" cy="2557463"/>
          </a:xfrm>
        </p:spPr>
        <p:txBody>
          <a:bodyPr anchor="t" anchorCtr="0">
            <a:normAutofit/>
          </a:bodyPr>
          <a:lstStyle>
            <a:lvl1pPr algn="l">
              <a:lnSpc>
                <a:spcPct val="105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prezentace na</a:t>
            </a:r>
            <a:br>
              <a:rPr lang="cs-CZ" dirty="0"/>
            </a:br>
            <a:r>
              <a:rPr lang="cs-CZ" dirty="0"/>
              <a:t>jeden, dva nebo</a:t>
            </a:r>
            <a:br>
              <a:rPr lang="cs-CZ" dirty="0"/>
            </a:br>
            <a:r>
              <a:rPr lang="cs-CZ" dirty="0"/>
              <a:t>tři řádky</a:t>
            </a:r>
            <a:endParaRPr lang="en-US" dirty="0"/>
          </a:p>
        </p:txBody>
      </p:sp>
      <p:sp>
        <p:nvSpPr>
          <p:cNvPr id="17" name="Zástupné datum a místo">
            <a:extLst>
              <a:ext uri="{FF2B5EF4-FFF2-40B4-BE49-F238E27FC236}">
                <a16:creationId xmlns:a16="http://schemas.microsoft.com/office/drawing/2014/main" id="{B2716488-8169-B805-BE5F-7E8264B51B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6553051"/>
            <a:ext cx="10359604" cy="324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Datum a místo konání</a:t>
            </a:r>
          </a:p>
        </p:txBody>
      </p:sp>
      <p:sp>
        <p:nvSpPr>
          <p:cNvPr id="18" name="Zástupný název akce">
            <a:extLst>
              <a:ext uri="{FF2B5EF4-FFF2-40B4-BE49-F238E27FC236}">
                <a16:creationId xmlns:a16="http://schemas.microsoft.com/office/drawing/2014/main" id="{7EC540F4-2B3B-5642-09BF-99016220FA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13" y="6196646"/>
            <a:ext cx="10359604" cy="320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Název akce</a:t>
            </a:r>
          </a:p>
        </p:txBody>
      </p:sp>
      <p:sp>
        <p:nvSpPr>
          <p:cNvPr id="19" name="Zástupná funkce">
            <a:extLst>
              <a:ext uri="{FF2B5EF4-FFF2-40B4-BE49-F238E27FC236}">
                <a16:creationId xmlns:a16="http://schemas.microsoft.com/office/drawing/2014/main" id="{4953CFE0-244E-8F61-C0D5-CDE4727478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212" y="5728334"/>
            <a:ext cx="10359604" cy="320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funkce</a:t>
            </a:r>
          </a:p>
        </p:txBody>
      </p:sp>
      <p:sp>
        <p:nvSpPr>
          <p:cNvPr id="20" name="Podnadpis">
            <a:extLst>
              <a:ext uri="{FF2B5EF4-FFF2-40B4-BE49-F238E27FC236}">
                <a16:creationId xmlns:a16="http://schemas.microsoft.com/office/drawing/2014/main" id="{EB794AC8-E44D-F9EA-5FDC-0859ADDC94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213" y="4859338"/>
            <a:ext cx="10359603" cy="8286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300" b="1">
                <a:solidFill>
                  <a:schemeClr val="accent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cs-CZ" dirty="0"/>
              <a:t>Autor prezentace</a:t>
            </a:r>
            <a:endParaRPr lang="en-US" dirty="0"/>
          </a:p>
        </p:txBody>
      </p:sp>
      <p:pic>
        <p:nvPicPr>
          <p:cNvPr id="25" name="Logo ČSÚ dlouhé rgb svg">
            <a:extLst>
              <a:ext uri="{FF2B5EF4-FFF2-40B4-BE49-F238E27FC236}">
                <a16:creationId xmlns:a16="http://schemas.microsoft.com/office/drawing/2014/main" id="{0C28FB56-1C74-57CE-E1C8-F2244130E8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213" y="540000"/>
            <a:ext cx="2397600" cy="5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52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1" userDrawn="1">
          <p15:clr>
            <a:srgbClr val="FBAE40"/>
          </p15:clr>
        </p15:guide>
        <p15:guide id="3" pos="441" userDrawn="1">
          <p15:clr>
            <a:srgbClr val="FBAE40"/>
          </p15:clr>
        </p15:guide>
        <p15:guide id="5" orient="horz" pos="1360" userDrawn="1">
          <p15:clr>
            <a:srgbClr val="FBAE40"/>
          </p15:clr>
        </p15:guide>
        <p15:guide id="6" orient="horz" pos="3061" userDrawn="1">
          <p15:clr>
            <a:srgbClr val="FBAE40"/>
          </p15:clr>
        </p15:guide>
        <p15:guide id="7" pos="6856" userDrawn="1">
          <p15:clr>
            <a:srgbClr val="FBAE40"/>
          </p15:clr>
        </p15:guide>
        <p15:guide id="8" orient="horz" pos="3810" userDrawn="1">
          <p15:clr>
            <a:srgbClr val="FBAE40"/>
          </p15:clr>
        </p15:guide>
        <p15:guide id="9" orient="horz" pos="3901" userDrawn="1">
          <p15:clr>
            <a:srgbClr val="FBAE40"/>
          </p15:clr>
        </p15:guide>
        <p15:guide id="10" orient="horz" pos="4331" userDrawn="1">
          <p15:clr>
            <a:srgbClr val="FBAE40"/>
          </p15:clr>
        </p15:guide>
        <p15:guide id="11" pos="8025" userDrawn="1">
          <p15:clr>
            <a:srgbClr val="FBAE40"/>
          </p15:clr>
        </p15:guide>
        <p15:guide id="12" orient="horz" pos="4127" userDrawn="1">
          <p15:clr>
            <a:srgbClr val="FBAE40"/>
          </p15:clr>
        </p15:guide>
        <p15:guide id="13" orient="horz" pos="4105" userDrawn="1">
          <p15:clr>
            <a:srgbClr val="FBAE40"/>
          </p15:clr>
        </p15:guide>
        <p15:guide id="14" orient="horz" pos="3606" userDrawn="1">
          <p15:clr>
            <a:srgbClr val="FBAE40"/>
          </p15:clr>
        </p15:guide>
        <p15:guide id="15" orient="horz" pos="358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překrytí šedých pruhů">
            <a:extLst>
              <a:ext uri="{FF2B5EF4-FFF2-40B4-BE49-F238E27FC236}">
                <a16:creationId xmlns:a16="http://schemas.microsoft.com/office/drawing/2014/main" id="{187FF060-D985-B101-C0FC-C0BEF9EF559F}"/>
              </a:ext>
            </a:extLst>
          </p:cNvPr>
          <p:cNvSpPr/>
          <p:nvPr userDrawn="1"/>
        </p:nvSpPr>
        <p:spPr>
          <a:xfrm>
            <a:off x="12085278" y="0"/>
            <a:ext cx="1354497" cy="165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17"/>
          </a:p>
        </p:txBody>
      </p:sp>
      <p:sp>
        <p:nvSpPr>
          <p:cNvPr id="8" name="Zástupný symbol pro zápatí">
            <a:extLst>
              <a:ext uri="{FF2B5EF4-FFF2-40B4-BE49-F238E27FC236}">
                <a16:creationId xmlns:a16="http://schemas.microsoft.com/office/drawing/2014/main" id="{5696484F-C902-2499-4863-091769FC45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">
            <a:extLst>
              <a:ext uri="{FF2B5EF4-FFF2-40B4-BE49-F238E27FC236}">
                <a16:creationId xmlns:a16="http://schemas.microsoft.com/office/drawing/2014/main" id="{62BFB4B3-AA4D-8DEF-95DB-6C62FAFFE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Zástupný text">
            <a:extLst>
              <a:ext uri="{FF2B5EF4-FFF2-40B4-BE49-F238E27FC236}">
                <a16:creationId xmlns:a16="http://schemas.microsoft.com/office/drawing/2014/main" id="{9E295894-2DFA-EB68-42DB-0A9FC058B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213" y="1871664"/>
            <a:ext cx="4714930" cy="4860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 kliknutí můžete upravovat všechny styly textu dokonce </a:t>
            </a:r>
            <a:br>
              <a:rPr lang="cs-CZ" dirty="0"/>
            </a:br>
            <a:r>
              <a:rPr lang="cs-CZ" dirty="0"/>
              <a:t>i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">
            <a:extLst>
              <a:ext uri="{FF2B5EF4-FFF2-40B4-BE49-F238E27FC236}">
                <a16:creationId xmlns:a16="http://schemas.microsoft.com/office/drawing/2014/main" id="{A01B646F-B9DE-C9C7-187D-813137F4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1801"/>
            <a:ext cx="12325346" cy="10794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2" name="Zástupný symbol obrázku">
            <a:extLst>
              <a:ext uri="{FF2B5EF4-FFF2-40B4-BE49-F238E27FC236}">
                <a16:creationId xmlns:a16="http://schemas.microsoft.com/office/drawing/2014/main" id="{FBA6DA36-FC68-EEAD-B69C-E3D638583D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3404" y="1871663"/>
            <a:ext cx="7119155" cy="4860925"/>
          </a:xfrm>
          <a:solidFill>
            <a:schemeClr val="bg2"/>
          </a:solidFill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986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7" userDrawn="1">
          <p15:clr>
            <a:srgbClr val="FBAE40"/>
          </p15:clr>
        </p15:guide>
        <p15:guide id="2" pos="3321" userDrawn="1">
          <p15:clr>
            <a:srgbClr val="FBAE40"/>
          </p15:clr>
        </p15:guide>
        <p15:guide id="3" pos="441" userDrawn="1">
          <p15:clr>
            <a:srgbClr val="FBAE40"/>
          </p15:clr>
        </p15:guide>
        <p15:guide id="4" pos="8025" userDrawn="1">
          <p15:clr>
            <a:srgbClr val="FBAE40"/>
          </p15:clr>
        </p15:guide>
        <p15:guide id="5" orient="horz" pos="1179" userDrawn="1">
          <p15:clr>
            <a:srgbClr val="FBAE40"/>
          </p15:clr>
        </p15:guide>
        <p15:guide id="6" orient="horz" pos="952" userDrawn="1">
          <p15:clr>
            <a:srgbClr val="FBAE40"/>
          </p15:clr>
        </p15:guide>
        <p15:guide id="7" orient="horz" pos="272" userDrawn="1">
          <p15:clr>
            <a:srgbClr val="FBAE40"/>
          </p15:clr>
        </p15:guide>
        <p15:guide id="8" orient="horz" pos="424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">
            <a:extLst>
              <a:ext uri="{FF2B5EF4-FFF2-40B4-BE49-F238E27FC236}">
                <a16:creationId xmlns:a16="http://schemas.microsoft.com/office/drawing/2014/main" id="{5741BED6-711C-61E2-91D5-425A39936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">
            <a:extLst>
              <a:ext uri="{FF2B5EF4-FFF2-40B4-BE49-F238E27FC236}">
                <a16:creationId xmlns:a16="http://schemas.microsoft.com/office/drawing/2014/main" id="{FD4FAE01-2183-7157-825B-9F708C90FC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Nadpis">
            <a:extLst>
              <a:ext uri="{FF2B5EF4-FFF2-40B4-BE49-F238E27FC236}">
                <a16:creationId xmlns:a16="http://schemas.microsoft.com/office/drawing/2014/main" id="{5B41803D-9292-9D7B-2527-88771ABC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2" name="Zástupný text">
            <a:extLst>
              <a:ext uri="{FF2B5EF4-FFF2-40B4-BE49-F238E27FC236}">
                <a16:creationId xmlns:a16="http://schemas.microsoft.com/office/drawing/2014/main" id="{636AE585-A22B-3E35-94D0-48A884DD07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213" y="1871664"/>
            <a:ext cx="4714930" cy="4860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 kliknutí můžete upravovat všechny styly textu dokonce </a:t>
            </a:r>
            <a:br>
              <a:rPr lang="cs-CZ" dirty="0"/>
            </a:br>
            <a:r>
              <a:rPr lang="cs-CZ" dirty="0"/>
              <a:t>i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obsahu 1">
            <a:extLst>
              <a:ext uri="{FF2B5EF4-FFF2-40B4-BE49-F238E27FC236}">
                <a16:creationId xmlns:a16="http://schemas.microsoft.com/office/drawing/2014/main" id="{6DE739E8-1F6A-6840-6502-25434DACE33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63405" y="1871663"/>
            <a:ext cx="7119156" cy="4860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 kliknutí můžete upravovat všechny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1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32" userDrawn="1">
          <p15:clr>
            <a:srgbClr val="FBAE40"/>
          </p15:clr>
        </p15:guide>
        <p15:guide id="2" pos="441" userDrawn="1">
          <p15:clr>
            <a:srgbClr val="FBAE40"/>
          </p15:clr>
        </p15:guide>
        <p15:guide id="3" pos="8025" userDrawn="1">
          <p15:clr>
            <a:srgbClr val="FBAE40"/>
          </p15:clr>
        </p15:guide>
        <p15:guide id="4" pos="4005" userDrawn="1">
          <p15:clr>
            <a:srgbClr val="FBAE40"/>
          </p15:clr>
        </p15:guide>
        <p15:guide id="5" pos="4461" userDrawn="1">
          <p15:clr>
            <a:srgbClr val="FBAE40"/>
          </p15:clr>
        </p15:guide>
        <p15:guide id="6" orient="horz" pos="1179" userDrawn="1">
          <p15:clr>
            <a:srgbClr val="FBAE40"/>
          </p15:clr>
        </p15:guide>
        <p15:guide id="7" orient="horz" pos="952" userDrawn="1">
          <p15:clr>
            <a:srgbClr val="FBAE40"/>
          </p15:clr>
        </p15:guide>
        <p15:guide id="8" orient="horz" pos="272" userDrawn="1">
          <p15:clr>
            <a:srgbClr val="FBAE40"/>
          </p15:clr>
        </p15:guide>
        <p15:guide id="10" orient="horz" pos="269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8413091E-2EB8-1996-2B00-F7EA37C36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2F1FAB62-D57C-D862-1F21-4F62D9A7CE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Nadpis">
            <a:extLst>
              <a:ext uri="{FF2B5EF4-FFF2-40B4-BE49-F238E27FC236}">
                <a16:creationId xmlns:a16="http://schemas.microsoft.com/office/drawing/2014/main" id="{62B6011A-9617-F7E9-2933-F9455334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382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05" userDrawn="1">
          <p15:clr>
            <a:srgbClr val="FBAE40"/>
          </p15:clr>
        </p15:guide>
        <p15:guide id="2" pos="4461" userDrawn="1">
          <p15:clr>
            <a:srgbClr val="FBAE40"/>
          </p15:clr>
        </p15:guide>
        <p15:guide id="3" pos="441" userDrawn="1">
          <p15:clr>
            <a:srgbClr val="FBAE40"/>
          </p15:clr>
        </p15:guide>
        <p15:guide id="4" pos="4234" userDrawn="1">
          <p15:clr>
            <a:srgbClr val="FBAE40"/>
          </p15:clr>
        </p15:guide>
        <p15:guide id="5" pos="8025" userDrawn="1">
          <p15:clr>
            <a:srgbClr val="FBAE40"/>
          </p15:clr>
        </p15:guide>
        <p15:guide id="6" orient="horz" pos="2381" userDrawn="1">
          <p15:clr>
            <a:srgbClr val="FBAE40"/>
          </p15:clr>
        </p15:guide>
        <p15:guide id="7" orient="horz" pos="1179" userDrawn="1">
          <p15:clr>
            <a:srgbClr val="FBAE40"/>
          </p15:clr>
        </p15:guide>
        <p15:guide id="8" orient="horz" pos="952" userDrawn="1">
          <p15:clr>
            <a:srgbClr val="FBAE40"/>
          </p15:clr>
        </p15:guide>
        <p15:guide id="9" orient="horz" pos="272" userDrawn="1">
          <p15:clr>
            <a:srgbClr val="FBAE40"/>
          </p15:clr>
        </p15:guide>
        <p15:guide id="10" orient="horz" pos="4241" userDrawn="1">
          <p15:clr>
            <a:srgbClr val="FBAE40"/>
          </p15:clr>
        </p15:guide>
        <p15:guide id="11" orient="horz" pos="2200" userDrawn="1">
          <p15:clr>
            <a:srgbClr val="FBAE40"/>
          </p15:clr>
        </p15:guide>
        <p15:guide id="12" orient="horz" pos="2562" userDrawn="1">
          <p15:clr>
            <a:srgbClr val="FBAE40"/>
          </p15:clr>
        </p15:guide>
        <p15:guide id="13" pos="759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65B84E1C-D667-0428-9C9B-2A4E95CDA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870D00B5-F45D-23E2-78F9-E9846D7450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560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32" userDrawn="1">
          <p15:clr>
            <a:srgbClr val="FBAE40"/>
          </p15:clr>
        </p15:guide>
        <p15:guide id="2" pos="4005" userDrawn="1">
          <p15:clr>
            <a:srgbClr val="FBAE40"/>
          </p15:clr>
        </p15:guide>
        <p15:guide id="3" pos="4461" userDrawn="1">
          <p15:clr>
            <a:srgbClr val="FBAE40"/>
          </p15:clr>
        </p15:guide>
        <p15:guide id="4" pos="8025" userDrawn="1">
          <p15:clr>
            <a:srgbClr val="FBAE40"/>
          </p15:clr>
        </p15:guide>
        <p15:guide id="5" pos="441" userDrawn="1">
          <p15:clr>
            <a:srgbClr val="FBAE40"/>
          </p15:clr>
        </p15:guide>
        <p15:guide id="6" orient="horz" pos="2381" userDrawn="1">
          <p15:clr>
            <a:srgbClr val="FBAE40"/>
          </p15:clr>
        </p15:guide>
        <p15:guide id="7" orient="horz" pos="2200" userDrawn="1">
          <p15:clr>
            <a:srgbClr val="FBAE40"/>
          </p15:clr>
        </p15:guide>
        <p15:guide id="8" orient="horz" pos="2562" userDrawn="1">
          <p15:clr>
            <a:srgbClr val="FBAE40"/>
          </p15:clr>
        </p15:guide>
        <p15:guide id="9" orient="horz" pos="1179" userDrawn="1">
          <p15:clr>
            <a:srgbClr val="FBAE40"/>
          </p15:clr>
        </p15:guide>
        <p15:guide id="10" orient="horz" pos="952" userDrawn="1">
          <p15:clr>
            <a:srgbClr val="FBAE40"/>
          </p15:clr>
        </p15:guide>
        <p15:guide id="11" orient="horz" pos="272" userDrawn="1">
          <p15:clr>
            <a:srgbClr val="FBAE40"/>
          </p15:clr>
        </p15:guide>
        <p15:guide id="12" orient="horz" pos="4241" userDrawn="1">
          <p15:clr>
            <a:srgbClr val="FBAE40"/>
          </p15:clr>
        </p15:guide>
        <p15:guide id="13" pos="75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řekrytí šedých pruhů">
            <a:extLst>
              <a:ext uri="{FF2B5EF4-FFF2-40B4-BE49-F238E27FC236}">
                <a16:creationId xmlns:a16="http://schemas.microsoft.com/office/drawing/2014/main" id="{431008EE-EA1C-6A4F-2B6C-7925FC9C0046}"/>
              </a:ext>
            </a:extLst>
          </p:cNvPr>
          <p:cNvSpPr/>
          <p:nvPr userDrawn="1"/>
        </p:nvSpPr>
        <p:spPr>
          <a:xfrm>
            <a:off x="12085278" y="0"/>
            <a:ext cx="1354497" cy="165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17"/>
          </a:p>
        </p:txBody>
      </p:sp>
      <p:pic>
        <p:nvPicPr>
          <p:cNvPr id="20" name="Pruhy modré rgb svg">
            <a:extLst>
              <a:ext uri="{FF2B5EF4-FFF2-40B4-BE49-F238E27FC236}">
                <a16:creationId xmlns:a16="http://schemas.microsoft.com/office/drawing/2014/main" id="{B4B61E13-2767-0729-7FC2-8A0DD4A8A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44000" y="2430000"/>
            <a:ext cx="1495775" cy="2700000"/>
          </a:xfrm>
          <a:prstGeom prst="rect">
            <a:avLst/>
          </a:prstGeom>
        </p:spPr>
      </p:pic>
      <p:sp>
        <p:nvSpPr>
          <p:cNvPr id="25" name="Zástupný telefon">
            <a:extLst>
              <a:ext uri="{FF2B5EF4-FFF2-40B4-BE49-F238E27FC236}">
                <a16:creationId xmlns:a16="http://schemas.microsoft.com/office/drawing/2014/main" id="{6FCFBF3D-B1F0-5BE5-B388-FC8F9F620AF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56428" y="6348413"/>
            <a:ext cx="10326310" cy="32385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T +420 123 456 789</a:t>
            </a:r>
          </a:p>
        </p:txBody>
      </p:sp>
      <p:sp>
        <p:nvSpPr>
          <p:cNvPr id="26" name="Zástupný email">
            <a:extLst>
              <a:ext uri="{FF2B5EF4-FFF2-40B4-BE49-F238E27FC236}">
                <a16:creationId xmlns:a16="http://schemas.microsoft.com/office/drawing/2014/main" id="{905A41CA-4E1C-6465-7AC4-921A9773358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57214" y="5948363"/>
            <a:ext cx="10326310" cy="32385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E jmeno.prijmeni@czso.cz</a:t>
            </a:r>
          </a:p>
        </p:txBody>
      </p:sp>
      <p:sp>
        <p:nvSpPr>
          <p:cNvPr id="27" name="Zástupná funkce">
            <a:extLst>
              <a:ext uri="{FF2B5EF4-FFF2-40B4-BE49-F238E27FC236}">
                <a16:creationId xmlns:a16="http://schemas.microsoft.com/office/drawing/2014/main" id="{7E73E8D2-900B-9299-A4EF-5EE1C70640D8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56427" y="5555851"/>
            <a:ext cx="10326310" cy="32385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funkce</a:t>
            </a:r>
          </a:p>
        </p:txBody>
      </p:sp>
      <p:sp>
        <p:nvSpPr>
          <p:cNvPr id="28" name="Zástupné jméno">
            <a:extLst>
              <a:ext uri="{FF2B5EF4-FFF2-40B4-BE49-F238E27FC236}">
                <a16:creationId xmlns:a16="http://schemas.microsoft.com/office/drawing/2014/main" id="{94C6BEF1-5379-0D3B-5F79-F252C7B3086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56428" y="4292600"/>
            <a:ext cx="10326310" cy="1187051"/>
          </a:xfrm>
        </p:spPr>
        <p:txBody>
          <a:bodyPr bIns="36000" anchor="b" anchorCtr="0">
            <a:norm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30" name="Nadpis 3">
            <a:extLst>
              <a:ext uri="{FF2B5EF4-FFF2-40B4-BE49-F238E27FC236}">
                <a16:creationId xmlns:a16="http://schemas.microsoft.com/office/drawing/2014/main" id="{4377EED1-4DCF-C969-D429-1D58E6F763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214" y="2159001"/>
            <a:ext cx="10359603" cy="166488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Počítejte s námi</a:t>
            </a:r>
          </a:p>
        </p:txBody>
      </p:sp>
    </p:spTree>
    <p:extLst>
      <p:ext uri="{BB962C8B-B14F-4D97-AF65-F5344CB8AC3E}">
        <p14:creationId xmlns:p14="http://schemas.microsoft.com/office/powerpoint/2010/main" val="3151249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32" userDrawn="1">
          <p15:clr>
            <a:srgbClr val="FBAE40"/>
          </p15:clr>
        </p15:guide>
        <p15:guide id="2" pos="441" userDrawn="1">
          <p15:clr>
            <a:srgbClr val="FBAE40"/>
          </p15:clr>
        </p15:guide>
        <p15:guide id="3" pos="6856" userDrawn="1">
          <p15:clr>
            <a:srgbClr val="FBAE40"/>
          </p15:clr>
        </p15:guide>
        <p15:guide id="5" orient="horz" pos="2608" userDrawn="1">
          <p15:clr>
            <a:srgbClr val="FBAE40"/>
          </p15:clr>
        </p15:guide>
        <p15:guide id="6" orient="horz" pos="272" userDrawn="1">
          <p15:clr>
            <a:srgbClr val="FBAE40"/>
          </p15:clr>
        </p15:guide>
        <p15:guide id="7" orient="horz" pos="4105" userDrawn="1">
          <p15:clr>
            <a:srgbClr val="FBAE40"/>
          </p15:clr>
        </p15:guide>
        <p15:guide id="8" orient="horz" pos="2381" userDrawn="1">
          <p15:clr>
            <a:srgbClr val="FBAE40"/>
          </p15:clr>
        </p15:guide>
        <p15:guide id="9" orient="horz" pos="3651" userDrawn="1">
          <p15:clr>
            <a:srgbClr val="FBAE40"/>
          </p15:clr>
        </p15:guide>
        <p15:guide id="10" orient="horz" pos="3855" userDrawn="1">
          <p15:clr>
            <a:srgbClr val="FBAE40"/>
          </p15:clr>
        </p15:guide>
        <p15:guide id="11" orient="horz" pos="3901" userDrawn="1">
          <p15:clr>
            <a:srgbClr val="FBAE40"/>
          </p15:clr>
        </p15:guide>
        <p15:guide id="12" orient="horz" pos="3606" userDrawn="1">
          <p15:clr>
            <a:srgbClr val="FBAE40"/>
          </p15:clr>
        </p15:guide>
        <p15:guide id="13" orient="horz" pos="3402" userDrawn="1">
          <p15:clr>
            <a:srgbClr val="FBAE40"/>
          </p15:clr>
        </p15:guide>
        <p15:guide id="14" orient="horz" pos="3356" userDrawn="1">
          <p15:clr>
            <a:srgbClr val="FBAE40"/>
          </p15:clr>
        </p15:guide>
        <p15:guide id="15" orient="horz" pos="13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B9848CB0-2310-637F-D19D-BBF6A8404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A772EDD1-0F19-22F1-B670-F8ABBCA1C9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ázev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Zástupný symbol obsahu">
            <a:extLst>
              <a:ext uri="{FF2B5EF4-FFF2-40B4-BE49-F238E27FC236}">
                <a16:creationId xmlns:a16="http://schemas.microsoft.com/office/drawing/2014/main" id="{7D91D337-771B-7372-60C4-A060E240910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7214" y="1871663"/>
            <a:ext cx="12325346" cy="48609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69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9" userDrawn="1">
          <p15:clr>
            <a:srgbClr val="FBAE40"/>
          </p15:clr>
        </p15:guide>
        <p15:guide id="2" pos="4232" userDrawn="1">
          <p15:clr>
            <a:srgbClr val="FBAE40"/>
          </p15:clr>
        </p15:guide>
        <p15:guide id="3" pos="441" userDrawn="1">
          <p15:clr>
            <a:srgbClr val="FBAE40"/>
          </p15:clr>
        </p15:guide>
        <p15:guide id="4" pos="8025" userDrawn="1">
          <p15:clr>
            <a:srgbClr val="FBAE40"/>
          </p15:clr>
        </p15:guide>
        <p15:guide id="5" orient="horz" pos="952" userDrawn="1">
          <p15:clr>
            <a:srgbClr val="FBAE40"/>
          </p15:clr>
        </p15:guide>
        <p15:guide id="6" orient="horz" pos="272" userDrawn="1">
          <p15:clr>
            <a:srgbClr val="FBAE40"/>
          </p15:clr>
        </p15:guide>
        <p15:guide id="7" orient="horz" pos="4241" userDrawn="1">
          <p15:clr>
            <a:srgbClr val="FBAE40"/>
          </p15:clr>
        </p15:guide>
        <p15:guide id="8" orient="horz" pos="269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překrytí šedých pruhů">
            <a:extLst>
              <a:ext uri="{FF2B5EF4-FFF2-40B4-BE49-F238E27FC236}">
                <a16:creationId xmlns:a16="http://schemas.microsoft.com/office/drawing/2014/main" id="{676E9428-E9DB-8D0D-AE9B-EE1D184EAC6F}"/>
              </a:ext>
            </a:extLst>
          </p:cNvPr>
          <p:cNvSpPr/>
          <p:nvPr userDrawn="1"/>
        </p:nvSpPr>
        <p:spPr>
          <a:xfrm>
            <a:off x="12085278" y="0"/>
            <a:ext cx="1354497" cy="165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17"/>
          </a:p>
        </p:txBody>
      </p:sp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B9848CB0-2310-637F-D19D-BBF6A8404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A772EDD1-0F19-22F1-B670-F8ABBCA1C9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obsahu">
            <a:extLst>
              <a:ext uri="{FF2B5EF4-FFF2-40B4-BE49-F238E27FC236}">
                <a16:creationId xmlns:a16="http://schemas.microsoft.com/office/drawing/2014/main" id="{D041B635-A710-FDB7-C30C-CFB9B1C3E1B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7214" y="1295399"/>
            <a:ext cx="12325346" cy="543718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Název">
            <a:extLst>
              <a:ext uri="{FF2B5EF4-FFF2-40B4-BE49-F238E27FC236}">
                <a16:creationId xmlns:a16="http://schemas.microsoft.com/office/drawing/2014/main" id="{47A64D8A-EBDD-FE1B-DFA0-3E4E16A4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85" y="431801"/>
            <a:ext cx="12317275" cy="6842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09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3" userDrawn="1">
          <p15:clr>
            <a:srgbClr val="FBAE40"/>
          </p15:clr>
        </p15:guide>
        <p15:guide id="2" pos="4232" userDrawn="1">
          <p15:clr>
            <a:srgbClr val="FBAE40"/>
          </p15:clr>
        </p15:guide>
        <p15:guide id="3" pos="441" userDrawn="1">
          <p15:clr>
            <a:srgbClr val="FBAE40"/>
          </p15:clr>
        </p15:guide>
        <p15:guide id="4" pos="8025" userDrawn="1">
          <p15:clr>
            <a:srgbClr val="FBAE40"/>
          </p15:clr>
        </p15:guide>
        <p15:guide id="5" orient="horz" pos="816" userDrawn="1">
          <p15:clr>
            <a:srgbClr val="FBAE40"/>
          </p15:clr>
        </p15:guide>
        <p15:guide id="6" orient="horz" pos="272" userDrawn="1">
          <p15:clr>
            <a:srgbClr val="FBAE40"/>
          </p15:clr>
        </p15:guide>
        <p15:guide id="7" orient="horz" pos="4241" userDrawn="1">
          <p15:clr>
            <a:srgbClr val="FBAE40"/>
          </p15:clr>
        </p15:guide>
        <p15:guide id="8" orient="horz" pos="251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B9848CB0-2310-637F-D19D-BBF6A8404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A772EDD1-0F19-22F1-B670-F8ABBCA1C9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obsahu"/>
          <p:cNvSpPr>
            <a:spLocks noGrp="1"/>
          </p:cNvSpPr>
          <p:nvPr>
            <p:ph idx="1"/>
          </p:nvPr>
        </p:nvSpPr>
        <p:spPr>
          <a:xfrm>
            <a:off x="565285" y="2627314"/>
            <a:ext cx="12317275" cy="4105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Název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Zástupný podnadpis">
            <a:extLst>
              <a:ext uri="{FF2B5EF4-FFF2-40B4-BE49-F238E27FC236}">
                <a16:creationId xmlns:a16="http://schemas.microsoft.com/office/drawing/2014/main" id="{40D93642-4FA8-A678-C4E1-3A04D9CD74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285" y="1871662"/>
            <a:ext cx="9577386" cy="432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707332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9" userDrawn="1">
          <p15:clr>
            <a:srgbClr val="FBAE40"/>
          </p15:clr>
        </p15:guide>
        <p15:guide id="2" pos="4232" userDrawn="1">
          <p15:clr>
            <a:srgbClr val="FBAE40"/>
          </p15:clr>
        </p15:guide>
        <p15:guide id="3" pos="441" userDrawn="1">
          <p15:clr>
            <a:srgbClr val="FBAE40"/>
          </p15:clr>
        </p15:guide>
        <p15:guide id="4" pos="8025" userDrawn="1">
          <p15:clr>
            <a:srgbClr val="FBAE40"/>
          </p15:clr>
        </p15:guide>
        <p15:guide id="5" orient="horz" pos="952" userDrawn="1">
          <p15:clr>
            <a:srgbClr val="FBAE40"/>
          </p15:clr>
        </p15:guide>
        <p15:guide id="6" orient="horz" pos="272" userDrawn="1">
          <p15:clr>
            <a:srgbClr val="FBAE40"/>
          </p15:clr>
        </p15:guide>
        <p15:guide id="7" orient="horz" pos="4241" userDrawn="1">
          <p15:clr>
            <a:srgbClr val="FBAE40"/>
          </p15:clr>
        </p15:guide>
        <p15:guide id="8" orient="horz" pos="2948" userDrawn="1">
          <p15:clr>
            <a:srgbClr val="FBAE40"/>
          </p15:clr>
        </p15:guide>
        <p15:guide id="9" orient="horz" pos="1655" userDrawn="1">
          <p15:clr>
            <a:srgbClr val="FBAE40"/>
          </p15:clr>
        </p15:guide>
        <p15:guide id="10" orient="horz" pos="14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doplňující info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překrytí šedých pruhů">
            <a:extLst>
              <a:ext uri="{FF2B5EF4-FFF2-40B4-BE49-F238E27FC236}">
                <a16:creationId xmlns:a16="http://schemas.microsoft.com/office/drawing/2014/main" id="{A89426A9-D8B0-D801-8C65-EC099504A5E7}"/>
              </a:ext>
            </a:extLst>
          </p:cNvPr>
          <p:cNvSpPr/>
          <p:nvPr userDrawn="1"/>
        </p:nvSpPr>
        <p:spPr>
          <a:xfrm>
            <a:off x="12085278" y="0"/>
            <a:ext cx="1354497" cy="165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17"/>
          </a:p>
        </p:txBody>
      </p:sp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B9848CB0-2310-637F-D19D-BBF6A8404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A772EDD1-0F19-22F1-B670-F8ABBCA1C9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Název">
            <a:extLst>
              <a:ext uri="{FF2B5EF4-FFF2-40B4-BE49-F238E27FC236}">
                <a16:creationId xmlns:a16="http://schemas.microsoft.com/office/drawing/2014/main" id="{28D3FD90-2170-23C0-8F05-4B3CE06C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85" y="431801"/>
            <a:ext cx="12317275" cy="6842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Zástupný text">
            <a:extLst>
              <a:ext uri="{FF2B5EF4-FFF2-40B4-BE49-F238E27FC236}">
                <a16:creationId xmlns:a16="http://schemas.microsoft.com/office/drawing/2014/main" id="{2F1352EB-47E4-4F01-375F-E67F31D5C4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2" y="1295401"/>
            <a:ext cx="12325347" cy="43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Doplňující informace</a:t>
            </a:r>
          </a:p>
        </p:txBody>
      </p:sp>
      <p:sp>
        <p:nvSpPr>
          <p:cNvPr id="13" name="Zástupný symbol obsahu">
            <a:extLst>
              <a:ext uri="{FF2B5EF4-FFF2-40B4-BE49-F238E27FC236}">
                <a16:creationId xmlns:a16="http://schemas.microsoft.com/office/drawing/2014/main" id="{0CD4D1A3-0790-B2E2-A5AF-DCDD7A7E819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7214" y="1871663"/>
            <a:ext cx="12325346" cy="48609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99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3" userDrawn="1">
          <p15:clr>
            <a:srgbClr val="FBAE40"/>
          </p15:clr>
        </p15:guide>
        <p15:guide id="2" pos="4232" userDrawn="1">
          <p15:clr>
            <a:srgbClr val="FBAE40"/>
          </p15:clr>
        </p15:guide>
        <p15:guide id="3" pos="441" userDrawn="1">
          <p15:clr>
            <a:srgbClr val="FBAE40"/>
          </p15:clr>
        </p15:guide>
        <p15:guide id="4" pos="8025" userDrawn="1">
          <p15:clr>
            <a:srgbClr val="FBAE40"/>
          </p15:clr>
        </p15:guide>
        <p15:guide id="5" orient="horz" pos="816" userDrawn="1">
          <p15:clr>
            <a:srgbClr val="FBAE40"/>
          </p15:clr>
        </p15:guide>
        <p15:guide id="6" orient="horz" pos="272" userDrawn="1">
          <p15:clr>
            <a:srgbClr val="FBAE40"/>
          </p15:clr>
        </p15:guide>
        <p15:guide id="7" orient="horz" pos="4241" userDrawn="1">
          <p15:clr>
            <a:srgbClr val="FBAE40"/>
          </p15:clr>
        </p15:guide>
        <p15:guide id="8" orient="horz" pos="2699" userDrawn="1">
          <p15:clr>
            <a:srgbClr val="FBAE40"/>
          </p15:clr>
        </p15:guide>
        <p15:guide id="9" orient="horz" pos="1179" userDrawn="1">
          <p15:clr>
            <a:srgbClr val="FBAE40"/>
          </p15:clr>
        </p15:guide>
        <p15:guide id="10" orient="horz" pos="10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">
            <a:extLst>
              <a:ext uri="{FF2B5EF4-FFF2-40B4-BE49-F238E27FC236}">
                <a16:creationId xmlns:a16="http://schemas.microsoft.com/office/drawing/2014/main" id="{5741BED6-711C-61E2-91D5-425A39936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">
            <a:extLst>
              <a:ext uri="{FF2B5EF4-FFF2-40B4-BE49-F238E27FC236}">
                <a16:creationId xmlns:a16="http://schemas.microsoft.com/office/drawing/2014/main" id="{FD4FAE01-2183-7157-825B-9F708C90FC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obsahu 1"/>
          <p:cNvSpPr>
            <a:spLocks noGrp="1"/>
          </p:cNvSpPr>
          <p:nvPr>
            <p:ph sz="half" idx="1" hasCustomPrompt="1"/>
          </p:nvPr>
        </p:nvSpPr>
        <p:spPr>
          <a:xfrm>
            <a:off x="565285" y="1871664"/>
            <a:ext cx="5913007" cy="4860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 kliknutí můžete upravovat všechny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0" name="Nadpis">
            <a:extLst>
              <a:ext uri="{FF2B5EF4-FFF2-40B4-BE49-F238E27FC236}">
                <a16:creationId xmlns:a16="http://schemas.microsoft.com/office/drawing/2014/main" id="{5B41803D-9292-9D7B-2527-88771ABC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obsahu 1">
            <a:extLst>
              <a:ext uri="{FF2B5EF4-FFF2-40B4-BE49-F238E27FC236}">
                <a16:creationId xmlns:a16="http://schemas.microsoft.com/office/drawing/2014/main" id="{76EF20A5-C428-230D-AAF5-99385951DC1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969553" y="1871663"/>
            <a:ext cx="5913007" cy="4860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 kliknutí můžete upravovat všechny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9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32" userDrawn="1">
          <p15:clr>
            <a:srgbClr val="FBAE40"/>
          </p15:clr>
        </p15:guide>
        <p15:guide id="2" pos="441" userDrawn="1">
          <p15:clr>
            <a:srgbClr val="FBAE40"/>
          </p15:clr>
        </p15:guide>
        <p15:guide id="3" pos="8025" userDrawn="1">
          <p15:clr>
            <a:srgbClr val="FBAE40"/>
          </p15:clr>
        </p15:guide>
        <p15:guide id="4" pos="4005" userDrawn="1">
          <p15:clr>
            <a:srgbClr val="FBAE40"/>
          </p15:clr>
        </p15:guide>
        <p15:guide id="5" pos="4461" userDrawn="1">
          <p15:clr>
            <a:srgbClr val="FBAE40"/>
          </p15:clr>
        </p15:guide>
        <p15:guide id="6" orient="horz" pos="1179" userDrawn="1">
          <p15:clr>
            <a:srgbClr val="FBAE40"/>
          </p15:clr>
        </p15:guide>
        <p15:guide id="7" orient="horz" pos="952" userDrawn="1">
          <p15:clr>
            <a:srgbClr val="FBAE40"/>
          </p15:clr>
        </p15:guide>
        <p15:guide id="8" orient="horz" pos="272" userDrawn="1">
          <p15:clr>
            <a:srgbClr val="FBAE40"/>
          </p15:clr>
        </p15:guide>
        <p15:guide id="10" orient="horz" pos="26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">
            <a:extLst>
              <a:ext uri="{FF2B5EF4-FFF2-40B4-BE49-F238E27FC236}">
                <a16:creationId xmlns:a16="http://schemas.microsoft.com/office/drawing/2014/main" id="{F5FBA2A5-5FD7-F984-4111-F90AADA71B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45EA6051-02F7-F6ED-D5E0-FF4AD0A36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Nadpis">
            <a:extLst>
              <a:ext uri="{FF2B5EF4-FFF2-40B4-BE49-F238E27FC236}">
                <a16:creationId xmlns:a16="http://schemas.microsoft.com/office/drawing/2014/main" id="{ECCBB1B9-63EF-47FF-AD47-37BC4AF1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obsahu 1">
            <a:extLst>
              <a:ext uri="{FF2B5EF4-FFF2-40B4-BE49-F238E27FC236}">
                <a16:creationId xmlns:a16="http://schemas.microsoft.com/office/drawing/2014/main" id="{816BAD36-FBB0-B75C-4553-15483684A2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65285" y="2627314"/>
            <a:ext cx="5913007" cy="4105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 kliknutí můžete upravovat všechny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Zástupný symbol obsahu 1">
            <a:extLst>
              <a:ext uri="{FF2B5EF4-FFF2-40B4-BE49-F238E27FC236}">
                <a16:creationId xmlns:a16="http://schemas.microsoft.com/office/drawing/2014/main" id="{D44E3B58-36B5-90B8-D8E9-A5E5376445C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969553" y="2627313"/>
            <a:ext cx="5913007" cy="4105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 kliknutí můžete upravovat všechny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Zástupný podnadpis 1">
            <a:extLst>
              <a:ext uri="{FF2B5EF4-FFF2-40B4-BE49-F238E27FC236}">
                <a16:creationId xmlns:a16="http://schemas.microsoft.com/office/drawing/2014/main" id="{B71D21D8-0B04-3242-D699-43B1F2D9C7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212" y="1871662"/>
            <a:ext cx="5921079" cy="43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9" name="Zástupný podnadpis 1">
            <a:extLst>
              <a:ext uri="{FF2B5EF4-FFF2-40B4-BE49-F238E27FC236}">
                <a16:creationId xmlns:a16="http://schemas.microsoft.com/office/drawing/2014/main" id="{5F79541C-FF27-DAC6-14B7-17335B4D41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9553" y="1871662"/>
            <a:ext cx="5921079" cy="43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3112920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32" userDrawn="1">
          <p15:clr>
            <a:srgbClr val="FBAE40"/>
          </p15:clr>
        </p15:guide>
        <p15:guide id="2" pos="4005" userDrawn="1">
          <p15:clr>
            <a:srgbClr val="FBAE40"/>
          </p15:clr>
        </p15:guide>
        <p15:guide id="3" pos="4461" userDrawn="1">
          <p15:clr>
            <a:srgbClr val="FBAE40"/>
          </p15:clr>
        </p15:guide>
        <p15:guide id="4" pos="8025" userDrawn="1">
          <p15:clr>
            <a:srgbClr val="FBAE40"/>
          </p15:clr>
        </p15:guide>
        <p15:guide id="5" pos="441" userDrawn="1">
          <p15:clr>
            <a:srgbClr val="FBAE40"/>
          </p15:clr>
        </p15:guide>
        <p15:guide id="6" orient="horz" pos="1655" userDrawn="1">
          <p15:clr>
            <a:srgbClr val="FBAE40"/>
          </p15:clr>
        </p15:guide>
        <p15:guide id="7" orient="horz" pos="2948" userDrawn="1">
          <p15:clr>
            <a:srgbClr val="FBAE40"/>
          </p15:clr>
        </p15:guide>
        <p15:guide id="8" orient="horz" pos="4241" userDrawn="1">
          <p15:clr>
            <a:srgbClr val="FBAE40"/>
          </p15:clr>
        </p15:guide>
        <p15:guide id="9" orient="horz" pos="1179" userDrawn="1">
          <p15:clr>
            <a:srgbClr val="FBAE40"/>
          </p15:clr>
        </p15:guide>
        <p15:guide id="10" orient="horz" pos="952" userDrawn="1">
          <p15:clr>
            <a:srgbClr val="FBAE40"/>
          </p15:clr>
        </p15:guide>
        <p15:guide id="11" orient="horz" pos="272" userDrawn="1">
          <p15:clr>
            <a:srgbClr val="FBAE40"/>
          </p15:clr>
        </p15:guide>
        <p15:guide id="12" orient="horz" pos="145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řekrytí šedých pruhů">
            <a:extLst>
              <a:ext uri="{FF2B5EF4-FFF2-40B4-BE49-F238E27FC236}">
                <a16:creationId xmlns:a16="http://schemas.microsoft.com/office/drawing/2014/main" id="{431008EE-EA1C-6A4F-2B6C-7925FC9C0046}"/>
              </a:ext>
            </a:extLst>
          </p:cNvPr>
          <p:cNvSpPr/>
          <p:nvPr userDrawn="1"/>
        </p:nvSpPr>
        <p:spPr>
          <a:xfrm>
            <a:off x="12085278" y="0"/>
            <a:ext cx="1354497" cy="165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17"/>
          </a:p>
        </p:txBody>
      </p:sp>
      <p:sp>
        <p:nvSpPr>
          <p:cNvPr id="10" name="Zástupný symbol pro číslo snímku">
            <a:extLst>
              <a:ext uri="{FF2B5EF4-FFF2-40B4-BE49-F238E27FC236}">
                <a16:creationId xmlns:a16="http://schemas.microsoft.com/office/drawing/2014/main" id="{CAEF385D-DCDD-8DE0-80C2-1CFA6BFE1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zápatí">
            <a:extLst>
              <a:ext uri="{FF2B5EF4-FFF2-40B4-BE49-F238E27FC236}">
                <a16:creationId xmlns:a16="http://schemas.microsoft.com/office/drawing/2014/main" id="{A605E2A2-E14D-E248-2C2B-C8AE31FE50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text">
            <a:extLst>
              <a:ext uri="{FF2B5EF4-FFF2-40B4-BE49-F238E27FC236}">
                <a16:creationId xmlns:a16="http://schemas.microsoft.com/office/drawing/2014/main" id="{D74611A3-D73D-6513-9642-66155E830B1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57214" y="4500562"/>
            <a:ext cx="10326310" cy="20161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None/>
              <a:defRPr sz="3400" b="1">
                <a:solidFill>
                  <a:schemeClr val="accent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Autor části prezentace</a:t>
            </a:r>
          </a:p>
        </p:txBody>
      </p:sp>
      <p:pic>
        <p:nvPicPr>
          <p:cNvPr id="12" name="Pruhy modré rgb svg">
            <a:extLst>
              <a:ext uri="{FF2B5EF4-FFF2-40B4-BE49-F238E27FC236}">
                <a16:creationId xmlns:a16="http://schemas.microsoft.com/office/drawing/2014/main" id="{512FDE19-55C8-ED94-E7C5-34F18C5B14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44000" y="2430000"/>
            <a:ext cx="1495775" cy="2700000"/>
          </a:xfrm>
          <a:prstGeom prst="rect">
            <a:avLst/>
          </a:prstGeom>
        </p:spPr>
      </p:pic>
      <p:sp>
        <p:nvSpPr>
          <p:cNvPr id="18" name="Nadpis 3">
            <a:extLst>
              <a:ext uri="{FF2B5EF4-FFF2-40B4-BE49-F238E27FC236}">
                <a16:creationId xmlns:a16="http://schemas.microsoft.com/office/drawing/2014/main" id="{A3BA911D-348D-6D58-747C-1419890B9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431801"/>
            <a:ext cx="10359603" cy="25574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989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1" userDrawn="1">
          <p15:clr>
            <a:srgbClr val="FBAE40"/>
          </p15:clr>
        </p15:guide>
        <p15:guide id="4" pos="6856" userDrawn="1">
          <p15:clr>
            <a:srgbClr val="FBAE40"/>
          </p15:clr>
        </p15:guide>
        <p15:guide id="5" orient="horz" pos="2608" userDrawn="1">
          <p15:clr>
            <a:srgbClr val="FBAE40"/>
          </p15:clr>
        </p15:guide>
        <p15:guide id="6" orient="horz" pos="272" userDrawn="1">
          <p15:clr>
            <a:srgbClr val="FBAE40"/>
          </p15:clr>
        </p15:guide>
        <p15:guide id="7" orient="horz" pos="4105" userDrawn="1">
          <p15:clr>
            <a:srgbClr val="FBAE40"/>
          </p15:clr>
        </p15:guide>
        <p15:guide id="8" orient="horz" pos="283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překrytí šedých pruhů">
            <a:extLst>
              <a:ext uri="{FF2B5EF4-FFF2-40B4-BE49-F238E27FC236}">
                <a16:creationId xmlns:a16="http://schemas.microsoft.com/office/drawing/2014/main" id="{BDFB86CB-7A6B-C0DA-F995-DCEF161F6F60}"/>
              </a:ext>
            </a:extLst>
          </p:cNvPr>
          <p:cNvSpPr/>
          <p:nvPr userDrawn="1"/>
        </p:nvSpPr>
        <p:spPr>
          <a:xfrm>
            <a:off x="12085278" y="0"/>
            <a:ext cx="1354497" cy="165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17"/>
          </a:p>
        </p:txBody>
      </p:sp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B9848CB0-2310-637F-D19D-BBF6A8404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A772EDD1-0F19-22F1-B670-F8ABBCA1C9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5" name="Zástupný symbol obrázku">
            <a:extLst>
              <a:ext uri="{FF2B5EF4-FFF2-40B4-BE49-F238E27FC236}">
                <a16:creationId xmlns:a16="http://schemas.microsoft.com/office/drawing/2014/main" id="{B451D10B-5DA3-1AC4-3637-AF470040A7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5400"/>
            <a:ext cx="12325346" cy="5437188"/>
          </a:xfrm>
          <a:solidFill>
            <a:schemeClr val="bg2"/>
          </a:solidFill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9" name="Název">
            <a:extLst>
              <a:ext uri="{FF2B5EF4-FFF2-40B4-BE49-F238E27FC236}">
                <a16:creationId xmlns:a16="http://schemas.microsoft.com/office/drawing/2014/main" id="{45E8DB9A-8B35-0F21-420B-272F0D56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85" y="431801"/>
            <a:ext cx="12317275" cy="6842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8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3" userDrawn="1">
          <p15:clr>
            <a:srgbClr val="FBAE40"/>
          </p15:clr>
        </p15:guide>
        <p15:guide id="2" pos="4232" userDrawn="1">
          <p15:clr>
            <a:srgbClr val="FBAE40"/>
          </p15:clr>
        </p15:guide>
        <p15:guide id="3" pos="441" userDrawn="1">
          <p15:clr>
            <a:srgbClr val="FBAE40"/>
          </p15:clr>
        </p15:guide>
        <p15:guide id="4" pos="8025" userDrawn="1">
          <p15:clr>
            <a:srgbClr val="FBAE40"/>
          </p15:clr>
        </p15:guide>
        <p15:guide id="5" orient="horz" pos="816" userDrawn="1">
          <p15:clr>
            <a:srgbClr val="FBAE40"/>
          </p15:clr>
        </p15:guide>
        <p15:guide id="6" orient="horz" pos="272" userDrawn="1">
          <p15:clr>
            <a:srgbClr val="FBAE40"/>
          </p15:clr>
        </p15:guide>
        <p15:guide id="7" orient="horz" pos="4241" userDrawn="1">
          <p15:clr>
            <a:srgbClr val="FBAE40"/>
          </p15:clr>
        </p15:guide>
        <p15:guide id="8" orient="horz" pos="251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/>
          <p:cNvSpPr>
            <a:spLocks noGrp="1"/>
          </p:cNvSpPr>
          <p:nvPr>
            <p:ph type="sldNum" sz="quarter" idx="4"/>
          </p:nvPr>
        </p:nvSpPr>
        <p:spPr>
          <a:xfrm>
            <a:off x="10973321" y="7037854"/>
            <a:ext cx="1909239" cy="37625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2000" b="1">
                <a:solidFill>
                  <a:schemeClr val="accent1"/>
                </a:solidFill>
              </a:defRPr>
            </a:lvl1pPr>
          </a:lstStyle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"/>
          <p:cNvSpPr>
            <a:spLocks noGrp="1"/>
          </p:cNvSpPr>
          <p:nvPr>
            <p:ph type="ftr" sz="quarter" idx="3"/>
          </p:nvPr>
        </p:nvSpPr>
        <p:spPr>
          <a:xfrm>
            <a:off x="2466454" y="7037855"/>
            <a:ext cx="8506868" cy="37625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obsahu"/>
          <p:cNvSpPr>
            <a:spLocks noGrp="1"/>
          </p:cNvSpPr>
          <p:nvPr>
            <p:ph type="body" idx="1"/>
          </p:nvPr>
        </p:nvSpPr>
        <p:spPr>
          <a:xfrm>
            <a:off x="557213" y="1871664"/>
            <a:ext cx="12330111" cy="48609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"/>
          <p:cNvSpPr>
            <a:spLocks noGrp="1"/>
          </p:cNvSpPr>
          <p:nvPr>
            <p:ph type="title"/>
          </p:nvPr>
        </p:nvSpPr>
        <p:spPr>
          <a:xfrm>
            <a:off x="565285" y="431801"/>
            <a:ext cx="11817215" cy="1079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cs-CZ" dirty="0"/>
          </a:p>
        </p:txBody>
      </p:sp>
      <p:pic>
        <p:nvPicPr>
          <p:cNvPr id="13" name="Pruhy světle šedé rgb">
            <a:extLst>
              <a:ext uri="{FF2B5EF4-FFF2-40B4-BE49-F238E27FC236}">
                <a16:creationId xmlns:a16="http://schemas.microsoft.com/office/drawing/2014/main" id="{E38CDCFA-ADF2-34CD-163B-30C3F9464C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650409" y="540000"/>
            <a:ext cx="789366" cy="1044000"/>
          </a:xfrm>
          <a:prstGeom prst="rect">
            <a:avLst/>
          </a:prstGeom>
        </p:spPr>
      </p:pic>
      <p:pic>
        <p:nvPicPr>
          <p:cNvPr id="19" name="Logo ČSÚ rgb svg">
            <a:extLst>
              <a:ext uri="{FF2B5EF4-FFF2-40B4-BE49-F238E27FC236}">
                <a16:creationId xmlns:a16="http://schemas.microsoft.com/office/drawing/2014/main" id="{5C74A244-D77E-4C41-2227-08FEC89320A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57214" y="7102800"/>
            <a:ext cx="874800" cy="240887"/>
          </a:xfrm>
          <a:prstGeom prst="rect">
            <a:avLst/>
          </a:prstGeom>
        </p:spPr>
      </p:pic>
      <p:cxnSp>
        <p:nvCxnSpPr>
          <p:cNvPr id="20" name="Linka v zápatí">
            <a:extLst>
              <a:ext uri="{FF2B5EF4-FFF2-40B4-BE49-F238E27FC236}">
                <a16:creationId xmlns:a16="http://schemas.microsoft.com/office/drawing/2014/main" id="{86E5EF74-E176-3BD5-EA21-7D5EB974BB82}"/>
              </a:ext>
            </a:extLst>
          </p:cNvPr>
          <p:cNvCxnSpPr>
            <a:cxnSpLocks/>
          </p:cNvCxnSpPr>
          <p:nvPr userDrawn="1"/>
        </p:nvCxnSpPr>
        <p:spPr>
          <a:xfrm>
            <a:off x="557214" y="6969600"/>
            <a:ext cx="123301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74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2" r:id="rId4"/>
    <p:sldLayoutId id="2147483675" r:id="rId5"/>
    <p:sldLayoutId id="2147483664" r:id="rId6"/>
    <p:sldLayoutId id="2147483665" r:id="rId7"/>
    <p:sldLayoutId id="2147483663" r:id="rId8"/>
    <p:sldLayoutId id="2147483673" r:id="rId9"/>
    <p:sldLayoutId id="2147483669" r:id="rId10"/>
    <p:sldLayoutId id="2147483677" r:id="rId11"/>
    <p:sldLayoutId id="2147483666" r:id="rId12"/>
    <p:sldLayoutId id="2147483667" r:id="rId13"/>
    <p:sldLayoutId id="2147483676" r:id="rId14"/>
  </p:sldLayoutIdLst>
  <p:hf hdr="0" ftr="0" dt="0"/>
  <p:txStyles>
    <p:titleStyle>
      <a:lvl1pPr algn="l" defTabSz="1266984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764" indent="-316764" algn="l" defTabSz="1266984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3528" indent="-316764" algn="l" defTabSz="1266984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50292" indent="-316764" algn="l" defTabSz="1266984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67056" indent="-316764" algn="l" defTabSz="1266984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83820" indent="-316764" algn="l" defTabSz="1266984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484208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4117699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751192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5384684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66984" rtl="0" eaLnBrk="1" latinLnBrk="0" hangingPunct="1">
        <a:defRPr sz="3017" kern="1200">
          <a:solidFill>
            <a:schemeClr val="tx1"/>
          </a:solidFill>
          <a:latin typeface="+mn-lt"/>
          <a:ea typeface="+mn-ea"/>
          <a:cs typeface="+mn-cs"/>
        </a:defRPr>
      </a:lvl1pPr>
      <a:lvl2pPr marL="633493" algn="l" defTabSz="1266984" rtl="0" eaLnBrk="1" latinLnBrk="0" hangingPunct="1"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266984" algn="l" defTabSz="1266984" rtl="0" eaLnBrk="1" latinLnBrk="0" hangingPunct="1"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1900477" algn="l" defTabSz="12669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33969" algn="l" defTabSz="12669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7462" algn="l" defTabSz="12669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800953" algn="l" defTabSz="12669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434446" algn="l" defTabSz="12669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5067937" algn="l" defTabSz="12669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csu.gov.cz/zakladni-informace-pro-pouziti-api-datastatu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data.csu.gov.cz/api/dotaz/v1/swagger-ui/index.html" TargetMode="External"/><Relationship Id="rId4" Type="http://schemas.openxmlformats.org/officeDocument/2006/relationships/hyperlink" Target="https://data.csu.gov.cz/api/katalog/v1/swagger-ui/index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78B09-CB77-AB63-CFC0-633971812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2883" y="2047558"/>
            <a:ext cx="8004894" cy="2557463"/>
          </a:xfrm>
        </p:spPr>
        <p:txBody>
          <a:bodyPr/>
          <a:lstStyle/>
          <a:p>
            <a:pPr defTabSz="1042990">
              <a:defRPr/>
            </a:pPr>
            <a:r>
              <a:rPr lang="cs-CZ" dirty="0" smtClean="0"/>
              <a:t>Data ČSÚ pro rozhodování ve veřejné správě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BBBBCD-B62D-348B-60BE-12718FA2B5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8. 10. 2025, Olomouc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BE1C60-2781-BF2F-74AF-A623ABCDE1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IX. ročník konference Moderní veřejná správa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ED54B26-AD6B-6CC6-3C2C-6CBB932240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Český statistický úřad, oddělení výstupních databází</a:t>
            </a:r>
            <a:endParaRPr lang="en-US" dirty="0"/>
          </a:p>
          <a:p>
            <a:endParaRPr lang="cs-CZ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7AFA9928-51CB-2424-1EEB-43E8D6FF9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2" y="4747895"/>
            <a:ext cx="10359603" cy="82867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Mgr. Jan Krušinský</a:t>
            </a:r>
            <a:endParaRPr lang="cs-CZ" sz="2400" dirty="0"/>
          </a:p>
        </p:txBody>
      </p:sp>
      <p:sp>
        <p:nvSpPr>
          <p:cNvPr id="8" name="TextovéPole Adresa">
            <a:extLst>
              <a:ext uri="{FF2B5EF4-FFF2-40B4-BE49-F238E27FC236}">
                <a16:creationId xmlns:a16="http://schemas.microsoft.com/office/drawing/2014/main" id="{18858280-4939-28C1-B9FA-E70240936C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8000" y="7019925"/>
            <a:ext cx="12324560" cy="32384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200" noProof="0" dirty="0">
                <a:solidFill>
                  <a:srgbClr val="999999"/>
                </a:solidFill>
              </a:rPr>
              <a:t>www.csu.gov.cz</a:t>
            </a:r>
          </a:p>
        </p:txBody>
      </p:sp>
    </p:spTree>
    <p:extLst>
      <p:ext uri="{BB962C8B-B14F-4D97-AF65-F5344CB8AC3E}">
        <p14:creationId xmlns:p14="http://schemas.microsoft.com/office/powerpoint/2010/main" val="4351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1534" y="229920"/>
            <a:ext cx="11817215" cy="1079499"/>
          </a:xfrm>
        </p:spPr>
        <p:txBody>
          <a:bodyPr/>
          <a:lstStyle/>
          <a:p>
            <a:r>
              <a:rPr lang="cs-CZ" dirty="0" err="1" smtClean="0"/>
              <a:t>DataStat</a:t>
            </a:r>
            <a:r>
              <a:rPr lang="cs-CZ" dirty="0" smtClean="0"/>
              <a:t> – nastavení exportu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675" y="936589"/>
            <a:ext cx="10263750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1534" y="229920"/>
            <a:ext cx="11817215" cy="1079499"/>
          </a:xfrm>
        </p:spPr>
        <p:txBody>
          <a:bodyPr/>
          <a:lstStyle/>
          <a:p>
            <a:r>
              <a:rPr lang="cs-CZ" dirty="0" err="1" smtClean="0"/>
              <a:t>DataStat</a:t>
            </a:r>
            <a:r>
              <a:rPr lang="cs-CZ" dirty="0" smtClean="0"/>
              <a:t> – uložení vlastní tabulky a notifikace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266" y="1089222"/>
            <a:ext cx="10263750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1534" y="229920"/>
            <a:ext cx="11817215" cy="1079499"/>
          </a:xfrm>
        </p:spPr>
        <p:txBody>
          <a:bodyPr/>
          <a:lstStyle/>
          <a:p>
            <a:r>
              <a:rPr lang="cs-CZ" dirty="0" err="1" smtClean="0"/>
              <a:t>DataStat</a:t>
            </a:r>
            <a:r>
              <a:rPr lang="cs-CZ" dirty="0" smtClean="0"/>
              <a:t> – sdílení a API odkazy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795" y="1089222"/>
            <a:ext cx="10263750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65285" y="431801"/>
            <a:ext cx="11817215" cy="945737"/>
          </a:xfrm>
        </p:spPr>
        <p:txBody>
          <a:bodyPr/>
          <a:lstStyle/>
          <a:p>
            <a:r>
              <a:rPr lang="cs-CZ" dirty="0" err="1" smtClean="0"/>
              <a:t>DataStat</a:t>
            </a:r>
            <a:r>
              <a:rPr lang="cs-CZ" dirty="0" smtClean="0"/>
              <a:t> – informace o API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2"/>
          </p:nvPr>
        </p:nvSpPr>
        <p:spPr>
          <a:xfrm>
            <a:off x="565285" y="1655405"/>
            <a:ext cx="12325346" cy="4860925"/>
          </a:xfrm>
        </p:spPr>
        <p:txBody>
          <a:bodyPr/>
          <a:lstStyle/>
          <a:p>
            <a:r>
              <a:rPr lang="cs-CZ" dirty="0" smtClean="0">
                <a:hlinkClick r:id="rId3"/>
              </a:rPr>
              <a:t>https://csu.gov.cz/zakladni-informace-pro-pouziti-api-datastatu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https://data.csu.gov.cz/api/katalog/v1/swagger-ui/index.html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data.csu.gov.cz/api/dotaz/v1/swagger-ui/index.html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667" y="3375903"/>
            <a:ext cx="3119401" cy="31301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8249" y="3375903"/>
            <a:ext cx="3218060" cy="319594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8022" y="3375903"/>
            <a:ext cx="3219322" cy="323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Statistický </a:t>
            </a:r>
            <a:r>
              <a:rPr lang="cs-CZ" sz="3600" dirty="0" err="1" smtClean="0"/>
              <a:t>geoportál</a:t>
            </a:r>
            <a:r>
              <a:rPr lang="cs-CZ" sz="3600" dirty="0"/>
              <a:t> - </a:t>
            </a:r>
            <a:r>
              <a:rPr lang="cs-CZ" sz="3600" dirty="0" smtClean="0">
                <a:solidFill>
                  <a:srgbClr val="C00000"/>
                </a:solidFill>
              </a:rPr>
              <a:t>geodata.csu.gov.cz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2"/>
          </p:nvPr>
        </p:nvSpPr>
        <p:spPr>
          <a:xfrm>
            <a:off x="557214" y="1511300"/>
            <a:ext cx="4395786" cy="50546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Statistická data v prostoru</a:t>
            </a:r>
          </a:p>
          <a:p>
            <a:r>
              <a:rPr lang="cs-CZ" sz="2400" dirty="0" smtClean="0"/>
              <a:t>Data ze sčítání, demografie a dalších oblastí</a:t>
            </a:r>
          </a:p>
          <a:p>
            <a:r>
              <a:rPr lang="cs-CZ" sz="2400" dirty="0" smtClean="0"/>
              <a:t>Aplikace</a:t>
            </a:r>
          </a:p>
          <a:p>
            <a:pPr lvl="1"/>
            <a:r>
              <a:rPr lang="cs-CZ" dirty="0" smtClean="0"/>
              <a:t>Statistický atlas</a:t>
            </a:r>
          </a:p>
          <a:p>
            <a:pPr lvl="1"/>
            <a:r>
              <a:rPr lang="cs-CZ" dirty="0" smtClean="0"/>
              <a:t>Mobilita</a:t>
            </a:r>
          </a:p>
          <a:p>
            <a:pPr lvl="1"/>
            <a:r>
              <a:rPr lang="cs-CZ" dirty="0" smtClean="0"/>
              <a:t>Statistické </a:t>
            </a:r>
            <a:r>
              <a:rPr lang="cs-CZ" dirty="0" err="1" smtClean="0"/>
              <a:t>georeporty</a:t>
            </a:r>
            <a:endParaRPr lang="cs-CZ" dirty="0" smtClean="0"/>
          </a:p>
          <a:p>
            <a:pPr lvl="1"/>
            <a:r>
              <a:rPr lang="cs-CZ" dirty="0" smtClean="0"/>
              <a:t>Mapa s příběhem, </a:t>
            </a:r>
            <a:r>
              <a:rPr lang="cs-CZ" dirty="0" err="1" smtClean="0"/>
              <a:t>dashboardy</a:t>
            </a:r>
            <a:endParaRPr lang="cs-CZ" dirty="0" smtClean="0"/>
          </a:p>
          <a:p>
            <a:r>
              <a:rPr lang="cs-CZ" sz="2400" dirty="0" smtClean="0"/>
              <a:t>Datový portál GIS</a:t>
            </a:r>
          </a:p>
          <a:p>
            <a:r>
              <a:rPr lang="cs-CZ" sz="2400" dirty="0" smtClean="0"/>
              <a:t>Řada ocenění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7521"/>
            <a:ext cx="8571882" cy="510401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504" y="2151785"/>
            <a:ext cx="6817804" cy="34751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886" y="5398804"/>
            <a:ext cx="1717167" cy="170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85" y="431801"/>
            <a:ext cx="9599999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454" y="1048199"/>
            <a:ext cx="9407293" cy="5291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Zástupný symbol pro obsah 6"/>
          <p:cNvPicPr>
            <a:picLocks noGrp="1" noChangeAspect="1"/>
          </p:cNvPicPr>
          <p:nvPr>
            <p:ph idx="12"/>
          </p:nvPr>
        </p:nvPicPr>
        <p:blipFill>
          <a:blip r:embed="rId5"/>
          <a:stretch>
            <a:fillRect/>
          </a:stretch>
        </p:blipFill>
        <p:spPr>
          <a:xfrm>
            <a:off x="2093878" y="2019300"/>
            <a:ext cx="10788682" cy="4804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023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1534" y="229920"/>
            <a:ext cx="11817215" cy="1079499"/>
          </a:xfrm>
        </p:spPr>
        <p:txBody>
          <a:bodyPr/>
          <a:lstStyle/>
          <a:p>
            <a:r>
              <a:rPr lang="cs-CZ" dirty="0" smtClean="0"/>
              <a:t>Datový portál GIS - </a:t>
            </a:r>
            <a:r>
              <a:rPr lang="cs-CZ" sz="3200" dirty="0" smtClean="0">
                <a:solidFill>
                  <a:srgbClr val="C00000"/>
                </a:solidFill>
              </a:rPr>
              <a:t>geodata.csu.gov.cz/as/</a:t>
            </a:r>
            <a:r>
              <a:rPr lang="cs-CZ" sz="3200" dirty="0" err="1" smtClean="0">
                <a:solidFill>
                  <a:srgbClr val="C00000"/>
                </a:solidFill>
              </a:rPr>
              <a:t>dp</a:t>
            </a:r>
            <a:r>
              <a:rPr lang="cs-CZ" sz="3200" dirty="0" smtClean="0">
                <a:solidFill>
                  <a:srgbClr val="C00000"/>
                </a:solidFill>
              </a:rPr>
              <a:t>-gis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48" y="769668"/>
            <a:ext cx="13186206" cy="62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Mobilní aplikace ČSÚ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2"/>
          </p:nvPr>
        </p:nvSpPr>
        <p:spPr>
          <a:xfrm>
            <a:off x="557214" y="1511301"/>
            <a:ext cx="4802186" cy="5221288"/>
          </a:xfrm>
        </p:spPr>
        <p:txBody>
          <a:bodyPr/>
          <a:lstStyle/>
          <a:p>
            <a:r>
              <a:rPr lang="cs-CZ" sz="2800" dirty="0"/>
              <a:t>Od ledna 2022</a:t>
            </a:r>
          </a:p>
          <a:p>
            <a:r>
              <a:rPr lang="cs-CZ" sz="2800" dirty="0"/>
              <a:t>Zdarma Google </a:t>
            </a:r>
            <a:r>
              <a:rPr lang="cs-CZ" sz="2800" dirty="0" smtClean="0"/>
              <a:t>Play</a:t>
            </a:r>
            <a:br>
              <a:rPr lang="cs-CZ" sz="2800" dirty="0" smtClean="0"/>
            </a:br>
            <a:r>
              <a:rPr lang="cs-CZ" sz="2800" dirty="0" smtClean="0"/>
              <a:t>a </a:t>
            </a:r>
            <a:r>
              <a:rPr lang="cs-CZ" sz="2800" dirty="0" err="1"/>
              <a:t>App</a:t>
            </a:r>
            <a:r>
              <a:rPr lang="cs-CZ" sz="2800" dirty="0"/>
              <a:t> </a:t>
            </a:r>
            <a:r>
              <a:rPr lang="cs-CZ" sz="2800" dirty="0" err="1"/>
              <a:t>Store</a:t>
            </a:r>
            <a:endParaRPr lang="cs-CZ" sz="2800" dirty="0"/>
          </a:p>
          <a:p>
            <a:r>
              <a:rPr lang="cs-CZ" sz="2800" dirty="0"/>
              <a:t>Pravidelná aktualizace</a:t>
            </a:r>
          </a:p>
          <a:p>
            <a:r>
              <a:rPr lang="cs-CZ" sz="2800" dirty="0"/>
              <a:t>Aktuality, statistiky, články, </a:t>
            </a:r>
            <a:r>
              <a:rPr lang="cs-CZ" sz="2800" dirty="0" err="1" smtClean="0"/>
              <a:t>infografika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Data podle lokalizace (GPS)</a:t>
            </a:r>
            <a:endParaRPr lang="cs-CZ" sz="2800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87" y="984250"/>
            <a:ext cx="4385754" cy="5988669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6108701" y="1134856"/>
            <a:ext cx="2260600" cy="226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než </a:t>
            </a:r>
          </a:p>
          <a:p>
            <a:pPr algn="ctr"/>
            <a:r>
              <a:rPr lang="cs-CZ" sz="4400" b="1" dirty="0" smtClean="0"/>
              <a:t>2 500 </a:t>
            </a:r>
            <a:r>
              <a:rPr lang="cs-CZ" dirty="0" smtClean="0"/>
              <a:t>stažení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6108701" y="3577812"/>
            <a:ext cx="2260600" cy="226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téměř </a:t>
            </a:r>
          </a:p>
          <a:p>
            <a:pPr algn="ctr"/>
            <a:r>
              <a:rPr lang="cs-CZ" sz="4400" b="1" dirty="0" smtClean="0"/>
              <a:t>1 500 </a:t>
            </a:r>
            <a:r>
              <a:rPr lang="cs-CZ" dirty="0" smtClean="0"/>
              <a:t>aktivních uživatelů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8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19351" y="272166"/>
            <a:ext cx="11817215" cy="1079499"/>
          </a:xfrm>
        </p:spPr>
        <p:txBody>
          <a:bodyPr/>
          <a:lstStyle/>
          <a:p>
            <a:r>
              <a:rPr lang="fr-FR" altLang="cs-CZ" dirty="0" smtClean="0">
                <a:latin typeface="Arial" charset="0"/>
                <a:cs typeface="Arial" charset="0"/>
              </a:rPr>
              <a:t>M</a:t>
            </a:r>
            <a:r>
              <a:rPr lang="cs-CZ" altLang="cs-CZ" dirty="0" smtClean="0">
                <a:latin typeface="Arial" charset="0"/>
                <a:cs typeface="Arial" charset="0"/>
              </a:rPr>
              <a:t>obilní aplikace </a:t>
            </a:r>
            <a:r>
              <a:rPr lang="cs-CZ" altLang="cs-CZ" dirty="0">
                <a:latin typeface="Arial" charset="0"/>
                <a:cs typeface="Arial" charset="0"/>
              </a:rPr>
              <a:t>– </a:t>
            </a:r>
            <a:r>
              <a:rPr lang="cs-CZ" altLang="cs-CZ" dirty="0" smtClean="0">
                <a:latin typeface="Arial" charset="0"/>
                <a:cs typeface="Arial" charset="0"/>
              </a:rPr>
              <a:t>informace o obci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 descr="Obsah obrázku text, snímek obrazovky, mapa, Písmo&#10;&#10;Popis byl vytvořen automaticky">
            <a:extLst>
              <a:ext uri="{FF2B5EF4-FFF2-40B4-BE49-F238E27FC236}">
                <a16:creationId xmlns:a16="http://schemas.microsoft.com/office/drawing/2014/main" id="{387772D6-8B8B-F657-4535-66F9C9B5C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1" y="1116242"/>
            <a:ext cx="2572607" cy="5570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 descr="Obsah obrázku text, snímek obrazovky, software, Písmo&#10;&#10;Popis byl vytvořen automaticky">
            <a:extLst>
              <a:ext uri="{FF2B5EF4-FFF2-40B4-BE49-F238E27FC236}">
                <a16:creationId xmlns:a16="http://schemas.microsoft.com/office/drawing/2014/main" id="{B7B0FA5C-0381-17BD-11DB-0ABEB4F8F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51" y="1151911"/>
            <a:ext cx="2572608" cy="5570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álný bublinový popisek 9"/>
          <p:cNvSpPr/>
          <p:nvPr/>
        </p:nvSpPr>
        <p:spPr>
          <a:xfrm rot="5201792">
            <a:off x="9612240" y="1541325"/>
            <a:ext cx="1803173" cy="1816253"/>
          </a:xfrm>
          <a:prstGeom prst="wedgeEllipseCallout">
            <a:avLst/>
          </a:prstGeom>
          <a:solidFill>
            <a:srgbClr val="006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799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4922" y="1420893"/>
            <a:ext cx="5417681" cy="6138584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9532018" y="1998677"/>
            <a:ext cx="1963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1800" b="1" dirty="0" smtClean="0">
                <a:solidFill>
                  <a:schemeClr val="bg1"/>
                </a:solidFill>
                <a:latin typeface="Arial" charset="0"/>
              </a:rPr>
              <a:t>Na základě</a:t>
            </a:r>
            <a:endParaRPr lang="cs-CZ" altLang="cs-CZ" sz="18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cs-CZ" altLang="cs-CZ" sz="1800" b="1" dirty="0" smtClean="0">
                <a:solidFill>
                  <a:schemeClr val="bg1"/>
                </a:solidFill>
                <a:latin typeface="Arial" charset="0"/>
              </a:rPr>
              <a:t>GPS polohy</a:t>
            </a:r>
            <a:endParaRPr lang="cs-CZ" sz="1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Statistika&amp;My</a:t>
            </a:r>
            <a:r>
              <a:rPr lang="cs-CZ" dirty="0" smtClean="0"/>
              <a:t> - </a:t>
            </a:r>
            <a:r>
              <a:rPr lang="cs-CZ" dirty="0" smtClean="0">
                <a:solidFill>
                  <a:schemeClr val="accent2"/>
                </a:solidFill>
              </a:rPr>
              <a:t>statistikaamy.csu.gov.cz</a:t>
            </a:r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 rot="21182689">
            <a:off x="4464476" y="1421589"/>
            <a:ext cx="2375338" cy="333818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65285" y="1511300"/>
            <a:ext cx="615301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1087438">
              <a:lnSpc>
                <a:spcPct val="90000"/>
              </a:lnSpc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cs-CZ" dirty="0"/>
              <a:t>Od roku 2011</a:t>
            </a:r>
          </a:p>
          <a:p>
            <a:pPr marL="342900" indent="-342900" defTabSz="1087438">
              <a:lnSpc>
                <a:spcPct val="90000"/>
              </a:lnSpc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cs-CZ" dirty="0"/>
              <a:t>8 čísel a dvě dvojčísla	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1787">
            <a:off x="2709279" y="3090929"/>
            <a:ext cx="2361570" cy="3337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378">
            <a:off x="7467098" y="1817361"/>
            <a:ext cx="2361570" cy="3337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31" y="2909947"/>
            <a:ext cx="2651753" cy="3747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976">
            <a:off x="9153651" y="3122997"/>
            <a:ext cx="2361570" cy="3337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33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90C8B4B-FE6A-3D23-E166-C9F1680CD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846F7F-EF7A-DFC6-3D59-FB50EA12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1BC"/>
                </a:solidFill>
              </a:rPr>
              <a:t>Poslání Českého statistického úřadu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F7F32A-1281-39D9-67B2-60D2AF674A3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7214" y="1511301"/>
            <a:ext cx="12325346" cy="5221288"/>
          </a:xfrm>
        </p:spPr>
        <p:txBody>
          <a:bodyPr/>
          <a:lstStyle/>
          <a:p>
            <a:r>
              <a:rPr lang="cs-CZ" dirty="0">
                <a:solidFill>
                  <a:srgbClr val="BD1B21"/>
                </a:solidFill>
              </a:rPr>
              <a:t>Sbírat</a:t>
            </a:r>
            <a:r>
              <a:rPr lang="cs-CZ" dirty="0"/>
              <a:t>, </a:t>
            </a:r>
            <a:r>
              <a:rPr lang="cs-CZ" dirty="0">
                <a:solidFill>
                  <a:srgbClr val="BD1B21"/>
                </a:solidFill>
              </a:rPr>
              <a:t>zpracovávat</a:t>
            </a:r>
            <a:r>
              <a:rPr lang="cs-CZ" dirty="0"/>
              <a:t> a </a:t>
            </a:r>
            <a:r>
              <a:rPr lang="cs-CZ" dirty="0">
                <a:solidFill>
                  <a:srgbClr val="BD1B21"/>
                </a:solidFill>
              </a:rPr>
              <a:t>poskytovat</a:t>
            </a:r>
            <a:r>
              <a:rPr lang="cs-CZ" dirty="0"/>
              <a:t> informace </a:t>
            </a:r>
            <a:r>
              <a:rPr lang="cs-CZ" dirty="0" smtClean="0"/>
              <a:t>o </a:t>
            </a:r>
            <a:r>
              <a:rPr lang="cs-CZ" dirty="0"/>
              <a:t>sociálním, ekonomickém, </a:t>
            </a:r>
            <a:r>
              <a:rPr lang="cs-CZ" dirty="0" smtClean="0"/>
              <a:t>demografickém a </a:t>
            </a:r>
            <a:r>
              <a:rPr lang="cs-CZ" dirty="0"/>
              <a:t>ekologickém vývoji Česka a jeho částí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7" y="3045797"/>
            <a:ext cx="12433460" cy="354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3D77076-BC58-0155-6D79-15C2B98DA5D3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cs-CZ" dirty="0"/>
              <a:t>T +420 </a:t>
            </a:r>
            <a:r>
              <a:rPr lang="cs-CZ" dirty="0" smtClean="0"/>
              <a:t>730 518 922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EACEC7-DDF5-DB26-BAA9-0150F7A06687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cs-CZ" dirty="0"/>
              <a:t>E </a:t>
            </a:r>
            <a:r>
              <a:rPr lang="cs-CZ" dirty="0" smtClean="0"/>
              <a:t>jan.krusinsky@csu.gov.cz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6446E6-0415-DD1C-62F5-F3A04C9B7434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r>
              <a:rPr lang="cs-CZ" dirty="0" smtClean="0"/>
              <a:t>Oddělení výstupních databází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5884D1A-E5BA-DDDC-EE21-1F378A409F7F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cs-CZ" dirty="0" smtClean="0"/>
              <a:t>Mgr. Jan Krušinský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DB8A569-ECA5-366D-A2A8-1AE6711BC8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9" name="TextovéPole Adresa">
            <a:extLst>
              <a:ext uri="{FF2B5EF4-FFF2-40B4-BE49-F238E27FC236}">
                <a16:creationId xmlns:a16="http://schemas.microsoft.com/office/drawing/2014/main" id="{5836137E-612F-24E6-8097-1A570B67EF6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62149" y="7019925"/>
            <a:ext cx="10919625" cy="32384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cs-CZ" sz="1200" dirty="0">
                <a:solidFill>
                  <a:srgbClr val="999999"/>
                </a:solidFill>
              </a:rPr>
              <a:t>Český statistický úřad</a:t>
            </a:r>
            <a:r>
              <a:rPr lang="cs-CZ" sz="1200" dirty="0" smtClean="0">
                <a:solidFill>
                  <a:srgbClr val="999999"/>
                </a:solidFill>
              </a:rPr>
              <a:t>, </a:t>
            </a:r>
            <a:r>
              <a:rPr lang="en-US" sz="1200" noProof="0" dirty="0">
                <a:solidFill>
                  <a:srgbClr val="999999"/>
                </a:solidFill>
              </a:rPr>
              <a:t>www.csu.gov.cz</a:t>
            </a:r>
          </a:p>
        </p:txBody>
      </p:sp>
    </p:spTree>
    <p:extLst>
      <p:ext uri="{BB962C8B-B14F-4D97-AF65-F5344CB8AC3E}">
        <p14:creationId xmlns:p14="http://schemas.microsoft.com/office/powerpoint/2010/main" val="27129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1BC"/>
                </a:solidFill>
              </a:rPr>
              <a:t>Komu ČSÚ poskytuje informace?</a:t>
            </a:r>
            <a:br>
              <a:rPr lang="cs-CZ" dirty="0">
                <a:solidFill>
                  <a:srgbClr val="0071BC"/>
                </a:solidFill>
              </a:rPr>
            </a:br>
            <a:endParaRPr lang="cs-CZ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64788755"/>
              </p:ext>
            </p:extLst>
          </p:nvPr>
        </p:nvGraphicFramePr>
        <p:xfrm>
          <a:off x="565285" y="1184169"/>
          <a:ext cx="8555855" cy="5399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74" y="729758"/>
            <a:ext cx="2822326" cy="62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Poskytování informací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2"/>
          </p:nvPr>
        </p:nvSpPr>
        <p:spPr>
          <a:xfrm>
            <a:off x="557214" y="1511301"/>
            <a:ext cx="6152196" cy="4958079"/>
          </a:xfrm>
        </p:spPr>
        <p:txBody>
          <a:bodyPr/>
          <a:lstStyle/>
          <a:p>
            <a:r>
              <a:rPr lang="cs-CZ" dirty="0" smtClean="0"/>
              <a:t>Webové prezentace</a:t>
            </a:r>
          </a:p>
          <a:p>
            <a:r>
              <a:rPr lang="cs-CZ" dirty="0" smtClean="0"/>
              <a:t>Publikace, rychlé informace, analýzy, tiskové zprávy….</a:t>
            </a:r>
          </a:p>
          <a:p>
            <a:r>
              <a:rPr lang="cs-CZ" dirty="0" err="1" smtClean="0"/>
              <a:t>DataStat</a:t>
            </a:r>
            <a:r>
              <a:rPr lang="cs-CZ" dirty="0" smtClean="0"/>
              <a:t>, Veřejná databáze (VDB)</a:t>
            </a:r>
          </a:p>
          <a:p>
            <a:r>
              <a:rPr lang="cs-CZ" dirty="0" smtClean="0"/>
              <a:t>Statistický </a:t>
            </a:r>
            <a:r>
              <a:rPr lang="cs-CZ" dirty="0" err="1" smtClean="0"/>
              <a:t>geoportál</a:t>
            </a:r>
            <a:endParaRPr lang="cs-CZ" dirty="0" smtClean="0"/>
          </a:p>
          <a:p>
            <a:r>
              <a:rPr lang="cs-CZ" dirty="0" smtClean="0"/>
              <a:t>Mobilní aplikace</a:t>
            </a:r>
          </a:p>
          <a:p>
            <a:r>
              <a:rPr lang="cs-CZ" dirty="0" smtClean="0"/>
              <a:t>Informační služby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sídle ČSÚ (v Praze na </a:t>
            </a:r>
            <a:r>
              <a:rPr lang="cs-CZ" dirty="0" smtClean="0"/>
              <a:t>Skalce)</a:t>
            </a:r>
            <a:br>
              <a:rPr lang="cs-CZ" dirty="0" smtClean="0"/>
            </a:br>
            <a:r>
              <a:rPr lang="cs-CZ" dirty="0" smtClean="0"/>
              <a:t>i </a:t>
            </a:r>
            <a:r>
              <a:rPr lang="cs-CZ" dirty="0"/>
              <a:t>v každém krajském městě</a:t>
            </a:r>
          </a:p>
          <a:p>
            <a:pPr lvl="1"/>
            <a:r>
              <a:rPr lang="cs-CZ" dirty="0"/>
              <a:t>Informace a poradenství o </a:t>
            </a:r>
            <a:r>
              <a:rPr lang="cs-CZ" dirty="0" smtClean="0"/>
              <a:t>domácí</a:t>
            </a:r>
            <a:br>
              <a:rPr lang="cs-CZ" dirty="0" smtClean="0"/>
            </a:br>
            <a:r>
              <a:rPr lang="cs-CZ" dirty="0" smtClean="0"/>
              <a:t>i </a:t>
            </a:r>
            <a:r>
              <a:rPr lang="cs-CZ" dirty="0"/>
              <a:t>mezinárodní </a:t>
            </a:r>
            <a:r>
              <a:rPr lang="cs-CZ" dirty="0" smtClean="0"/>
              <a:t>statistice</a:t>
            </a:r>
            <a:endParaRPr lang="cs-CZ" dirty="0"/>
          </a:p>
          <a:p>
            <a:pPr marL="316764" lvl="1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80" y="431800"/>
            <a:ext cx="5030150" cy="69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40" y="758247"/>
            <a:ext cx="6004560" cy="6245318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65285" y="431801"/>
            <a:ext cx="5812655" cy="1079499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0071BC"/>
                </a:solidFill>
              </a:rPr>
              <a:t>Nejsnazší přístup a hlavní zdroj dat </a:t>
            </a:r>
            <a:r>
              <a:rPr lang="cs-CZ" dirty="0" smtClean="0">
                <a:solidFill>
                  <a:srgbClr val="0071BC"/>
                </a:solidFill>
              </a:rPr>
              <a:t>ČSÚ – </a:t>
            </a:r>
            <a:r>
              <a:rPr lang="cs-CZ" dirty="0" smtClean="0">
                <a:solidFill>
                  <a:srgbClr val="C00000"/>
                </a:solidFill>
              </a:rPr>
              <a:t>csu.gov.cz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2"/>
          </p:nvPr>
        </p:nvPicPr>
        <p:blipFill rotWithShape="1">
          <a:blip r:embed="rId3"/>
          <a:srcRect b="1372"/>
          <a:stretch/>
        </p:blipFill>
        <p:spPr>
          <a:xfrm>
            <a:off x="8208069" y="1293483"/>
            <a:ext cx="3968158" cy="4387228"/>
          </a:xfrm>
          <a:prstGeom prst="rect">
            <a:avLst/>
          </a:prstGeom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565285" y="3354593"/>
            <a:ext cx="6718300" cy="21973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8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Tabulky</a:t>
            </a:r>
            <a:r>
              <a:rPr lang="cs-CZ" dirty="0">
                <a:latin typeface="Arial" pitchFamily="34" charset="0"/>
                <a:cs typeface="Arial" pitchFamily="34" charset="0"/>
              </a:rPr>
              <a:t>, grafy, mapy</a:t>
            </a:r>
          </a:p>
          <a:p>
            <a:pPr marL="342900" lvl="8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itchFamily="34" charset="0"/>
                <a:cs typeface="Arial" pitchFamily="34" charset="0"/>
              </a:rPr>
              <a:t>E-publikace, časové řady, databáze, …</a:t>
            </a:r>
          </a:p>
          <a:p>
            <a:pPr marL="342900" lvl="8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itchFamily="34" charset="0"/>
                <a:cs typeface="Arial" pitchFamily="34" charset="0"/>
              </a:rPr>
              <a:t>Anglická verze webu</a:t>
            </a:r>
          </a:p>
          <a:p>
            <a:pPr marL="342900" lvl="8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itchFamily="34" charset="0"/>
                <a:cs typeface="Arial" pitchFamily="34" charset="0"/>
              </a:rPr>
              <a:t>Web i pro mobily</a:t>
            </a:r>
          </a:p>
          <a:p>
            <a:pPr marL="342900" lvl="8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itchFamily="34" charset="0"/>
                <a:cs typeface="Arial" pitchFamily="34" charset="0"/>
              </a:rPr>
              <a:t>Přístupná pro hendikepované</a:t>
            </a: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565285" y="1804315"/>
            <a:ext cx="5161145" cy="1257263"/>
          </a:xfrm>
          <a:prstGeom prst="wedgeRoundRectCallout">
            <a:avLst>
              <a:gd name="adj1" fmla="val 62215"/>
              <a:gd name="adj2" fmla="val 37954"/>
              <a:gd name="adj3" fmla="val 16667"/>
            </a:avLst>
          </a:prstGeom>
          <a:solidFill>
            <a:srgbClr val="FAD5D2"/>
          </a:solidFill>
          <a:ln w="41275" cap="rnd">
            <a:noFill/>
          </a:ln>
        </p:spPr>
        <p:txBody>
          <a:bodyPr wrap="square" anchor="ctr">
            <a:noAutofit/>
          </a:bodyPr>
          <a:lstStyle/>
          <a:p>
            <a:pPr marL="342900" indent="-342900" algn="ctr"/>
            <a:r>
              <a:rPr lang="cs-CZ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Všechny informace na </a:t>
            </a:r>
            <a:r>
              <a:rPr lang="cs-CZ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webu</a:t>
            </a:r>
            <a:br>
              <a:rPr lang="cs-CZ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ČSÚ jsou </a:t>
            </a:r>
            <a:r>
              <a:rPr lang="cs-CZ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zdarma</a:t>
            </a:r>
            <a:r>
              <a:rPr lang="cs-CZ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68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VDB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1773013" y="226120"/>
            <a:ext cx="10800000" cy="117611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85" y="1458191"/>
            <a:ext cx="1200772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DataStat</a:t>
            </a:r>
            <a:r>
              <a:rPr lang="cs-CZ" dirty="0" smtClean="0"/>
              <a:t> – nová databáze ČSÚ – </a:t>
            </a:r>
            <a:r>
              <a:rPr lang="cs-CZ" sz="3200" dirty="0" smtClean="0">
                <a:solidFill>
                  <a:srgbClr val="C00000"/>
                </a:solidFill>
              </a:rPr>
              <a:t>data.csu.gov.cz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29" y="1095559"/>
            <a:ext cx="10140162" cy="6037829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930" y="1606834"/>
            <a:ext cx="7938279" cy="4465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8890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65285" y="206170"/>
            <a:ext cx="11817215" cy="1079499"/>
          </a:xfrm>
        </p:spPr>
        <p:txBody>
          <a:bodyPr/>
          <a:lstStyle/>
          <a:p>
            <a:r>
              <a:rPr lang="cs-CZ" dirty="0" err="1" smtClean="0"/>
              <a:t>DataStat</a:t>
            </a:r>
            <a:r>
              <a:rPr lang="cs-CZ" dirty="0" smtClean="0"/>
              <a:t> – informace o datové sadě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017" y="936589"/>
            <a:ext cx="10263750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65285" y="206170"/>
            <a:ext cx="11817215" cy="1079499"/>
          </a:xfrm>
        </p:spPr>
        <p:txBody>
          <a:bodyPr/>
          <a:lstStyle/>
          <a:p>
            <a:r>
              <a:rPr lang="cs-CZ" dirty="0" err="1" smtClean="0"/>
              <a:t>DataStat</a:t>
            </a:r>
            <a:r>
              <a:rPr lang="cs-CZ" dirty="0" smtClean="0"/>
              <a:t> – stažení celé datové sady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935" y="1089222"/>
            <a:ext cx="10263750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 ČSÚ A4">
  <a:themeElements>
    <a:clrScheme name="ČSÚ">
      <a:dk1>
        <a:sysClr val="windowText" lastClr="000000"/>
      </a:dk1>
      <a:lt1>
        <a:sysClr val="window" lastClr="FFFFFF"/>
      </a:lt1>
      <a:dk2>
        <a:srgbClr val="747678"/>
      </a:dk2>
      <a:lt2>
        <a:srgbClr val="DCDCDC"/>
      </a:lt2>
      <a:accent1>
        <a:srgbClr val="0071BC"/>
      </a:accent1>
      <a:accent2>
        <a:srgbClr val="BC091B"/>
      </a:accent2>
      <a:accent3>
        <a:srgbClr val="84878B"/>
      </a:accent3>
      <a:accent4>
        <a:srgbClr val="B5852B"/>
      </a:accent4>
      <a:accent5>
        <a:srgbClr val="AA4F7A"/>
      </a:accent5>
      <a:accent6>
        <a:srgbClr val="5D9D4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C17ABE6B-9BBD-4547-B75E-7618C468ADD7}" vid="{23FDC94A-928F-46EF-8BAE-43696B8D15E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bb031e8-0ec3-498e-97d2-1b09176cfb8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218093216AF542A8C03D49EB777110" ma:contentTypeVersion="15" ma:contentTypeDescription="Vytvoří nový dokument" ma:contentTypeScope="" ma:versionID="226d9411943d89d5bf1717ed654438f3">
  <xsd:schema xmlns:xsd="http://www.w3.org/2001/XMLSchema" xmlns:xs="http://www.w3.org/2001/XMLSchema" xmlns:p="http://schemas.microsoft.com/office/2006/metadata/properties" xmlns:ns3="bbb031e8-0ec3-498e-97d2-1b09176cfb87" xmlns:ns4="1fd7475d-6e95-4ff4-ae24-4431e24986fe" targetNamespace="http://schemas.microsoft.com/office/2006/metadata/properties" ma:root="true" ma:fieldsID="cabb01f433b259aed4bdda7e2ab140d4" ns3:_="" ns4:_="">
    <xsd:import namespace="bbb031e8-0ec3-498e-97d2-1b09176cfb87"/>
    <xsd:import namespace="1fd7475d-6e95-4ff4-ae24-4431e24986fe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031e8-0ec3-498e-97d2-1b09176cfb87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7475d-6e95-4ff4-ae24-4431e24986fe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B0F41C-1761-4330-A6D3-C524566D25F2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1fd7475d-6e95-4ff4-ae24-4431e24986fe"/>
    <ds:schemaRef ds:uri="http://schemas.openxmlformats.org/package/2006/metadata/core-properties"/>
    <ds:schemaRef ds:uri="bbb031e8-0ec3-498e-97d2-1b09176cfb8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4DE713E-A9D2-49C9-9BF5-93015CE293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41890D-BAFC-47D9-82FF-EBBF52F0C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031e8-0ec3-498e-97d2-1b09176cfb87"/>
    <ds:schemaRef ds:uri="1fd7475d-6e95-4ff4-ae24-4431e2498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Form_c460_Powerpointova prezentace_CZ_16ku9 (1)</Template>
  <TotalTime>807</TotalTime>
  <Words>490</Words>
  <Application>Microsoft Office PowerPoint</Application>
  <PresentationFormat>Vlastní</PresentationFormat>
  <Paragraphs>118</Paragraphs>
  <Slides>20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Aptos</vt:lpstr>
      <vt:lpstr>Arial</vt:lpstr>
      <vt:lpstr>Calibri</vt:lpstr>
      <vt:lpstr>Prezentace ČSÚ A4</vt:lpstr>
      <vt:lpstr>Data ČSÚ pro rozhodování ve veřejné správě</vt:lpstr>
      <vt:lpstr>Poslání Českého statistického úřadu</vt:lpstr>
      <vt:lpstr>Komu ČSÚ poskytuje informace? </vt:lpstr>
      <vt:lpstr>Poskytování informací </vt:lpstr>
      <vt:lpstr>Nejsnazší přístup a hlavní zdroj dat ČSÚ – csu.gov.cz</vt:lpstr>
      <vt:lpstr>VDB</vt:lpstr>
      <vt:lpstr>DataStat – nová databáze ČSÚ – data.csu.gov.cz</vt:lpstr>
      <vt:lpstr>DataStat – informace o datové sadě</vt:lpstr>
      <vt:lpstr>DataStat – stažení celé datové sady</vt:lpstr>
      <vt:lpstr>DataStat – nastavení exportu</vt:lpstr>
      <vt:lpstr>DataStat – uložení vlastní tabulky a notifikace</vt:lpstr>
      <vt:lpstr>DataStat – sdílení a API odkazy</vt:lpstr>
      <vt:lpstr>DataStat – informace o API</vt:lpstr>
      <vt:lpstr>Statistický geoportál - geodata.csu.gov.cz</vt:lpstr>
      <vt:lpstr>Prezentace aplikace PowerPoint</vt:lpstr>
      <vt:lpstr>Datový portál GIS - geodata.csu.gov.cz/as/dp-gis</vt:lpstr>
      <vt:lpstr>Mobilní aplikace ČSÚ</vt:lpstr>
      <vt:lpstr>Mobilní aplikace – informace o obci </vt:lpstr>
      <vt:lpstr>Statistika&amp;My - statistikaamy.csu.gov.cz</vt:lpstr>
      <vt:lpstr>Děkuji za pozornost</vt:lpstr>
    </vt:vector>
  </TitlesOfParts>
  <Company>ČSÚ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Český statistický úřad:_x000b_užitečný zdroj informací pro učitele i žáky</dc:title>
  <dc:creator>Kuncová Petra</dc:creator>
  <cp:lastModifiedBy>Krušinský Jan</cp:lastModifiedBy>
  <cp:revision>76</cp:revision>
  <dcterms:created xsi:type="dcterms:W3CDTF">2025-03-14T08:57:19Z</dcterms:created>
  <dcterms:modified xsi:type="dcterms:W3CDTF">2025-10-02T11:05:50Z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0x01010099218093216AF542A8C03D49EB777110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