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notesMasterIdLst>
    <p:notesMasterId r:id="rId19"/>
  </p:notesMasterIdLst>
  <p:handoutMasterIdLst>
    <p:handoutMasterId r:id="rId20"/>
  </p:handoutMasterIdLst>
  <p:sldIdLst>
    <p:sldId id="256" r:id="rId5"/>
    <p:sldId id="290" r:id="rId6"/>
    <p:sldId id="257" r:id="rId7"/>
    <p:sldId id="291" r:id="rId8"/>
    <p:sldId id="298" r:id="rId9"/>
    <p:sldId id="300" r:id="rId10"/>
    <p:sldId id="305" r:id="rId11"/>
    <p:sldId id="302" r:id="rId12"/>
    <p:sldId id="303" r:id="rId13"/>
    <p:sldId id="282" r:id="rId14"/>
    <p:sldId id="286" r:id="rId15"/>
    <p:sldId id="304" r:id="rId16"/>
    <p:sldId id="273" r:id="rId17"/>
    <p:sldId id="288" r:id="rId18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99B3774-A52B-DC32-9F67-FA4D71B27C36}" name="Ing. Barbora Doležalová" initials="ID" userId="S::barbora.dolezalova@sfdi.cz::05d54c90-26ed-4e20-9aec-e99fccf2d9f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B4F879-98BF-4E1B-3473-C2F7615BA339}" v="80" dt="2024-11-03T15:28:01.963"/>
    <p1510:client id="{AF34D9D2-10FD-4C42-A08D-39A6930A0F8B}" v="2" dt="2024-11-04T13:53:26.2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Světlý sty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. Lucie Bartáková" userId="S::lucie.bartakova@sfdi.cz::9633c712-fd4d-4382-b778-d130eaad1178" providerId="AD" clId="Web-{81B4F879-98BF-4E1B-3473-C2F7615BA339}"/>
    <pc:docChg chg="addSld modSld">
      <pc:chgData name="Ing. Lucie Bartáková" userId="S::lucie.bartakova@sfdi.cz::9633c712-fd4d-4382-b778-d130eaad1178" providerId="AD" clId="Web-{81B4F879-98BF-4E1B-3473-C2F7615BA339}" dt="2024-11-03T15:28:01.963" v="77" actId="20577"/>
      <pc:docMkLst>
        <pc:docMk/>
      </pc:docMkLst>
      <pc:sldChg chg="modSp">
        <pc:chgData name="Ing. Lucie Bartáková" userId="S::lucie.bartakova@sfdi.cz::9633c712-fd4d-4382-b778-d130eaad1178" providerId="AD" clId="Web-{81B4F879-98BF-4E1B-3473-C2F7615BA339}" dt="2024-11-03T15:27:23.587" v="41" actId="20577"/>
        <pc:sldMkLst>
          <pc:docMk/>
          <pc:sldMk cId="1151552179" sldId="273"/>
        </pc:sldMkLst>
        <pc:spChg chg="mod">
          <ac:chgData name="Ing. Lucie Bartáková" userId="S::lucie.bartakova@sfdi.cz::9633c712-fd4d-4382-b778-d130eaad1178" providerId="AD" clId="Web-{81B4F879-98BF-4E1B-3473-C2F7615BA339}" dt="2024-11-03T15:27:23.587" v="41" actId="20577"/>
          <ac:spMkLst>
            <pc:docMk/>
            <pc:sldMk cId="1151552179" sldId="273"/>
            <ac:spMk id="3" creationId="{59D8140A-3080-35DE-27E8-3B4A171548A2}"/>
          </ac:spMkLst>
        </pc:spChg>
      </pc:sldChg>
      <pc:sldChg chg="addSp delSp modSp">
        <pc:chgData name="Ing. Lucie Bartáková" userId="S::lucie.bartakova@sfdi.cz::9633c712-fd4d-4382-b778-d130eaad1178" providerId="AD" clId="Web-{81B4F879-98BF-4E1B-3473-C2F7615BA339}" dt="2024-11-03T15:23:34.361" v="14" actId="14100"/>
        <pc:sldMkLst>
          <pc:docMk/>
          <pc:sldMk cId="3751536557" sldId="300"/>
        </pc:sldMkLst>
        <pc:spChg chg="mod">
          <ac:chgData name="Ing. Lucie Bartáková" userId="S::lucie.bartakova@sfdi.cz::9633c712-fd4d-4382-b778-d130eaad1178" providerId="AD" clId="Web-{81B4F879-98BF-4E1B-3473-C2F7615BA339}" dt="2024-11-03T15:23:34.361" v="14" actId="14100"/>
          <ac:spMkLst>
            <pc:docMk/>
            <pc:sldMk cId="3751536557" sldId="300"/>
            <ac:spMk id="2" creationId="{338C85B5-CF88-8DA8-145F-C362BDCB1681}"/>
          </ac:spMkLst>
        </pc:spChg>
        <pc:spChg chg="add del mod">
          <ac:chgData name="Ing. Lucie Bartáková" userId="S::lucie.bartakova@sfdi.cz::9633c712-fd4d-4382-b778-d130eaad1178" providerId="AD" clId="Web-{81B4F879-98BF-4E1B-3473-C2F7615BA339}" dt="2024-11-03T15:23:27.767" v="13"/>
          <ac:spMkLst>
            <pc:docMk/>
            <pc:sldMk cId="3751536557" sldId="300"/>
            <ac:spMk id="5" creationId="{E0AFDFD4-3270-08F2-396F-4D49033FDEB5}"/>
          </ac:spMkLst>
        </pc:spChg>
        <pc:picChg chg="del mod">
          <ac:chgData name="Ing. Lucie Bartáková" userId="S::lucie.bartakova@sfdi.cz::9633c712-fd4d-4382-b778-d130eaad1178" providerId="AD" clId="Web-{81B4F879-98BF-4E1B-3473-C2F7615BA339}" dt="2024-11-03T15:23:16.720" v="12"/>
          <ac:picMkLst>
            <pc:docMk/>
            <pc:sldMk cId="3751536557" sldId="300"/>
            <ac:picMk id="6" creationId="{07901E3B-DD45-1AD6-8A67-F4166101547D}"/>
          </ac:picMkLst>
        </pc:picChg>
      </pc:sldChg>
      <pc:sldChg chg="addSp delSp modSp add replId">
        <pc:chgData name="Ing. Lucie Bartáková" userId="S::lucie.bartakova@sfdi.cz::9633c712-fd4d-4382-b778-d130eaad1178" providerId="AD" clId="Web-{81B4F879-98BF-4E1B-3473-C2F7615BA339}" dt="2024-11-03T15:23:03.970" v="11" actId="14100"/>
        <pc:sldMkLst>
          <pc:docMk/>
          <pc:sldMk cId="3945881542" sldId="305"/>
        </pc:sldMkLst>
        <pc:spChg chg="del mod">
          <ac:chgData name="Ing. Lucie Bartáková" userId="S::lucie.bartakova@sfdi.cz::9633c712-fd4d-4382-b778-d130eaad1178" providerId="AD" clId="Web-{81B4F879-98BF-4E1B-3473-C2F7615BA339}" dt="2024-11-03T15:22:39.985" v="5"/>
          <ac:spMkLst>
            <pc:docMk/>
            <pc:sldMk cId="3945881542" sldId="305"/>
            <ac:spMk id="2" creationId="{338C85B5-CF88-8DA8-145F-C362BDCB1681}"/>
          </ac:spMkLst>
        </pc:spChg>
        <pc:spChg chg="mod">
          <ac:chgData name="Ing. Lucie Bartáková" userId="S::lucie.bartakova@sfdi.cz::9633c712-fd4d-4382-b778-d130eaad1178" providerId="AD" clId="Web-{81B4F879-98BF-4E1B-3473-C2F7615BA339}" dt="2024-11-03T15:22:30.703" v="2" actId="20577"/>
          <ac:spMkLst>
            <pc:docMk/>
            <pc:sldMk cId="3945881542" sldId="305"/>
            <ac:spMk id="4" creationId="{185802C1-0094-AA08-A757-CD89AEA0B7B4}"/>
          </ac:spMkLst>
        </pc:spChg>
        <pc:spChg chg="add del mod">
          <ac:chgData name="Ing. Lucie Bartáková" userId="S::lucie.bartakova@sfdi.cz::9633c712-fd4d-4382-b778-d130eaad1178" providerId="AD" clId="Web-{81B4F879-98BF-4E1B-3473-C2F7615BA339}" dt="2024-11-03T15:22:54.173" v="8"/>
          <ac:spMkLst>
            <pc:docMk/>
            <pc:sldMk cId="3945881542" sldId="305"/>
            <ac:spMk id="5" creationId="{9A7303A2-012B-518D-FC37-C02F3C9E0B0E}"/>
          </ac:spMkLst>
        </pc:spChg>
        <pc:picChg chg="mod">
          <ac:chgData name="Ing. Lucie Bartáková" userId="S::lucie.bartakova@sfdi.cz::9633c712-fd4d-4382-b778-d130eaad1178" providerId="AD" clId="Web-{81B4F879-98BF-4E1B-3473-C2F7615BA339}" dt="2024-11-03T15:23:03.970" v="11" actId="14100"/>
          <ac:picMkLst>
            <pc:docMk/>
            <pc:sldMk cId="3945881542" sldId="305"/>
            <ac:picMk id="6" creationId="{07901E3B-DD45-1AD6-8A67-F4166101547D}"/>
          </ac:picMkLst>
        </pc:picChg>
      </pc:sldChg>
      <pc:sldChg chg="addSp delSp modSp add replId">
        <pc:chgData name="Ing. Lucie Bartáková" userId="S::lucie.bartakova@sfdi.cz::9633c712-fd4d-4382-b778-d130eaad1178" providerId="AD" clId="Web-{81B4F879-98BF-4E1B-3473-C2F7615BA339}" dt="2024-11-03T15:28:01.963" v="77" actId="20577"/>
        <pc:sldMkLst>
          <pc:docMk/>
          <pc:sldMk cId="2272700884" sldId="306"/>
        </pc:sldMkLst>
        <pc:spChg chg="mod">
          <ac:chgData name="Ing. Lucie Bartáková" userId="S::lucie.bartakova@sfdi.cz::9633c712-fd4d-4382-b778-d130eaad1178" providerId="AD" clId="Web-{81B4F879-98BF-4E1B-3473-C2F7615BA339}" dt="2024-11-03T15:27:54.760" v="74" actId="20577"/>
          <ac:spMkLst>
            <pc:docMk/>
            <pc:sldMk cId="2272700884" sldId="306"/>
            <ac:spMk id="2" creationId="{7CE3712B-CA3A-5B02-FA20-8D2A194B7C01}"/>
          </ac:spMkLst>
        </pc:spChg>
        <pc:spChg chg="mod">
          <ac:chgData name="Ing. Lucie Bartáková" userId="S::lucie.bartakova@sfdi.cz::9633c712-fd4d-4382-b778-d130eaad1178" providerId="AD" clId="Web-{81B4F879-98BF-4E1B-3473-C2F7615BA339}" dt="2024-11-03T15:28:01.963" v="77" actId="20577"/>
          <ac:spMkLst>
            <pc:docMk/>
            <pc:sldMk cId="2272700884" sldId="306"/>
            <ac:spMk id="3" creationId="{59D8140A-3080-35DE-27E8-3B4A171548A2}"/>
          </ac:spMkLst>
        </pc:spChg>
        <pc:spChg chg="add mod">
          <ac:chgData name="Ing. Lucie Bartáková" userId="S::lucie.bartakova@sfdi.cz::9633c712-fd4d-4382-b778-d130eaad1178" providerId="AD" clId="Web-{81B4F879-98BF-4E1B-3473-C2F7615BA339}" dt="2024-11-03T15:27:58.244" v="75"/>
          <ac:spMkLst>
            <pc:docMk/>
            <pc:sldMk cId="2272700884" sldId="306"/>
            <ac:spMk id="6" creationId="{872EF946-7E1D-6B22-8FE8-1C90616594A0}"/>
          </ac:spMkLst>
        </pc:spChg>
        <pc:picChg chg="del">
          <ac:chgData name="Ing. Lucie Bartáková" userId="S::lucie.bartakova@sfdi.cz::9633c712-fd4d-4382-b778-d130eaad1178" providerId="AD" clId="Web-{81B4F879-98BF-4E1B-3473-C2F7615BA339}" dt="2024-11-03T15:27:58.244" v="75"/>
          <ac:picMkLst>
            <pc:docMk/>
            <pc:sldMk cId="2272700884" sldId="306"/>
            <ac:picMk id="5" creationId="{AAC0F56E-D429-C2EA-7D45-8B16E79836C5}"/>
          </ac:picMkLst>
        </pc:picChg>
      </pc:sldChg>
    </pc:docChg>
  </pc:docChgLst>
  <pc:docChgLst>
    <pc:chgData name="Ing. Jakub Voneš" userId="2dc41526-2e61-4b25-8525-9a7d410cad53" providerId="ADAL" clId="{44BFFDED-83F4-4147-A140-5C0A93B65B41}"/>
    <pc:docChg chg="custSel addSld delSld modSld sldOrd">
      <pc:chgData name="Ing. Jakub Voneš" userId="2dc41526-2e61-4b25-8525-9a7d410cad53" providerId="ADAL" clId="{44BFFDED-83F4-4147-A140-5C0A93B65B41}" dt="2024-11-01T13:03:35.618" v="898" actId="20577"/>
      <pc:docMkLst>
        <pc:docMk/>
      </pc:docMkLst>
      <pc:sldChg chg="modSp mod">
        <pc:chgData name="Ing. Jakub Voneš" userId="2dc41526-2e61-4b25-8525-9a7d410cad53" providerId="ADAL" clId="{44BFFDED-83F4-4147-A140-5C0A93B65B41}" dt="2024-11-01T12:18:50.561" v="15" actId="20577"/>
        <pc:sldMkLst>
          <pc:docMk/>
          <pc:sldMk cId="2328718445" sldId="256"/>
        </pc:sldMkLst>
        <pc:spChg chg="mod">
          <ac:chgData name="Ing. Jakub Voneš" userId="2dc41526-2e61-4b25-8525-9a7d410cad53" providerId="ADAL" clId="{44BFFDED-83F4-4147-A140-5C0A93B65B41}" dt="2024-11-01T12:18:50.561" v="15" actId="20577"/>
          <ac:spMkLst>
            <pc:docMk/>
            <pc:sldMk cId="2328718445" sldId="256"/>
            <ac:spMk id="7" creationId="{4AFAA6B4-5A21-2741-E813-8795F428EBB8}"/>
          </ac:spMkLst>
        </pc:spChg>
      </pc:sldChg>
      <pc:sldChg chg="modSp mod modNotesTx">
        <pc:chgData name="Ing. Jakub Voneš" userId="2dc41526-2e61-4b25-8525-9a7d410cad53" providerId="ADAL" clId="{44BFFDED-83F4-4147-A140-5C0A93B65B41}" dt="2024-11-01T12:58:01.168" v="862" actId="20577"/>
        <pc:sldMkLst>
          <pc:docMk/>
          <pc:sldMk cId="1151552179" sldId="273"/>
        </pc:sldMkLst>
        <pc:spChg chg="mod">
          <ac:chgData name="Ing. Jakub Voneš" userId="2dc41526-2e61-4b25-8525-9a7d410cad53" providerId="ADAL" clId="{44BFFDED-83F4-4147-A140-5C0A93B65B41}" dt="2024-11-01T12:58:01.168" v="862" actId="20577"/>
          <ac:spMkLst>
            <pc:docMk/>
            <pc:sldMk cId="1151552179" sldId="273"/>
            <ac:spMk id="3" creationId="{59D8140A-3080-35DE-27E8-3B4A171548A2}"/>
          </ac:spMkLst>
        </pc:spChg>
      </pc:sldChg>
      <pc:sldChg chg="modSp mod">
        <pc:chgData name="Ing. Jakub Voneš" userId="2dc41526-2e61-4b25-8525-9a7d410cad53" providerId="ADAL" clId="{44BFFDED-83F4-4147-A140-5C0A93B65B41}" dt="2024-11-01T12:24:22.465" v="62" actId="20577"/>
        <pc:sldMkLst>
          <pc:docMk/>
          <pc:sldMk cId="2324361881" sldId="277"/>
        </pc:sldMkLst>
        <pc:spChg chg="mod">
          <ac:chgData name="Ing. Jakub Voneš" userId="2dc41526-2e61-4b25-8525-9a7d410cad53" providerId="ADAL" clId="{44BFFDED-83F4-4147-A140-5C0A93B65B41}" dt="2024-11-01T12:24:22.465" v="62" actId="20577"/>
          <ac:spMkLst>
            <pc:docMk/>
            <pc:sldMk cId="2324361881" sldId="277"/>
            <ac:spMk id="2" creationId="{A56AFFCE-B11E-6D91-F00F-2A8DB6D66706}"/>
          </ac:spMkLst>
        </pc:spChg>
      </pc:sldChg>
      <pc:sldChg chg="modNotesTx">
        <pc:chgData name="Ing. Jakub Voneš" userId="2dc41526-2e61-4b25-8525-9a7d410cad53" providerId="ADAL" clId="{44BFFDED-83F4-4147-A140-5C0A93B65B41}" dt="2024-11-01T13:03:35.618" v="898" actId="20577"/>
        <pc:sldMkLst>
          <pc:docMk/>
          <pc:sldMk cId="657494231" sldId="282"/>
        </pc:sldMkLst>
      </pc:sldChg>
      <pc:sldChg chg="modSp">
        <pc:chgData name="Ing. Jakub Voneš" userId="2dc41526-2e61-4b25-8525-9a7d410cad53" providerId="ADAL" clId="{44BFFDED-83F4-4147-A140-5C0A93B65B41}" dt="2024-11-01T12:49:52.062" v="619"/>
        <pc:sldMkLst>
          <pc:docMk/>
          <pc:sldMk cId="1900353116" sldId="286"/>
        </pc:sldMkLst>
        <pc:graphicFrameChg chg="mod">
          <ac:chgData name="Ing. Jakub Voneš" userId="2dc41526-2e61-4b25-8525-9a7d410cad53" providerId="ADAL" clId="{44BFFDED-83F4-4147-A140-5C0A93B65B41}" dt="2024-11-01T12:49:52.062" v="619"/>
          <ac:graphicFrameMkLst>
            <pc:docMk/>
            <pc:sldMk cId="1900353116" sldId="286"/>
            <ac:graphicFrameMk id="5" creationId="{18573A63-460E-655F-6D43-312127A350B3}"/>
          </ac:graphicFrameMkLst>
        </pc:graphicFrameChg>
      </pc:sldChg>
      <pc:sldChg chg="modSp mod ord">
        <pc:chgData name="Ing. Jakub Voneš" userId="2dc41526-2e61-4b25-8525-9a7d410cad53" providerId="ADAL" clId="{44BFFDED-83F4-4147-A140-5C0A93B65B41}" dt="2024-11-01T12:34:04.582" v="200"/>
        <pc:sldMkLst>
          <pc:docMk/>
          <pc:sldMk cId="3751536557" sldId="300"/>
        </pc:sldMkLst>
        <pc:spChg chg="mod">
          <ac:chgData name="Ing. Jakub Voneš" userId="2dc41526-2e61-4b25-8525-9a7d410cad53" providerId="ADAL" clId="{44BFFDED-83F4-4147-A140-5C0A93B65B41}" dt="2024-11-01T12:33:48.567" v="198" actId="20577"/>
          <ac:spMkLst>
            <pc:docMk/>
            <pc:sldMk cId="3751536557" sldId="300"/>
            <ac:spMk id="2" creationId="{338C85B5-CF88-8DA8-145F-C362BDCB1681}"/>
          </ac:spMkLst>
        </pc:spChg>
      </pc:sldChg>
      <pc:sldChg chg="del ord">
        <pc:chgData name="Ing. Jakub Voneš" userId="2dc41526-2e61-4b25-8525-9a7d410cad53" providerId="ADAL" clId="{44BFFDED-83F4-4147-A140-5C0A93B65B41}" dt="2024-11-01T12:43:41.122" v="509" actId="2696"/>
        <pc:sldMkLst>
          <pc:docMk/>
          <pc:sldMk cId="2953315277" sldId="301"/>
        </pc:sldMkLst>
      </pc:sldChg>
      <pc:sldChg chg="modSp mod modNotesTx">
        <pc:chgData name="Ing. Jakub Voneš" userId="2dc41526-2e61-4b25-8525-9a7d410cad53" providerId="ADAL" clId="{44BFFDED-83F4-4147-A140-5C0A93B65B41}" dt="2024-11-01T12:43:01.568" v="508" actId="20577"/>
        <pc:sldMkLst>
          <pc:docMk/>
          <pc:sldMk cId="3071140550" sldId="302"/>
        </pc:sldMkLst>
        <pc:spChg chg="mod">
          <ac:chgData name="Ing. Jakub Voneš" userId="2dc41526-2e61-4b25-8525-9a7d410cad53" providerId="ADAL" clId="{44BFFDED-83F4-4147-A140-5C0A93B65B41}" dt="2024-11-01T12:38:43.466" v="269" actId="20577"/>
          <ac:spMkLst>
            <pc:docMk/>
            <pc:sldMk cId="3071140550" sldId="302"/>
            <ac:spMk id="2" creationId="{DE49D420-9D2E-D3ED-29EE-8BB4148119CE}"/>
          </ac:spMkLst>
        </pc:spChg>
        <pc:spChg chg="mod">
          <ac:chgData name="Ing. Jakub Voneš" userId="2dc41526-2e61-4b25-8525-9a7d410cad53" providerId="ADAL" clId="{44BFFDED-83F4-4147-A140-5C0A93B65B41}" dt="2024-11-01T12:42:00.918" v="448" actId="20577"/>
          <ac:spMkLst>
            <pc:docMk/>
            <pc:sldMk cId="3071140550" sldId="302"/>
            <ac:spMk id="3" creationId="{43EAA4F5-83FD-A45F-A3C5-6720CFFA2EC5}"/>
          </ac:spMkLst>
        </pc:spChg>
      </pc:sldChg>
      <pc:sldChg chg="addSp delSp modSp new mod modClrScheme chgLayout">
        <pc:chgData name="Ing. Jakub Voneš" userId="2dc41526-2e61-4b25-8525-9a7d410cad53" providerId="ADAL" clId="{44BFFDED-83F4-4147-A140-5C0A93B65B41}" dt="2024-11-01T12:49:21.132" v="618" actId="20577"/>
        <pc:sldMkLst>
          <pc:docMk/>
          <pc:sldMk cId="2496447238" sldId="303"/>
        </pc:sldMkLst>
        <pc:spChg chg="del mod ord">
          <ac:chgData name="Ing. Jakub Voneš" userId="2dc41526-2e61-4b25-8525-9a7d410cad53" providerId="ADAL" clId="{44BFFDED-83F4-4147-A140-5C0A93B65B41}" dt="2024-11-01T12:47:01.922" v="511" actId="700"/>
          <ac:spMkLst>
            <pc:docMk/>
            <pc:sldMk cId="2496447238" sldId="303"/>
            <ac:spMk id="2" creationId="{44CB7694-D5E1-5881-E3FF-F968CD034A99}"/>
          </ac:spMkLst>
        </pc:spChg>
        <pc:spChg chg="del">
          <ac:chgData name="Ing. Jakub Voneš" userId="2dc41526-2e61-4b25-8525-9a7d410cad53" providerId="ADAL" clId="{44BFFDED-83F4-4147-A140-5C0A93B65B41}" dt="2024-11-01T12:47:01.922" v="511" actId="700"/>
          <ac:spMkLst>
            <pc:docMk/>
            <pc:sldMk cId="2496447238" sldId="303"/>
            <ac:spMk id="3" creationId="{41D6326C-F9AB-B419-75BC-8088666252DA}"/>
          </ac:spMkLst>
        </pc:spChg>
        <pc:spChg chg="del mod ord">
          <ac:chgData name="Ing. Jakub Voneš" userId="2dc41526-2e61-4b25-8525-9a7d410cad53" providerId="ADAL" clId="{44BFFDED-83F4-4147-A140-5C0A93B65B41}" dt="2024-11-01T12:47:01.922" v="511" actId="700"/>
          <ac:spMkLst>
            <pc:docMk/>
            <pc:sldMk cId="2496447238" sldId="303"/>
            <ac:spMk id="4" creationId="{B7115698-414A-AED1-2D77-F63B0E6B2944}"/>
          </ac:spMkLst>
        </pc:spChg>
        <pc:spChg chg="add mod ord">
          <ac:chgData name="Ing. Jakub Voneš" userId="2dc41526-2e61-4b25-8525-9a7d410cad53" providerId="ADAL" clId="{44BFFDED-83F4-4147-A140-5C0A93B65B41}" dt="2024-11-01T12:48:12.335" v="572" actId="700"/>
          <ac:spMkLst>
            <pc:docMk/>
            <pc:sldMk cId="2496447238" sldId="303"/>
            <ac:spMk id="5" creationId="{5F6B1A23-E74F-7467-C59A-79DB6708AAE5}"/>
          </ac:spMkLst>
        </pc:spChg>
        <pc:spChg chg="add mod ord">
          <ac:chgData name="Ing. Jakub Voneš" userId="2dc41526-2e61-4b25-8525-9a7d410cad53" providerId="ADAL" clId="{44BFFDED-83F4-4147-A140-5C0A93B65B41}" dt="2024-11-01T12:49:21.132" v="618" actId="20577"/>
          <ac:spMkLst>
            <pc:docMk/>
            <pc:sldMk cId="2496447238" sldId="303"/>
            <ac:spMk id="6" creationId="{A90A094C-88A7-C4E2-E844-2AD52A26F246}"/>
          </ac:spMkLst>
        </pc:spChg>
        <pc:spChg chg="add mod ord">
          <ac:chgData name="Ing. Jakub Voneš" userId="2dc41526-2e61-4b25-8525-9a7d410cad53" providerId="ADAL" clId="{44BFFDED-83F4-4147-A140-5C0A93B65B41}" dt="2024-11-01T12:48:32.426" v="579"/>
          <ac:spMkLst>
            <pc:docMk/>
            <pc:sldMk cId="2496447238" sldId="303"/>
            <ac:spMk id="7" creationId="{890A0E24-5E04-C4CA-7D69-0CE4CC64645C}"/>
          </ac:spMkLst>
        </pc:spChg>
        <pc:graphicFrameChg chg="add mod">
          <ac:chgData name="Ing. Jakub Voneš" userId="2dc41526-2e61-4b25-8525-9a7d410cad53" providerId="ADAL" clId="{44BFFDED-83F4-4147-A140-5C0A93B65B41}" dt="2024-11-01T12:48:53.916" v="580"/>
          <ac:graphicFrameMkLst>
            <pc:docMk/>
            <pc:sldMk cId="2496447238" sldId="303"/>
            <ac:graphicFrameMk id="8" creationId="{0C97D043-61A7-4AA9-5DDD-65456A723B30}"/>
          </ac:graphicFrameMkLst>
        </pc:graphicFrameChg>
      </pc:sldChg>
      <pc:sldChg chg="modSp new mod">
        <pc:chgData name="Ing. Jakub Voneš" userId="2dc41526-2e61-4b25-8525-9a7d410cad53" providerId="ADAL" clId="{44BFFDED-83F4-4147-A140-5C0A93B65B41}" dt="2024-11-01T12:53:45.966" v="698" actId="20577"/>
        <pc:sldMkLst>
          <pc:docMk/>
          <pc:sldMk cId="555547573" sldId="304"/>
        </pc:sldMkLst>
        <pc:spChg chg="mod">
          <ac:chgData name="Ing. Jakub Voneš" userId="2dc41526-2e61-4b25-8525-9a7d410cad53" providerId="ADAL" clId="{44BFFDED-83F4-4147-A140-5C0A93B65B41}" dt="2024-11-01T12:53:29.516" v="647" actId="20577"/>
          <ac:spMkLst>
            <pc:docMk/>
            <pc:sldMk cId="555547573" sldId="304"/>
            <ac:spMk id="2" creationId="{EF853644-F21E-0E9E-8B3D-8F5BCC99303B}"/>
          </ac:spMkLst>
        </pc:spChg>
        <pc:spChg chg="mod">
          <ac:chgData name="Ing. Jakub Voneš" userId="2dc41526-2e61-4b25-8525-9a7d410cad53" providerId="ADAL" clId="{44BFFDED-83F4-4147-A140-5C0A93B65B41}" dt="2024-11-01T12:53:45.966" v="698" actId="20577"/>
          <ac:spMkLst>
            <pc:docMk/>
            <pc:sldMk cId="555547573" sldId="304"/>
            <ac:spMk id="3" creationId="{26563926-B08F-57FD-3FC1-0C39DE1E77BE}"/>
          </ac:spMkLst>
        </pc:spChg>
      </pc:sldChg>
    </pc:docChg>
  </pc:docChgLst>
  <pc:docChgLst>
    <pc:chgData name="Ing. Jakub Voneš" userId="2dc41526-2e61-4b25-8525-9a7d410cad53" providerId="ADAL" clId="{EB5A0E62-7691-42B3-9426-905F27AF1EC9}"/>
    <pc:docChg chg="undo custSel addSld delSld modSld sldOrd modMainMaster">
      <pc:chgData name="Ing. Jakub Voneš" userId="2dc41526-2e61-4b25-8525-9a7d410cad53" providerId="ADAL" clId="{EB5A0E62-7691-42B3-9426-905F27AF1EC9}" dt="2024-11-04T12:04:27.976" v="1552" actId="2696"/>
      <pc:docMkLst>
        <pc:docMk/>
      </pc:docMkLst>
      <pc:sldChg chg="modSp mod">
        <pc:chgData name="Ing. Jakub Voneš" userId="2dc41526-2e61-4b25-8525-9a7d410cad53" providerId="ADAL" clId="{EB5A0E62-7691-42B3-9426-905F27AF1EC9}" dt="2024-11-01T09:01:03.087" v="6"/>
        <pc:sldMkLst>
          <pc:docMk/>
          <pc:sldMk cId="2328718445" sldId="256"/>
        </pc:sldMkLst>
        <pc:spChg chg="mod">
          <ac:chgData name="Ing. Jakub Voneš" userId="2dc41526-2e61-4b25-8525-9a7d410cad53" providerId="ADAL" clId="{EB5A0E62-7691-42B3-9426-905F27AF1EC9}" dt="2024-11-01T07:46:23.211" v="2"/>
          <ac:spMkLst>
            <pc:docMk/>
            <pc:sldMk cId="2328718445" sldId="256"/>
            <ac:spMk id="7" creationId="{4AFAA6B4-5A21-2741-E813-8795F428EBB8}"/>
          </ac:spMkLst>
        </pc:spChg>
        <pc:spChg chg="mod">
          <ac:chgData name="Ing. Jakub Voneš" userId="2dc41526-2e61-4b25-8525-9a7d410cad53" providerId="ADAL" clId="{EB5A0E62-7691-42B3-9426-905F27AF1EC9}" dt="2024-11-01T09:01:03.087" v="6"/>
          <ac:spMkLst>
            <pc:docMk/>
            <pc:sldMk cId="2328718445" sldId="256"/>
            <ac:spMk id="9" creationId="{266F687B-AAD9-C290-252C-2B79EB733A51}"/>
          </ac:spMkLst>
        </pc:spChg>
      </pc:sldChg>
      <pc:sldChg chg="del ord">
        <pc:chgData name="Ing. Jakub Voneš" userId="2dc41526-2e61-4b25-8525-9a7d410cad53" providerId="ADAL" clId="{EB5A0E62-7691-42B3-9426-905F27AF1EC9}" dt="2024-11-01T09:19:01.642" v="36" actId="2696"/>
        <pc:sldMkLst>
          <pc:docMk/>
          <pc:sldMk cId="1248988491" sldId="259"/>
        </pc:sldMkLst>
      </pc:sldChg>
      <pc:sldChg chg="del ord">
        <pc:chgData name="Ing. Jakub Voneš" userId="2dc41526-2e61-4b25-8525-9a7d410cad53" providerId="ADAL" clId="{EB5A0E62-7691-42B3-9426-905F27AF1EC9}" dt="2024-11-01T09:38:08.645" v="1230" actId="2696"/>
        <pc:sldMkLst>
          <pc:docMk/>
          <pc:sldMk cId="336738311" sldId="264"/>
        </pc:sldMkLst>
      </pc:sldChg>
      <pc:sldChg chg="del">
        <pc:chgData name="Ing. Jakub Voneš" userId="2dc41526-2e61-4b25-8525-9a7d410cad53" providerId="ADAL" clId="{EB5A0E62-7691-42B3-9426-905F27AF1EC9}" dt="2024-11-01T09:35:13.776" v="1187" actId="2696"/>
        <pc:sldMkLst>
          <pc:docMk/>
          <pc:sldMk cId="3594858484" sldId="265"/>
        </pc:sldMkLst>
      </pc:sldChg>
      <pc:sldChg chg="modSp mod">
        <pc:chgData name="Ing. Jakub Voneš" userId="2dc41526-2e61-4b25-8525-9a7d410cad53" providerId="ADAL" clId="{EB5A0E62-7691-42B3-9426-905F27AF1EC9}" dt="2024-11-01T09:37:26.977" v="1229" actId="20577"/>
        <pc:sldMkLst>
          <pc:docMk/>
          <pc:sldMk cId="1151552179" sldId="273"/>
        </pc:sldMkLst>
        <pc:spChg chg="mod">
          <ac:chgData name="Ing. Jakub Voneš" userId="2dc41526-2e61-4b25-8525-9a7d410cad53" providerId="ADAL" clId="{EB5A0E62-7691-42B3-9426-905F27AF1EC9}" dt="2024-11-01T09:37:26.977" v="1229" actId="20577"/>
          <ac:spMkLst>
            <pc:docMk/>
            <pc:sldMk cId="1151552179" sldId="273"/>
            <ac:spMk id="2" creationId="{7CE3712B-CA3A-5B02-FA20-8D2A194B7C01}"/>
          </ac:spMkLst>
        </pc:spChg>
      </pc:sldChg>
      <pc:sldChg chg="modSp mod ord">
        <pc:chgData name="Ing. Jakub Voneš" userId="2dc41526-2e61-4b25-8525-9a7d410cad53" providerId="ADAL" clId="{EB5A0E62-7691-42B3-9426-905F27AF1EC9}" dt="2024-11-01T09:22:18.760" v="125" actId="20577"/>
        <pc:sldMkLst>
          <pc:docMk/>
          <pc:sldMk cId="2324361881" sldId="277"/>
        </pc:sldMkLst>
        <pc:spChg chg="mod">
          <ac:chgData name="Ing. Jakub Voneš" userId="2dc41526-2e61-4b25-8525-9a7d410cad53" providerId="ADAL" clId="{EB5A0E62-7691-42B3-9426-905F27AF1EC9}" dt="2024-11-01T09:21:55.015" v="66" actId="20577"/>
          <ac:spMkLst>
            <pc:docMk/>
            <pc:sldMk cId="2324361881" sldId="277"/>
            <ac:spMk id="2" creationId="{A56AFFCE-B11E-6D91-F00F-2A8DB6D66706}"/>
          </ac:spMkLst>
        </pc:spChg>
        <pc:spChg chg="mod">
          <ac:chgData name="Ing. Jakub Voneš" userId="2dc41526-2e61-4b25-8525-9a7d410cad53" providerId="ADAL" clId="{EB5A0E62-7691-42B3-9426-905F27AF1EC9}" dt="2024-11-01T09:22:18.760" v="125" actId="20577"/>
          <ac:spMkLst>
            <pc:docMk/>
            <pc:sldMk cId="2324361881" sldId="277"/>
            <ac:spMk id="4" creationId="{F09F493A-EF7A-89CD-E749-5907AADCA897}"/>
          </ac:spMkLst>
        </pc:spChg>
      </pc:sldChg>
      <pc:sldChg chg="modSp del mod ord">
        <pc:chgData name="Ing. Jakub Voneš" userId="2dc41526-2e61-4b25-8525-9a7d410cad53" providerId="ADAL" clId="{EB5A0E62-7691-42B3-9426-905F27AF1EC9}" dt="2024-11-01T09:26:31.580" v="422" actId="47"/>
        <pc:sldMkLst>
          <pc:docMk/>
          <pc:sldMk cId="2348917607" sldId="278"/>
        </pc:sldMkLst>
        <pc:spChg chg="mod">
          <ac:chgData name="Ing. Jakub Voneš" userId="2dc41526-2e61-4b25-8525-9a7d410cad53" providerId="ADAL" clId="{EB5A0E62-7691-42B3-9426-905F27AF1EC9}" dt="2024-11-01T09:19:10.280" v="44" actId="20577"/>
          <ac:spMkLst>
            <pc:docMk/>
            <pc:sldMk cId="2348917607" sldId="278"/>
            <ac:spMk id="2" creationId="{447B50E6-D571-BF9B-7A13-2C89F9D886A8}"/>
          </ac:spMkLst>
        </pc:spChg>
      </pc:sldChg>
      <pc:sldChg chg="del ord">
        <pc:chgData name="Ing. Jakub Voneš" userId="2dc41526-2e61-4b25-8525-9a7d410cad53" providerId="ADAL" clId="{EB5A0E62-7691-42B3-9426-905F27AF1EC9}" dt="2024-11-01T09:24:07.996" v="215" actId="2696"/>
        <pc:sldMkLst>
          <pc:docMk/>
          <pc:sldMk cId="177578024" sldId="279"/>
        </pc:sldMkLst>
      </pc:sldChg>
      <pc:sldChg chg="del ord">
        <pc:chgData name="Ing. Jakub Voneš" userId="2dc41526-2e61-4b25-8525-9a7d410cad53" providerId="ADAL" clId="{EB5A0E62-7691-42B3-9426-905F27AF1EC9}" dt="2024-11-01T09:38:08.645" v="1230" actId="2696"/>
        <pc:sldMkLst>
          <pc:docMk/>
          <pc:sldMk cId="1330219566" sldId="280"/>
        </pc:sldMkLst>
      </pc:sldChg>
      <pc:sldChg chg="del ord">
        <pc:chgData name="Ing. Jakub Voneš" userId="2dc41526-2e61-4b25-8525-9a7d410cad53" providerId="ADAL" clId="{EB5A0E62-7691-42B3-9426-905F27AF1EC9}" dt="2024-11-01T09:38:08.645" v="1230" actId="2696"/>
        <pc:sldMkLst>
          <pc:docMk/>
          <pc:sldMk cId="2429950500" sldId="281"/>
        </pc:sldMkLst>
      </pc:sldChg>
      <pc:sldChg chg="modSp mod ord">
        <pc:chgData name="Ing. Jakub Voneš" userId="2dc41526-2e61-4b25-8525-9a7d410cad53" providerId="ADAL" clId="{EB5A0E62-7691-42B3-9426-905F27AF1EC9}" dt="2024-11-01T09:34:00.217" v="1066" actId="20577"/>
        <pc:sldMkLst>
          <pc:docMk/>
          <pc:sldMk cId="657494231" sldId="282"/>
        </pc:sldMkLst>
        <pc:spChg chg="mod">
          <ac:chgData name="Ing. Jakub Voneš" userId="2dc41526-2e61-4b25-8525-9a7d410cad53" providerId="ADAL" clId="{EB5A0E62-7691-42B3-9426-905F27AF1EC9}" dt="2024-11-01T09:34:00.217" v="1066" actId="20577"/>
          <ac:spMkLst>
            <pc:docMk/>
            <pc:sldMk cId="657494231" sldId="282"/>
            <ac:spMk id="5" creationId="{B8967C1D-F07E-9533-B4A2-0DD608F45929}"/>
          </ac:spMkLst>
        </pc:spChg>
      </pc:sldChg>
      <pc:sldChg chg="del ord">
        <pc:chgData name="Ing. Jakub Voneš" userId="2dc41526-2e61-4b25-8525-9a7d410cad53" providerId="ADAL" clId="{EB5A0E62-7691-42B3-9426-905F27AF1EC9}" dt="2024-11-01T09:38:08.645" v="1230" actId="2696"/>
        <pc:sldMkLst>
          <pc:docMk/>
          <pc:sldMk cId="2517571607" sldId="283"/>
        </pc:sldMkLst>
      </pc:sldChg>
      <pc:sldChg chg="del">
        <pc:chgData name="Ing. Jakub Voneš" userId="2dc41526-2e61-4b25-8525-9a7d410cad53" providerId="ADAL" clId="{EB5A0E62-7691-42B3-9426-905F27AF1EC9}" dt="2024-11-01T09:37:16.442" v="1210" actId="2696"/>
        <pc:sldMkLst>
          <pc:docMk/>
          <pc:sldMk cId="2144570600" sldId="284"/>
        </pc:sldMkLst>
      </pc:sldChg>
      <pc:sldChg chg="del ord">
        <pc:chgData name="Ing. Jakub Voneš" userId="2dc41526-2e61-4b25-8525-9a7d410cad53" providerId="ADAL" clId="{EB5A0E62-7691-42B3-9426-905F27AF1EC9}" dt="2024-11-01T09:38:08.645" v="1230" actId="2696"/>
        <pc:sldMkLst>
          <pc:docMk/>
          <pc:sldMk cId="2160642728" sldId="285"/>
        </pc:sldMkLst>
      </pc:sldChg>
      <pc:sldChg chg="modSp">
        <pc:chgData name="Ing. Jakub Voneš" userId="2dc41526-2e61-4b25-8525-9a7d410cad53" providerId="ADAL" clId="{EB5A0E62-7691-42B3-9426-905F27AF1EC9}" dt="2024-11-01T09:36:56.287" v="1209"/>
        <pc:sldMkLst>
          <pc:docMk/>
          <pc:sldMk cId="1900353116" sldId="286"/>
        </pc:sldMkLst>
        <pc:graphicFrameChg chg="mod">
          <ac:chgData name="Ing. Jakub Voneš" userId="2dc41526-2e61-4b25-8525-9a7d410cad53" providerId="ADAL" clId="{EB5A0E62-7691-42B3-9426-905F27AF1EC9}" dt="2024-11-01T09:36:56.287" v="1209"/>
          <ac:graphicFrameMkLst>
            <pc:docMk/>
            <pc:sldMk cId="1900353116" sldId="286"/>
            <ac:graphicFrameMk id="5" creationId="{18573A63-460E-655F-6D43-312127A350B3}"/>
          </ac:graphicFrameMkLst>
        </pc:graphicFrameChg>
      </pc:sldChg>
      <pc:sldChg chg="del">
        <pc:chgData name="Ing. Jakub Voneš" userId="2dc41526-2e61-4b25-8525-9a7d410cad53" providerId="ADAL" clId="{EB5A0E62-7691-42B3-9426-905F27AF1EC9}" dt="2024-11-01T09:01:24.293" v="7" actId="2696"/>
        <pc:sldMkLst>
          <pc:docMk/>
          <pc:sldMk cId="3821779471" sldId="289"/>
        </pc:sldMkLst>
      </pc:sldChg>
      <pc:sldChg chg="modSp mod">
        <pc:chgData name="Ing. Jakub Voneš" userId="2dc41526-2e61-4b25-8525-9a7d410cad53" providerId="ADAL" clId="{EB5A0E62-7691-42B3-9426-905F27AF1EC9}" dt="2024-11-01T09:18:36.153" v="31" actId="20577"/>
        <pc:sldMkLst>
          <pc:docMk/>
          <pc:sldMk cId="572431719" sldId="291"/>
        </pc:sldMkLst>
        <pc:spChg chg="mod">
          <ac:chgData name="Ing. Jakub Voneš" userId="2dc41526-2e61-4b25-8525-9a7d410cad53" providerId="ADAL" clId="{EB5A0E62-7691-42B3-9426-905F27AF1EC9}" dt="2024-11-01T09:18:36.153" v="31" actId="20577"/>
          <ac:spMkLst>
            <pc:docMk/>
            <pc:sldMk cId="572431719" sldId="291"/>
            <ac:spMk id="5" creationId="{18959365-1151-1FA6-1034-3341FF4AEBD4}"/>
          </ac:spMkLst>
        </pc:spChg>
      </pc:sldChg>
      <pc:sldChg chg="del">
        <pc:chgData name="Ing. Jakub Voneš" userId="2dc41526-2e61-4b25-8525-9a7d410cad53" providerId="ADAL" clId="{EB5A0E62-7691-42B3-9426-905F27AF1EC9}" dt="2024-11-01T09:24:12.199" v="216" actId="2696"/>
        <pc:sldMkLst>
          <pc:docMk/>
          <pc:sldMk cId="3908789658" sldId="292"/>
        </pc:sldMkLst>
      </pc:sldChg>
      <pc:sldChg chg="del">
        <pc:chgData name="Ing. Jakub Voneš" userId="2dc41526-2e61-4b25-8525-9a7d410cad53" providerId="ADAL" clId="{EB5A0E62-7691-42B3-9426-905F27AF1EC9}" dt="2024-11-01T09:24:07.996" v="215" actId="2696"/>
        <pc:sldMkLst>
          <pc:docMk/>
          <pc:sldMk cId="2559153677" sldId="293"/>
        </pc:sldMkLst>
      </pc:sldChg>
      <pc:sldChg chg="del">
        <pc:chgData name="Ing. Jakub Voneš" userId="2dc41526-2e61-4b25-8525-9a7d410cad53" providerId="ADAL" clId="{EB5A0E62-7691-42B3-9426-905F27AF1EC9}" dt="2024-11-01T09:24:07.996" v="215" actId="2696"/>
        <pc:sldMkLst>
          <pc:docMk/>
          <pc:sldMk cId="2511424114" sldId="294"/>
        </pc:sldMkLst>
      </pc:sldChg>
      <pc:sldChg chg="del">
        <pc:chgData name="Ing. Jakub Voneš" userId="2dc41526-2e61-4b25-8525-9a7d410cad53" providerId="ADAL" clId="{EB5A0E62-7691-42B3-9426-905F27AF1EC9}" dt="2024-11-01T09:24:07.996" v="215" actId="2696"/>
        <pc:sldMkLst>
          <pc:docMk/>
          <pc:sldMk cId="3251484773" sldId="295"/>
        </pc:sldMkLst>
      </pc:sldChg>
      <pc:sldChg chg="del">
        <pc:chgData name="Ing. Jakub Voneš" userId="2dc41526-2e61-4b25-8525-9a7d410cad53" providerId="ADAL" clId="{EB5A0E62-7691-42B3-9426-905F27AF1EC9}" dt="2024-11-01T09:24:07.996" v="215" actId="2696"/>
        <pc:sldMkLst>
          <pc:docMk/>
          <pc:sldMk cId="823521334" sldId="296"/>
        </pc:sldMkLst>
      </pc:sldChg>
      <pc:sldChg chg="del">
        <pc:chgData name="Ing. Jakub Voneš" userId="2dc41526-2e61-4b25-8525-9a7d410cad53" providerId="ADAL" clId="{EB5A0E62-7691-42B3-9426-905F27AF1EC9}" dt="2024-11-01T09:24:07.996" v="215" actId="2696"/>
        <pc:sldMkLst>
          <pc:docMk/>
          <pc:sldMk cId="2701880367" sldId="297"/>
        </pc:sldMkLst>
      </pc:sldChg>
      <pc:sldChg chg="addSp delSp modSp new del mod modClrScheme chgLayout">
        <pc:chgData name="Ing. Jakub Voneš" userId="2dc41526-2e61-4b25-8525-9a7d410cad53" providerId="ADAL" clId="{EB5A0E62-7691-42B3-9426-905F27AF1EC9}" dt="2024-11-01T09:22:37.785" v="126" actId="2696"/>
        <pc:sldMkLst>
          <pc:docMk/>
          <pc:sldMk cId="2457242854" sldId="298"/>
        </pc:sldMkLst>
        <pc:spChg chg="del mod ord">
          <ac:chgData name="Ing. Jakub Voneš" userId="2dc41526-2e61-4b25-8525-9a7d410cad53" providerId="ADAL" clId="{EB5A0E62-7691-42B3-9426-905F27AF1EC9}" dt="2024-11-01T09:21:35.164" v="62" actId="700"/>
          <ac:spMkLst>
            <pc:docMk/>
            <pc:sldMk cId="2457242854" sldId="298"/>
            <ac:spMk id="2" creationId="{9ADB9D4A-B4F4-C3F4-C7CA-23D7B02578B9}"/>
          </ac:spMkLst>
        </pc:spChg>
        <pc:spChg chg="del mod ord">
          <ac:chgData name="Ing. Jakub Voneš" userId="2dc41526-2e61-4b25-8525-9a7d410cad53" providerId="ADAL" clId="{EB5A0E62-7691-42B3-9426-905F27AF1EC9}" dt="2024-11-01T09:21:35.164" v="62" actId="700"/>
          <ac:spMkLst>
            <pc:docMk/>
            <pc:sldMk cId="2457242854" sldId="298"/>
            <ac:spMk id="3" creationId="{39AEFC65-8A80-7DD1-B66E-F16D395F438C}"/>
          </ac:spMkLst>
        </pc:spChg>
        <pc:spChg chg="del">
          <ac:chgData name="Ing. Jakub Voneš" userId="2dc41526-2e61-4b25-8525-9a7d410cad53" providerId="ADAL" clId="{EB5A0E62-7691-42B3-9426-905F27AF1EC9}" dt="2024-11-01T09:21:35.164" v="62" actId="700"/>
          <ac:spMkLst>
            <pc:docMk/>
            <pc:sldMk cId="2457242854" sldId="298"/>
            <ac:spMk id="4" creationId="{70B5A59B-08C4-46C6-30CF-89ECC77D05DB}"/>
          </ac:spMkLst>
        </pc:spChg>
        <pc:spChg chg="del">
          <ac:chgData name="Ing. Jakub Voneš" userId="2dc41526-2e61-4b25-8525-9a7d410cad53" providerId="ADAL" clId="{EB5A0E62-7691-42B3-9426-905F27AF1EC9}" dt="2024-11-01T09:21:35.164" v="62" actId="700"/>
          <ac:spMkLst>
            <pc:docMk/>
            <pc:sldMk cId="2457242854" sldId="298"/>
            <ac:spMk id="5" creationId="{7E52EFC0-3688-E67D-948A-DC6F680BB57E}"/>
          </ac:spMkLst>
        </pc:spChg>
        <pc:spChg chg="add mod ord">
          <ac:chgData name="Ing. Jakub Voneš" userId="2dc41526-2e61-4b25-8525-9a7d410cad53" providerId="ADAL" clId="{EB5A0E62-7691-42B3-9426-905F27AF1EC9}" dt="2024-11-01T09:21:35.164" v="62" actId="700"/>
          <ac:spMkLst>
            <pc:docMk/>
            <pc:sldMk cId="2457242854" sldId="298"/>
            <ac:spMk id="6" creationId="{F5B3365E-3AD1-3A7E-588D-2679E8A6096D}"/>
          </ac:spMkLst>
        </pc:spChg>
        <pc:spChg chg="add mod ord">
          <ac:chgData name="Ing. Jakub Voneš" userId="2dc41526-2e61-4b25-8525-9a7d410cad53" providerId="ADAL" clId="{EB5A0E62-7691-42B3-9426-905F27AF1EC9}" dt="2024-11-01T09:21:35.164" v="62" actId="700"/>
          <ac:spMkLst>
            <pc:docMk/>
            <pc:sldMk cId="2457242854" sldId="298"/>
            <ac:spMk id="7" creationId="{8CF278C5-D833-A599-1B19-704DC5C1EB5D}"/>
          </ac:spMkLst>
        </pc:spChg>
      </pc:sldChg>
      <pc:sldChg chg="addSp delSp modSp new mod">
        <pc:chgData name="Ing. Jakub Voneš" userId="2dc41526-2e61-4b25-8525-9a7d410cad53" providerId="ADAL" clId="{EB5A0E62-7691-42B3-9426-905F27AF1EC9}" dt="2024-11-01T09:43:26.679" v="1294" actId="20577"/>
        <pc:sldMkLst>
          <pc:docMk/>
          <pc:sldMk cId="3443963844" sldId="298"/>
        </pc:sldMkLst>
        <pc:spChg chg="mod">
          <ac:chgData name="Ing. Jakub Voneš" userId="2dc41526-2e61-4b25-8525-9a7d410cad53" providerId="ADAL" clId="{EB5A0E62-7691-42B3-9426-905F27AF1EC9}" dt="2024-11-01T09:29:00.545" v="465" actId="20577"/>
          <ac:spMkLst>
            <pc:docMk/>
            <pc:sldMk cId="3443963844" sldId="298"/>
            <ac:spMk id="2" creationId="{4689E2C0-B9E0-500D-84E0-9FB19892E2F2}"/>
          </ac:spMkLst>
        </pc:spChg>
        <pc:spChg chg="del">
          <ac:chgData name="Ing. Jakub Voneš" userId="2dc41526-2e61-4b25-8525-9a7d410cad53" providerId="ADAL" clId="{EB5A0E62-7691-42B3-9426-905F27AF1EC9}" dt="2024-11-01T09:22:49.182" v="128"/>
          <ac:spMkLst>
            <pc:docMk/>
            <pc:sldMk cId="3443963844" sldId="298"/>
            <ac:spMk id="3" creationId="{66BB5451-0653-A2DC-4FAE-7443CE97706F}"/>
          </ac:spMkLst>
        </pc:spChg>
        <pc:spChg chg="mod">
          <ac:chgData name="Ing. Jakub Voneš" userId="2dc41526-2e61-4b25-8525-9a7d410cad53" providerId="ADAL" clId="{EB5A0E62-7691-42B3-9426-905F27AF1EC9}" dt="2024-11-01T09:43:26.679" v="1294" actId="20577"/>
          <ac:spMkLst>
            <pc:docMk/>
            <pc:sldMk cId="3443963844" sldId="298"/>
            <ac:spMk id="4" creationId="{A7D97135-E8F9-2E61-536A-1CABA45011C7}"/>
          </ac:spMkLst>
        </pc:spChg>
        <pc:picChg chg="add mod">
          <ac:chgData name="Ing. Jakub Voneš" userId="2dc41526-2e61-4b25-8525-9a7d410cad53" providerId="ADAL" clId="{EB5A0E62-7691-42B3-9426-905F27AF1EC9}" dt="2024-11-01T09:29:05.632" v="466" actId="1076"/>
          <ac:picMkLst>
            <pc:docMk/>
            <pc:sldMk cId="3443963844" sldId="298"/>
            <ac:picMk id="5" creationId="{2E1872D4-8781-6F46-BFF9-576FC050BB91}"/>
          </ac:picMkLst>
        </pc:picChg>
      </pc:sldChg>
      <pc:sldChg chg="addSp delSp modSp add del mod">
        <pc:chgData name="Ing. Jakub Voneš" userId="2dc41526-2e61-4b25-8525-9a7d410cad53" providerId="ADAL" clId="{EB5A0E62-7691-42B3-9426-905F27AF1EC9}" dt="2024-11-01T09:35:06.148" v="1186" actId="2696"/>
        <pc:sldMkLst>
          <pc:docMk/>
          <pc:sldMk cId="3158641855" sldId="299"/>
        </pc:sldMkLst>
        <pc:spChg chg="mod">
          <ac:chgData name="Ing. Jakub Voneš" userId="2dc41526-2e61-4b25-8525-9a7d410cad53" providerId="ADAL" clId="{EB5A0E62-7691-42B3-9426-905F27AF1EC9}" dt="2024-11-01T09:27:27.873" v="450" actId="20577"/>
          <ac:spMkLst>
            <pc:docMk/>
            <pc:sldMk cId="3158641855" sldId="299"/>
            <ac:spMk id="4" creationId="{C914DEBD-D18C-621B-3BCB-2082B0577FC7}"/>
          </ac:spMkLst>
        </pc:spChg>
        <pc:spChg chg="add del mod">
          <ac:chgData name="Ing. Jakub Voneš" userId="2dc41526-2e61-4b25-8525-9a7d410cad53" providerId="ADAL" clId="{EB5A0E62-7691-42B3-9426-905F27AF1EC9}" dt="2024-11-01T09:27:37.833" v="454"/>
          <ac:spMkLst>
            <pc:docMk/>
            <pc:sldMk cId="3158641855" sldId="299"/>
            <ac:spMk id="7" creationId="{87361FC5-603F-8C42-ABF1-93F9257CF4FA}"/>
          </ac:spMkLst>
        </pc:spChg>
        <pc:picChg chg="add del mod">
          <ac:chgData name="Ing. Jakub Voneš" userId="2dc41526-2e61-4b25-8525-9a7d410cad53" providerId="ADAL" clId="{EB5A0E62-7691-42B3-9426-905F27AF1EC9}" dt="2024-11-01T09:27:35.734" v="453" actId="21"/>
          <ac:picMkLst>
            <pc:docMk/>
            <pc:sldMk cId="3158641855" sldId="299"/>
            <ac:picMk id="3" creationId="{7DE03073-DC21-6082-FB74-E273EA2726C3}"/>
          </ac:picMkLst>
        </pc:picChg>
        <pc:picChg chg="del">
          <ac:chgData name="Ing. Jakub Voneš" userId="2dc41526-2e61-4b25-8525-9a7d410cad53" providerId="ADAL" clId="{EB5A0E62-7691-42B3-9426-905F27AF1EC9}" dt="2024-11-01T09:27:33.940" v="452" actId="478"/>
          <ac:picMkLst>
            <pc:docMk/>
            <pc:sldMk cId="3158641855" sldId="299"/>
            <ac:picMk id="5" creationId="{3C1614BC-E970-AC91-6F3F-B79F6AB26B35}"/>
          </ac:picMkLst>
        </pc:picChg>
        <pc:picChg chg="add mod">
          <ac:chgData name="Ing. Jakub Voneš" userId="2dc41526-2e61-4b25-8525-9a7d410cad53" providerId="ADAL" clId="{EB5A0E62-7691-42B3-9426-905F27AF1EC9}" dt="2024-11-01T09:27:45.688" v="457" actId="1076"/>
          <ac:picMkLst>
            <pc:docMk/>
            <pc:sldMk cId="3158641855" sldId="299"/>
            <ac:picMk id="8" creationId="{7DE03073-DC21-6082-FB74-E273EA2726C3}"/>
          </ac:picMkLst>
        </pc:picChg>
      </pc:sldChg>
      <pc:sldChg chg="delSp modSp new mod modClrScheme chgLayout">
        <pc:chgData name="Ing. Jakub Voneš" userId="2dc41526-2e61-4b25-8525-9a7d410cad53" providerId="ADAL" clId="{EB5A0E62-7691-42B3-9426-905F27AF1EC9}" dt="2024-11-01T09:45:32.650" v="1550" actId="20577"/>
        <pc:sldMkLst>
          <pc:docMk/>
          <pc:sldMk cId="3751536557" sldId="300"/>
        </pc:sldMkLst>
        <pc:spChg chg="mod ord">
          <ac:chgData name="Ing. Jakub Voneš" userId="2dc41526-2e61-4b25-8525-9a7d410cad53" providerId="ADAL" clId="{EB5A0E62-7691-42B3-9426-905F27AF1EC9}" dt="2024-11-01T09:45:32.650" v="1550" actId="20577"/>
          <ac:spMkLst>
            <pc:docMk/>
            <pc:sldMk cId="3751536557" sldId="300"/>
            <ac:spMk id="2" creationId="{338C85B5-CF88-8DA8-145F-C362BDCB1681}"/>
          </ac:spMkLst>
        </pc:spChg>
        <pc:spChg chg="del mod">
          <ac:chgData name="Ing. Jakub Voneš" userId="2dc41526-2e61-4b25-8525-9a7d410cad53" providerId="ADAL" clId="{EB5A0E62-7691-42B3-9426-905F27AF1EC9}" dt="2024-11-01T09:45:27.065" v="1546" actId="700"/>
          <ac:spMkLst>
            <pc:docMk/>
            <pc:sldMk cId="3751536557" sldId="300"/>
            <ac:spMk id="3" creationId="{6A8D978F-DB52-E949-FB28-0B2B8A57180D}"/>
          </ac:spMkLst>
        </pc:spChg>
        <pc:spChg chg="mod ord">
          <ac:chgData name="Ing. Jakub Voneš" userId="2dc41526-2e61-4b25-8525-9a7d410cad53" providerId="ADAL" clId="{EB5A0E62-7691-42B3-9426-905F27AF1EC9}" dt="2024-11-01T09:45:27.065" v="1546" actId="700"/>
          <ac:spMkLst>
            <pc:docMk/>
            <pc:sldMk cId="3751536557" sldId="300"/>
            <ac:spMk id="4" creationId="{185802C1-0094-AA08-A757-CD89AEA0B7B4}"/>
          </ac:spMkLst>
        </pc:spChg>
      </pc:sldChg>
      <pc:sldChg chg="addSp delSp modSp new mod modClrScheme chgLayout">
        <pc:chgData name="Ing. Jakub Voneš" userId="2dc41526-2e61-4b25-8525-9a7d410cad53" providerId="ADAL" clId="{EB5A0E62-7691-42B3-9426-905F27AF1EC9}" dt="2024-11-01T09:46:20.850" v="1551" actId="700"/>
        <pc:sldMkLst>
          <pc:docMk/>
          <pc:sldMk cId="2953315277" sldId="301"/>
        </pc:sldMkLst>
        <pc:spChg chg="del mod ord">
          <ac:chgData name="Ing. Jakub Voneš" userId="2dc41526-2e61-4b25-8525-9a7d410cad53" providerId="ADAL" clId="{EB5A0E62-7691-42B3-9426-905F27AF1EC9}" dt="2024-11-01T09:46:20.850" v="1551" actId="700"/>
          <ac:spMkLst>
            <pc:docMk/>
            <pc:sldMk cId="2953315277" sldId="301"/>
            <ac:spMk id="2" creationId="{6DF81F1B-D1D4-2874-C7F5-86EA33E8C1B1}"/>
          </ac:spMkLst>
        </pc:spChg>
        <pc:spChg chg="del">
          <ac:chgData name="Ing. Jakub Voneš" userId="2dc41526-2e61-4b25-8525-9a7d410cad53" providerId="ADAL" clId="{EB5A0E62-7691-42B3-9426-905F27AF1EC9}" dt="2024-11-01T09:46:20.850" v="1551" actId="700"/>
          <ac:spMkLst>
            <pc:docMk/>
            <pc:sldMk cId="2953315277" sldId="301"/>
            <ac:spMk id="3" creationId="{DCE17AB9-A2F7-C8C1-7193-518F3C62CFFA}"/>
          </ac:spMkLst>
        </pc:spChg>
        <pc:spChg chg="mod ord">
          <ac:chgData name="Ing. Jakub Voneš" userId="2dc41526-2e61-4b25-8525-9a7d410cad53" providerId="ADAL" clId="{EB5A0E62-7691-42B3-9426-905F27AF1EC9}" dt="2024-11-01T09:46:20.850" v="1551" actId="700"/>
          <ac:spMkLst>
            <pc:docMk/>
            <pc:sldMk cId="2953315277" sldId="301"/>
            <ac:spMk id="4" creationId="{01A053A8-C4CB-D123-B852-CFE4BACCCC27}"/>
          </ac:spMkLst>
        </pc:spChg>
        <pc:spChg chg="add mod ord">
          <ac:chgData name="Ing. Jakub Voneš" userId="2dc41526-2e61-4b25-8525-9a7d410cad53" providerId="ADAL" clId="{EB5A0E62-7691-42B3-9426-905F27AF1EC9}" dt="2024-11-01T09:46:20.850" v="1551" actId="700"/>
          <ac:spMkLst>
            <pc:docMk/>
            <pc:sldMk cId="2953315277" sldId="301"/>
            <ac:spMk id="5" creationId="{FC3058F1-DE9C-55C4-CF12-8FCAEE57FEEF}"/>
          </ac:spMkLst>
        </pc:spChg>
      </pc:sldChg>
      <pc:sldChg chg="modSp add mod ord">
        <pc:chgData name="Ing. Jakub Voneš" userId="2dc41526-2e61-4b25-8525-9a7d410cad53" providerId="ADAL" clId="{EB5A0E62-7691-42B3-9426-905F27AF1EC9}" dt="2024-11-01T09:43:20.417" v="1291" actId="20577"/>
        <pc:sldMkLst>
          <pc:docMk/>
          <pc:sldMk cId="3071140550" sldId="302"/>
        </pc:sldMkLst>
        <pc:spChg chg="mod">
          <ac:chgData name="Ing. Jakub Voneš" userId="2dc41526-2e61-4b25-8525-9a7d410cad53" providerId="ADAL" clId="{EB5A0E62-7691-42B3-9426-905F27AF1EC9}" dt="2024-11-01T09:43:20.417" v="1291" actId="20577"/>
          <ac:spMkLst>
            <pc:docMk/>
            <pc:sldMk cId="3071140550" sldId="302"/>
            <ac:spMk id="4" creationId="{68D84D87-B56D-E1EE-CC05-2D87473ACD60}"/>
          </ac:spMkLst>
        </pc:spChg>
      </pc:sldChg>
      <pc:sldChg chg="del">
        <pc:chgData name="Ing. Jakub Voneš" userId="2dc41526-2e61-4b25-8525-9a7d410cad53" providerId="ADAL" clId="{EB5A0E62-7691-42B3-9426-905F27AF1EC9}" dt="2024-11-04T12:04:27.976" v="1552" actId="2696"/>
        <pc:sldMkLst>
          <pc:docMk/>
          <pc:sldMk cId="2272700884" sldId="306"/>
        </pc:sldMkLst>
      </pc:sldChg>
      <pc:sldMasterChg chg="modSldLayout">
        <pc:chgData name="Ing. Jakub Voneš" userId="2dc41526-2e61-4b25-8525-9a7d410cad53" providerId="ADAL" clId="{EB5A0E62-7691-42B3-9426-905F27AF1EC9}" dt="2024-11-01T09:20:25.810" v="60" actId="20577"/>
        <pc:sldMasterMkLst>
          <pc:docMk/>
          <pc:sldMasterMk cId="3908249217" sldId="2147483678"/>
        </pc:sldMasterMkLst>
        <pc:sldLayoutChg chg="modSp mod">
          <pc:chgData name="Ing. Jakub Voneš" userId="2dc41526-2e61-4b25-8525-9a7d410cad53" providerId="ADAL" clId="{EB5A0E62-7691-42B3-9426-905F27AF1EC9}" dt="2024-11-01T09:20:25.810" v="60" actId="20577"/>
          <pc:sldLayoutMkLst>
            <pc:docMk/>
            <pc:sldMasterMk cId="3908249217" sldId="2147483678"/>
            <pc:sldLayoutMk cId="1635815614" sldId="2147483685"/>
          </pc:sldLayoutMkLst>
          <pc:spChg chg="mod">
            <ac:chgData name="Ing. Jakub Voneš" userId="2dc41526-2e61-4b25-8525-9a7d410cad53" providerId="ADAL" clId="{EB5A0E62-7691-42B3-9426-905F27AF1EC9}" dt="2024-11-01T09:20:25.810" v="60" actId="20577"/>
            <ac:spMkLst>
              <pc:docMk/>
              <pc:sldMasterMk cId="3908249217" sldId="2147483678"/>
              <pc:sldLayoutMk cId="1635815614" sldId="2147483685"/>
              <ac:spMk id="9" creationId="{B4A54041-C1DA-4784-9EC7-AFE89A061896}"/>
            </ac:spMkLst>
          </pc:spChg>
        </pc:sldLayoutChg>
      </pc:sldMasterChg>
    </pc:docChg>
  </pc:docChgLst>
  <pc:docChgLst>
    <pc:chgData name="Ing. Markéta Pourová" userId="42aa259e-80c4-4256-b253-4b9e19569bb2" providerId="ADAL" clId="{AF34D9D2-10FD-4C42-A08D-39A6930A0F8B}"/>
    <pc:docChg chg="modNotesMaster modHandout">
      <pc:chgData name="Ing. Markéta Pourová" userId="42aa259e-80c4-4256-b253-4b9e19569bb2" providerId="ADAL" clId="{AF34D9D2-10FD-4C42-A08D-39A6930A0F8B}" dt="2024-11-04T13:53:26.290" v="1"/>
      <pc:docMkLst>
        <pc:docMk/>
      </pc:docMkLst>
    </pc:docChg>
  </pc:docChgLst>
  <pc:docChgLst>
    <pc:chgData name="Ing. Olga Mertlová, Ph.D." userId="S::olga.mertlova@sfdi.cz::35efa92d-8928-441b-a115-33cc67857273" providerId="AD" clId="Web-{808D6AD3-60FF-98A0-2A44-797825C0C551}"/>
    <pc:docChg chg="modSld">
      <pc:chgData name="Ing. Olga Mertlová, Ph.D." userId="S::olga.mertlova@sfdi.cz::35efa92d-8928-441b-a115-33cc67857273" providerId="AD" clId="Web-{808D6AD3-60FF-98A0-2A44-797825C0C551}" dt="2024-11-01T12:05:13.412" v="0" actId="20577"/>
      <pc:docMkLst>
        <pc:docMk/>
      </pc:docMkLst>
      <pc:sldChg chg="modSp">
        <pc:chgData name="Ing. Olga Mertlová, Ph.D." userId="S::olga.mertlova@sfdi.cz::35efa92d-8928-441b-a115-33cc67857273" providerId="AD" clId="Web-{808D6AD3-60FF-98A0-2A44-797825C0C551}" dt="2024-11-01T12:05:13.412" v="0" actId="20577"/>
        <pc:sldMkLst>
          <pc:docMk/>
          <pc:sldMk cId="2328718445" sldId="256"/>
        </pc:sldMkLst>
        <pc:spChg chg="mod">
          <ac:chgData name="Ing. Olga Mertlová, Ph.D." userId="S::olga.mertlova@sfdi.cz::35efa92d-8928-441b-a115-33cc67857273" providerId="AD" clId="Web-{808D6AD3-60FF-98A0-2A44-797825C0C551}" dt="2024-11-01T12:05:13.412" v="0" actId="20577"/>
          <ac:spMkLst>
            <pc:docMk/>
            <pc:sldMk cId="2328718445" sldId="256"/>
            <ac:spMk id="7" creationId="{4AFAA6B4-5A21-2741-E813-8795F428EBB8}"/>
          </ac:spMkLst>
        </pc:spChg>
      </pc:sldChg>
    </pc:docChg>
  </pc:docChgLst>
  <pc:docChgLst>
    <pc:chgData name="Ing. Jakub Voneš" userId="2dc41526-2e61-4b25-8525-9a7d410cad53" providerId="ADAL" clId="{0060FC68-6C86-4540-ACB6-86E7CD906F74}"/>
    <pc:docChg chg="custSel delSld modSld">
      <pc:chgData name="Ing. Jakub Voneš" userId="2dc41526-2e61-4b25-8525-9a7d410cad53" providerId="ADAL" clId="{0060FC68-6C86-4540-ACB6-86E7CD906F74}" dt="2024-11-01T20:26:41.646" v="1218" actId="1076"/>
      <pc:docMkLst>
        <pc:docMk/>
      </pc:docMkLst>
      <pc:sldChg chg="del">
        <pc:chgData name="Ing. Jakub Voneš" userId="2dc41526-2e61-4b25-8525-9a7d410cad53" providerId="ADAL" clId="{0060FC68-6C86-4540-ACB6-86E7CD906F74}" dt="2024-11-01T20:13:48.507" v="820" actId="2696"/>
        <pc:sldMkLst>
          <pc:docMk/>
          <pc:sldMk cId="2324361881" sldId="277"/>
        </pc:sldMkLst>
      </pc:sldChg>
      <pc:sldChg chg="modSp mod">
        <pc:chgData name="Ing. Jakub Voneš" userId="2dc41526-2e61-4b25-8525-9a7d410cad53" providerId="ADAL" clId="{0060FC68-6C86-4540-ACB6-86E7CD906F74}" dt="2024-11-01T20:16:44.213" v="829" actId="20577"/>
        <pc:sldMkLst>
          <pc:docMk/>
          <pc:sldMk cId="1900353116" sldId="286"/>
        </pc:sldMkLst>
        <pc:spChg chg="mod">
          <ac:chgData name="Ing. Jakub Voneš" userId="2dc41526-2e61-4b25-8525-9a7d410cad53" providerId="ADAL" clId="{0060FC68-6C86-4540-ACB6-86E7CD906F74}" dt="2024-11-01T20:16:44.213" v="829" actId="20577"/>
          <ac:spMkLst>
            <pc:docMk/>
            <pc:sldMk cId="1900353116" sldId="286"/>
            <ac:spMk id="4" creationId="{F8E46EBB-0AEC-C8BA-81BB-B52278B9C085}"/>
          </ac:spMkLst>
        </pc:spChg>
        <pc:graphicFrameChg chg="mod">
          <ac:chgData name="Ing. Jakub Voneš" userId="2dc41526-2e61-4b25-8525-9a7d410cad53" providerId="ADAL" clId="{0060FC68-6C86-4540-ACB6-86E7CD906F74}" dt="2024-11-01T20:13:17.483" v="819" actId="13782"/>
          <ac:graphicFrameMkLst>
            <pc:docMk/>
            <pc:sldMk cId="1900353116" sldId="286"/>
            <ac:graphicFrameMk id="5" creationId="{18573A63-460E-655F-6D43-312127A350B3}"/>
          </ac:graphicFrameMkLst>
        </pc:graphicFrameChg>
      </pc:sldChg>
      <pc:sldChg chg="modSp mod">
        <pc:chgData name="Ing. Jakub Voneš" userId="2dc41526-2e61-4b25-8525-9a7d410cad53" providerId="ADAL" clId="{0060FC68-6C86-4540-ACB6-86E7CD906F74}" dt="2024-11-01T20:13:52.007" v="823" actId="20577"/>
        <pc:sldMkLst>
          <pc:docMk/>
          <pc:sldMk cId="3443963844" sldId="298"/>
        </pc:sldMkLst>
        <pc:spChg chg="mod">
          <ac:chgData name="Ing. Jakub Voneš" userId="2dc41526-2e61-4b25-8525-9a7d410cad53" providerId="ADAL" clId="{0060FC68-6C86-4540-ACB6-86E7CD906F74}" dt="2024-11-01T20:13:52.007" v="823" actId="20577"/>
          <ac:spMkLst>
            <pc:docMk/>
            <pc:sldMk cId="3443963844" sldId="298"/>
            <ac:spMk id="4" creationId="{A7D97135-E8F9-2E61-536A-1CABA45011C7}"/>
          </ac:spMkLst>
        </pc:spChg>
      </pc:sldChg>
      <pc:sldChg chg="addSp delSp modSp mod modClrScheme chgLayout">
        <pc:chgData name="Ing. Jakub Voneš" userId="2dc41526-2e61-4b25-8525-9a7d410cad53" providerId="ADAL" clId="{0060FC68-6C86-4540-ACB6-86E7CD906F74}" dt="2024-11-01T20:21:49.114" v="1020" actId="20577"/>
        <pc:sldMkLst>
          <pc:docMk/>
          <pc:sldMk cId="3751536557" sldId="300"/>
        </pc:sldMkLst>
        <pc:spChg chg="mod ord">
          <ac:chgData name="Ing. Jakub Voneš" userId="2dc41526-2e61-4b25-8525-9a7d410cad53" providerId="ADAL" clId="{0060FC68-6C86-4540-ACB6-86E7CD906F74}" dt="2024-11-01T20:21:49.114" v="1020" actId="20577"/>
          <ac:spMkLst>
            <pc:docMk/>
            <pc:sldMk cId="3751536557" sldId="300"/>
            <ac:spMk id="2" creationId="{338C85B5-CF88-8DA8-145F-C362BDCB1681}"/>
          </ac:spMkLst>
        </pc:spChg>
        <pc:spChg chg="add del mod ord">
          <ac:chgData name="Ing. Jakub Voneš" userId="2dc41526-2e61-4b25-8525-9a7d410cad53" providerId="ADAL" clId="{0060FC68-6C86-4540-ACB6-86E7CD906F74}" dt="2024-11-01T20:15:47.435" v="826" actId="22"/>
          <ac:spMkLst>
            <pc:docMk/>
            <pc:sldMk cId="3751536557" sldId="300"/>
            <ac:spMk id="3" creationId="{924218C0-4FA7-14AC-11F3-9078E910AC61}"/>
          </ac:spMkLst>
        </pc:spChg>
        <pc:spChg chg="mod ord">
          <ac:chgData name="Ing. Jakub Voneš" userId="2dc41526-2e61-4b25-8525-9a7d410cad53" providerId="ADAL" clId="{0060FC68-6C86-4540-ACB6-86E7CD906F74}" dt="2024-11-01T20:15:45.048" v="824" actId="700"/>
          <ac:spMkLst>
            <pc:docMk/>
            <pc:sldMk cId="3751536557" sldId="300"/>
            <ac:spMk id="4" creationId="{185802C1-0094-AA08-A757-CD89AEA0B7B4}"/>
          </ac:spMkLst>
        </pc:spChg>
        <pc:picChg chg="add mod ord">
          <ac:chgData name="Ing. Jakub Voneš" userId="2dc41526-2e61-4b25-8525-9a7d410cad53" providerId="ADAL" clId="{0060FC68-6C86-4540-ACB6-86E7CD906F74}" dt="2024-11-01T20:21:10.755" v="1005" actId="1076"/>
          <ac:picMkLst>
            <pc:docMk/>
            <pc:sldMk cId="3751536557" sldId="300"/>
            <ac:picMk id="6" creationId="{07901E3B-DD45-1AD6-8A67-F4166101547D}"/>
          </ac:picMkLst>
        </pc:picChg>
      </pc:sldChg>
      <pc:sldChg chg="modSp mod modNotesTx">
        <pc:chgData name="Ing. Jakub Voneš" userId="2dc41526-2e61-4b25-8525-9a7d410cad53" providerId="ADAL" clId="{0060FC68-6C86-4540-ACB6-86E7CD906F74}" dt="2024-11-01T20:24:04.301" v="1096" actId="20577"/>
        <pc:sldMkLst>
          <pc:docMk/>
          <pc:sldMk cId="3071140550" sldId="302"/>
        </pc:sldMkLst>
        <pc:spChg chg="mod">
          <ac:chgData name="Ing. Jakub Voneš" userId="2dc41526-2e61-4b25-8525-9a7d410cad53" providerId="ADAL" clId="{0060FC68-6C86-4540-ACB6-86E7CD906F74}" dt="2024-11-01T20:24:04.301" v="1096" actId="20577"/>
          <ac:spMkLst>
            <pc:docMk/>
            <pc:sldMk cId="3071140550" sldId="302"/>
            <ac:spMk id="2" creationId="{DE49D420-9D2E-D3ED-29EE-8BB4148119CE}"/>
          </ac:spMkLst>
        </pc:spChg>
        <pc:spChg chg="mod">
          <ac:chgData name="Ing. Jakub Voneš" userId="2dc41526-2e61-4b25-8525-9a7d410cad53" providerId="ADAL" clId="{0060FC68-6C86-4540-ACB6-86E7CD906F74}" dt="2024-11-01T20:23:17.330" v="1067" actId="255"/>
          <ac:spMkLst>
            <pc:docMk/>
            <pc:sldMk cId="3071140550" sldId="302"/>
            <ac:spMk id="3" creationId="{43EAA4F5-83FD-A45F-A3C5-6720CFFA2EC5}"/>
          </ac:spMkLst>
        </pc:spChg>
      </pc:sldChg>
      <pc:sldChg chg="addSp delSp modSp mod">
        <pc:chgData name="Ing. Jakub Voneš" userId="2dc41526-2e61-4b25-8525-9a7d410cad53" providerId="ADAL" clId="{0060FC68-6C86-4540-ACB6-86E7CD906F74}" dt="2024-11-01T20:25:02.146" v="1212" actId="20577"/>
        <pc:sldMkLst>
          <pc:docMk/>
          <pc:sldMk cId="2496447238" sldId="303"/>
        </pc:sldMkLst>
        <pc:spChg chg="add del mod">
          <ac:chgData name="Ing. Jakub Voneš" userId="2dc41526-2e61-4b25-8525-9a7d410cad53" providerId="ADAL" clId="{0060FC68-6C86-4540-ACB6-86E7CD906F74}" dt="2024-11-01T20:07:01.699" v="627"/>
          <ac:spMkLst>
            <pc:docMk/>
            <pc:sldMk cId="2496447238" sldId="303"/>
            <ac:spMk id="3" creationId="{17AD0EA9-E3BF-F900-7D8B-760FBA5A13ED}"/>
          </ac:spMkLst>
        </pc:spChg>
        <pc:spChg chg="mod">
          <ac:chgData name="Ing. Jakub Voneš" userId="2dc41526-2e61-4b25-8525-9a7d410cad53" providerId="ADAL" clId="{0060FC68-6C86-4540-ACB6-86E7CD906F74}" dt="2024-11-01T20:25:02.146" v="1212" actId="20577"/>
          <ac:spMkLst>
            <pc:docMk/>
            <pc:sldMk cId="2496447238" sldId="303"/>
            <ac:spMk id="6" creationId="{A90A094C-88A7-C4E2-E844-2AD52A26F246}"/>
          </ac:spMkLst>
        </pc:spChg>
        <pc:spChg chg="del">
          <ac:chgData name="Ing. Jakub Voneš" userId="2dc41526-2e61-4b25-8525-9a7d410cad53" providerId="ADAL" clId="{0060FC68-6C86-4540-ACB6-86E7CD906F74}" dt="2024-11-01T20:06:50.929" v="625" actId="478"/>
          <ac:spMkLst>
            <pc:docMk/>
            <pc:sldMk cId="2496447238" sldId="303"/>
            <ac:spMk id="7" creationId="{890A0E24-5E04-C4CA-7D69-0CE4CC64645C}"/>
          </ac:spMkLst>
        </pc:spChg>
        <pc:graphicFrameChg chg="add mod">
          <ac:chgData name="Ing. Jakub Voneš" userId="2dc41526-2e61-4b25-8525-9a7d410cad53" providerId="ADAL" clId="{0060FC68-6C86-4540-ACB6-86E7CD906F74}" dt="2024-11-01T20:18:12.274" v="889" actId="20577"/>
          <ac:graphicFrameMkLst>
            <pc:docMk/>
            <pc:sldMk cId="2496447238" sldId="303"/>
            <ac:graphicFrameMk id="4" creationId="{0C97D043-61A7-4AA9-5DDD-65456A723B30}"/>
          </ac:graphicFrameMkLst>
        </pc:graphicFrameChg>
        <pc:graphicFrameChg chg="del mod">
          <ac:chgData name="Ing. Jakub Voneš" userId="2dc41526-2e61-4b25-8525-9a7d410cad53" providerId="ADAL" clId="{0060FC68-6C86-4540-ACB6-86E7CD906F74}" dt="2024-11-01T20:07:00.122" v="626" actId="21"/>
          <ac:graphicFrameMkLst>
            <pc:docMk/>
            <pc:sldMk cId="2496447238" sldId="303"/>
            <ac:graphicFrameMk id="8" creationId="{0C97D043-61A7-4AA9-5DDD-65456A723B30}"/>
          </ac:graphicFrameMkLst>
        </pc:graphicFrameChg>
      </pc:sldChg>
      <pc:sldChg chg="addSp delSp modSp mod">
        <pc:chgData name="Ing. Jakub Voneš" userId="2dc41526-2e61-4b25-8525-9a7d410cad53" providerId="ADAL" clId="{0060FC68-6C86-4540-ACB6-86E7CD906F74}" dt="2024-11-01T20:26:41.646" v="1218" actId="1076"/>
        <pc:sldMkLst>
          <pc:docMk/>
          <pc:sldMk cId="555547573" sldId="304"/>
        </pc:sldMkLst>
        <pc:spChg chg="del mod">
          <ac:chgData name="Ing. Jakub Voneš" userId="2dc41526-2e61-4b25-8525-9a7d410cad53" providerId="ADAL" clId="{0060FC68-6C86-4540-ACB6-86E7CD906F74}" dt="2024-11-01T20:26:28.574" v="1215" actId="22"/>
          <ac:spMkLst>
            <pc:docMk/>
            <pc:sldMk cId="555547573" sldId="304"/>
            <ac:spMk id="3" creationId="{26563926-B08F-57FD-3FC1-0C39DE1E77BE}"/>
          </ac:spMkLst>
        </pc:spChg>
        <pc:picChg chg="add mod ord">
          <ac:chgData name="Ing. Jakub Voneš" userId="2dc41526-2e61-4b25-8525-9a7d410cad53" providerId="ADAL" clId="{0060FC68-6C86-4540-ACB6-86E7CD906F74}" dt="2024-11-01T20:26:41.646" v="1218" actId="1076"/>
          <ac:picMkLst>
            <pc:docMk/>
            <pc:sldMk cId="555547573" sldId="304"/>
            <ac:picMk id="5" creationId="{1D36B19D-D23B-AE41-C254-973F3D3B5BAD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CDE207-0744-4FEF-BFD6-23287F056446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022ED9E2-BD15-45CF-9E18-B0F279C48C34}">
      <dgm:prSet phldrT="[Text]"/>
      <dgm:spPr>
        <a:solidFill>
          <a:schemeClr val="tx1"/>
        </a:solidFill>
      </dgm:spPr>
      <dgm:t>
        <a:bodyPr/>
        <a:lstStyle/>
        <a:p>
          <a:r>
            <a:rPr lang="cs-CZ">
              <a:solidFill>
                <a:schemeClr val="bg1"/>
              </a:solidFill>
            </a:rPr>
            <a:t>Řídicí procesy</a:t>
          </a:r>
        </a:p>
      </dgm:t>
    </dgm:pt>
    <dgm:pt modelId="{7AD4765C-E270-4A4B-84AB-5D21FD567267}" type="parTrans" cxnId="{D4658650-72FB-4626-9665-5657F4D71415}">
      <dgm:prSet/>
      <dgm:spPr/>
      <dgm:t>
        <a:bodyPr/>
        <a:lstStyle/>
        <a:p>
          <a:endParaRPr lang="cs-CZ"/>
        </a:p>
      </dgm:t>
    </dgm:pt>
    <dgm:pt modelId="{EE2B0C1A-C019-485B-A06E-5F561568C37C}" type="sibTrans" cxnId="{D4658650-72FB-4626-9665-5657F4D71415}">
      <dgm:prSet/>
      <dgm:spPr/>
      <dgm:t>
        <a:bodyPr/>
        <a:lstStyle/>
        <a:p>
          <a:endParaRPr lang="cs-CZ"/>
        </a:p>
      </dgm:t>
    </dgm:pt>
    <dgm:pt modelId="{6E273AD6-DB20-454C-AE15-8A166616FD6F}">
      <dgm:prSet phldrT="[Text]"/>
      <dgm:spPr>
        <a:solidFill>
          <a:schemeClr val="tx1"/>
        </a:solidFill>
      </dgm:spPr>
      <dgm:t>
        <a:bodyPr/>
        <a:lstStyle/>
        <a:p>
          <a:r>
            <a:rPr lang="cs-CZ">
              <a:solidFill>
                <a:schemeClr val="bg1"/>
              </a:solidFill>
            </a:rPr>
            <a:t>Hlavní procesy</a:t>
          </a:r>
        </a:p>
      </dgm:t>
    </dgm:pt>
    <dgm:pt modelId="{3DD717C8-B16F-4B29-ABBD-A7F50A5C4D5F}" type="parTrans" cxnId="{8C390C84-A555-4E31-9E67-164F728B4EBB}">
      <dgm:prSet/>
      <dgm:spPr/>
      <dgm:t>
        <a:bodyPr/>
        <a:lstStyle/>
        <a:p>
          <a:endParaRPr lang="cs-CZ"/>
        </a:p>
      </dgm:t>
    </dgm:pt>
    <dgm:pt modelId="{C714D482-BBB2-450C-AC6C-13BB0A97A09D}" type="sibTrans" cxnId="{8C390C84-A555-4E31-9E67-164F728B4EBB}">
      <dgm:prSet/>
      <dgm:spPr/>
      <dgm:t>
        <a:bodyPr/>
        <a:lstStyle/>
        <a:p>
          <a:endParaRPr lang="cs-CZ"/>
        </a:p>
      </dgm:t>
    </dgm:pt>
    <dgm:pt modelId="{E9ECB05B-FBC1-422F-9E15-C3FDB81992C6}">
      <dgm:prSet phldrT="[Text]"/>
      <dgm:spPr>
        <a:solidFill>
          <a:schemeClr val="tx1"/>
        </a:solidFill>
      </dgm:spPr>
      <dgm:t>
        <a:bodyPr/>
        <a:lstStyle/>
        <a:p>
          <a:r>
            <a:rPr lang="cs-CZ">
              <a:solidFill>
                <a:schemeClr val="bg1"/>
              </a:solidFill>
            </a:rPr>
            <a:t>Podpůrné procesy</a:t>
          </a:r>
        </a:p>
      </dgm:t>
    </dgm:pt>
    <dgm:pt modelId="{81DC3EB8-DB0B-41A6-BADE-56FE7BD6B92E}" type="parTrans" cxnId="{64F11D29-1833-46A3-9E0E-2B5DA5E38A78}">
      <dgm:prSet/>
      <dgm:spPr/>
      <dgm:t>
        <a:bodyPr/>
        <a:lstStyle/>
        <a:p>
          <a:endParaRPr lang="cs-CZ"/>
        </a:p>
      </dgm:t>
    </dgm:pt>
    <dgm:pt modelId="{CB1732CA-D274-4C33-AAC5-7612B962D6EE}" type="sibTrans" cxnId="{64F11D29-1833-46A3-9E0E-2B5DA5E38A78}">
      <dgm:prSet/>
      <dgm:spPr/>
      <dgm:t>
        <a:bodyPr/>
        <a:lstStyle/>
        <a:p>
          <a:endParaRPr lang="cs-CZ"/>
        </a:p>
      </dgm:t>
    </dgm:pt>
    <dgm:pt modelId="{42781B82-FCA3-47EB-97C7-AE6C71406028}">
      <dgm:prSet phldrT="[Text]"/>
      <dgm:spPr>
        <a:solidFill>
          <a:schemeClr val="tx1"/>
        </a:solidFill>
      </dgm:spPr>
      <dgm:t>
        <a:bodyPr/>
        <a:lstStyle/>
        <a:p>
          <a:r>
            <a:rPr lang="cs-CZ">
              <a:solidFill>
                <a:schemeClr val="bg1"/>
              </a:solidFill>
            </a:rPr>
            <a:t>Korporátní procesy</a:t>
          </a:r>
        </a:p>
      </dgm:t>
    </dgm:pt>
    <dgm:pt modelId="{714774D1-22B0-45B7-97BF-BC351259A28E}" type="parTrans" cxnId="{CBB2A438-AE3D-4DEB-9D77-CE3C8A9A6B2F}">
      <dgm:prSet/>
      <dgm:spPr/>
      <dgm:t>
        <a:bodyPr/>
        <a:lstStyle/>
        <a:p>
          <a:endParaRPr lang="cs-CZ"/>
        </a:p>
      </dgm:t>
    </dgm:pt>
    <dgm:pt modelId="{92A1EF4E-3738-4956-BB6E-F34B5754A753}" type="sibTrans" cxnId="{CBB2A438-AE3D-4DEB-9D77-CE3C8A9A6B2F}">
      <dgm:prSet/>
      <dgm:spPr/>
      <dgm:t>
        <a:bodyPr/>
        <a:lstStyle/>
        <a:p>
          <a:endParaRPr lang="cs-CZ"/>
        </a:p>
      </dgm:t>
    </dgm:pt>
    <dgm:pt modelId="{29D58FA1-09D3-48B6-BF72-204403E0D12C}">
      <dgm:prSet phldrT="[Text]"/>
      <dgm:spPr>
        <a:solidFill>
          <a:schemeClr val="tx1"/>
        </a:solidFill>
      </dgm:spPr>
      <dgm:t>
        <a:bodyPr/>
        <a:lstStyle/>
        <a:p>
          <a:r>
            <a:rPr lang="cs-CZ">
              <a:solidFill>
                <a:schemeClr val="bg1"/>
              </a:solidFill>
            </a:rPr>
            <a:t>Provozní procesy</a:t>
          </a:r>
        </a:p>
      </dgm:t>
    </dgm:pt>
    <dgm:pt modelId="{223D501E-A809-428C-9BB4-9C3A922BE39D}" type="parTrans" cxnId="{9E296355-EB07-413E-94D1-516EEA0D0410}">
      <dgm:prSet/>
      <dgm:spPr/>
      <dgm:t>
        <a:bodyPr/>
        <a:lstStyle/>
        <a:p>
          <a:endParaRPr lang="cs-CZ"/>
        </a:p>
      </dgm:t>
    </dgm:pt>
    <dgm:pt modelId="{A3DC9EFD-10DB-449A-A635-04A076BBF389}" type="sibTrans" cxnId="{9E296355-EB07-413E-94D1-516EEA0D0410}">
      <dgm:prSet/>
      <dgm:spPr/>
      <dgm:t>
        <a:bodyPr/>
        <a:lstStyle/>
        <a:p>
          <a:endParaRPr lang="cs-CZ"/>
        </a:p>
      </dgm:t>
    </dgm:pt>
    <dgm:pt modelId="{B174D92A-24F3-42AE-A274-F7CBE8646180}">
      <dgm:prSet phldrT="[Text]"/>
      <dgm:spPr/>
      <dgm:t>
        <a:bodyPr/>
        <a:lstStyle/>
        <a:p>
          <a:r>
            <a:rPr lang="cs-CZ"/>
            <a:t>Tvorba strategií a cílů</a:t>
          </a:r>
        </a:p>
      </dgm:t>
    </dgm:pt>
    <dgm:pt modelId="{8E8174A3-EB47-4C62-B3F6-3B2297C0D098}" type="sibTrans" cxnId="{D7243FA0-E93C-4E71-80BF-CC9EF6718372}">
      <dgm:prSet/>
      <dgm:spPr/>
      <dgm:t>
        <a:bodyPr/>
        <a:lstStyle/>
        <a:p>
          <a:endParaRPr lang="cs-CZ"/>
        </a:p>
      </dgm:t>
    </dgm:pt>
    <dgm:pt modelId="{E7801FBD-A011-4425-B9AF-13A871C4C90B}" type="parTrans" cxnId="{D7243FA0-E93C-4E71-80BF-CC9EF6718372}">
      <dgm:prSet/>
      <dgm:spPr/>
      <dgm:t>
        <a:bodyPr/>
        <a:lstStyle/>
        <a:p>
          <a:endParaRPr lang="cs-CZ"/>
        </a:p>
      </dgm:t>
    </dgm:pt>
    <dgm:pt modelId="{D85D3445-D52A-47AF-8ECA-EF54232859A1}">
      <dgm:prSet/>
      <dgm:spPr/>
      <dgm:t>
        <a:bodyPr/>
        <a:lstStyle/>
        <a:p>
          <a:r>
            <a:rPr lang="cs-CZ"/>
            <a:t>Poskytování finančních prostředků</a:t>
          </a:r>
        </a:p>
      </dgm:t>
    </dgm:pt>
    <dgm:pt modelId="{6C424648-860F-4522-80E1-80E44E6AD9ED}" type="parTrans" cxnId="{0BA017A0-27E3-48EE-8588-51D38F611051}">
      <dgm:prSet/>
      <dgm:spPr/>
      <dgm:t>
        <a:bodyPr/>
        <a:lstStyle/>
        <a:p>
          <a:endParaRPr lang="cs-CZ"/>
        </a:p>
      </dgm:t>
    </dgm:pt>
    <dgm:pt modelId="{3A5B17CA-F314-485B-AD31-695FB6A3281A}" type="sibTrans" cxnId="{0BA017A0-27E3-48EE-8588-51D38F611051}">
      <dgm:prSet/>
      <dgm:spPr/>
      <dgm:t>
        <a:bodyPr/>
        <a:lstStyle/>
        <a:p>
          <a:endParaRPr lang="cs-CZ"/>
        </a:p>
      </dgm:t>
    </dgm:pt>
    <dgm:pt modelId="{233E4AF8-6441-476B-9744-352344D57375}">
      <dgm:prSet/>
      <dgm:spPr/>
      <dgm:t>
        <a:bodyPr/>
        <a:lstStyle/>
        <a:p>
          <a:r>
            <a:rPr lang="cs-CZ"/>
            <a:t>Zadávání veřejných zakázek pro splnění účelu resortního systému centralizovaného zadávání v resortu doprava</a:t>
          </a:r>
        </a:p>
      </dgm:t>
    </dgm:pt>
    <dgm:pt modelId="{4C21E07C-39A7-4CB1-89FA-B9EC5B161880}" type="parTrans" cxnId="{89ABC662-6010-4CF0-A38B-F0890DF86B08}">
      <dgm:prSet/>
      <dgm:spPr/>
      <dgm:t>
        <a:bodyPr/>
        <a:lstStyle/>
        <a:p>
          <a:endParaRPr lang="cs-CZ"/>
        </a:p>
      </dgm:t>
    </dgm:pt>
    <dgm:pt modelId="{6C1A9075-A056-4199-AD8A-B5CF79FF1842}" type="sibTrans" cxnId="{89ABC662-6010-4CF0-A38B-F0890DF86B08}">
      <dgm:prSet/>
      <dgm:spPr/>
      <dgm:t>
        <a:bodyPr/>
        <a:lstStyle/>
        <a:p>
          <a:endParaRPr lang="cs-CZ"/>
        </a:p>
      </dgm:t>
    </dgm:pt>
    <dgm:pt modelId="{804CEA86-82DC-4091-96D9-7FB3774B1484}">
      <dgm:prSet/>
      <dgm:spPr/>
      <dgm:t>
        <a:bodyPr/>
        <a:lstStyle/>
        <a:p>
          <a:r>
            <a:rPr lang="cs-CZ"/>
            <a:t>Právní podpora</a:t>
          </a:r>
        </a:p>
      </dgm:t>
    </dgm:pt>
    <dgm:pt modelId="{62D0D536-CD4E-4546-A93D-53CA179CBA58}" type="parTrans" cxnId="{6F72299B-212C-4F95-98D9-C72EC4CF41D0}">
      <dgm:prSet/>
      <dgm:spPr/>
      <dgm:t>
        <a:bodyPr/>
        <a:lstStyle/>
        <a:p>
          <a:endParaRPr lang="cs-CZ"/>
        </a:p>
      </dgm:t>
    </dgm:pt>
    <dgm:pt modelId="{80330058-1AF3-4FBF-A370-D4208A33BF28}" type="sibTrans" cxnId="{6F72299B-212C-4F95-98D9-C72EC4CF41D0}">
      <dgm:prSet/>
      <dgm:spPr/>
      <dgm:t>
        <a:bodyPr/>
        <a:lstStyle/>
        <a:p>
          <a:endParaRPr lang="cs-CZ"/>
        </a:p>
      </dgm:t>
    </dgm:pt>
    <dgm:pt modelId="{6F61A368-4D41-431B-8FCD-816E5DC1B74D}">
      <dgm:prSet/>
      <dgm:spPr/>
      <dgm:t>
        <a:bodyPr/>
        <a:lstStyle/>
        <a:p>
          <a:r>
            <a:rPr lang="cs-CZ"/>
            <a:t>Správa majetku</a:t>
          </a:r>
        </a:p>
      </dgm:t>
    </dgm:pt>
    <dgm:pt modelId="{219DBAAE-02D4-414D-93A6-759284DA5E4F}" type="parTrans" cxnId="{35506B4F-F9D0-4788-B484-5CA07BB6A460}">
      <dgm:prSet/>
      <dgm:spPr/>
      <dgm:t>
        <a:bodyPr/>
        <a:lstStyle/>
        <a:p>
          <a:endParaRPr lang="cs-CZ"/>
        </a:p>
      </dgm:t>
    </dgm:pt>
    <dgm:pt modelId="{46EEAF62-AEFB-4AA1-8D61-0708F59C6304}" type="sibTrans" cxnId="{35506B4F-F9D0-4788-B484-5CA07BB6A460}">
      <dgm:prSet/>
      <dgm:spPr/>
      <dgm:t>
        <a:bodyPr/>
        <a:lstStyle/>
        <a:p>
          <a:endParaRPr lang="cs-CZ"/>
        </a:p>
      </dgm:t>
    </dgm:pt>
    <dgm:pt modelId="{15E531A8-1044-4190-BC05-499BF84345B0}" type="pres">
      <dgm:prSet presAssocID="{80CDE207-0744-4FEF-BFD6-23287F056446}" presName="linear" presStyleCnt="0">
        <dgm:presLayoutVars>
          <dgm:dir/>
          <dgm:animLvl val="lvl"/>
          <dgm:resizeHandles val="exact"/>
        </dgm:presLayoutVars>
      </dgm:prSet>
      <dgm:spPr/>
    </dgm:pt>
    <dgm:pt modelId="{8864FB29-CCC6-458B-B850-059DB69FCD12}" type="pres">
      <dgm:prSet presAssocID="{022ED9E2-BD15-45CF-9E18-B0F279C48C34}" presName="parentLin" presStyleCnt="0"/>
      <dgm:spPr/>
    </dgm:pt>
    <dgm:pt modelId="{70F564C4-9508-4310-9DA2-D98D7985CBD5}" type="pres">
      <dgm:prSet presAssocID="{022ED9E2-BD15-45CF-9E18-B0F279C48C34}" presName="parentLeftMargin" presStyleLbl="node1" presStyleIdx="0" presStyleCnt="5"/>
      <dgm:spPr/>
    </dgm:pt>
    <dgm:pt modelId="{86D2110A-8545-42B6-BE30-700D1FC488EE}" type="pres">
      <dgm:prSet presAssocID="{022ED9E2-BD15-45CF-9E18-B0F279C48C34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B54DBCC-9DCC-4353-ABBB-20ECFB935DD8}" type="pres">
      <dgm:prSet presAssocID="{022ED9E2-BD15-45CF-9E18-B0F279C48C34}" presName="negativeSpace" presStyleCnt="0"/>
      <dgm:spPr/>
    </dgm:pt>
    <dgm:pt modelId="{09934636-E173-4C3D-89AC-E605F2EB6AC5}" type="pres">
      <dgm:prSet presAssocID="{022ED9E2-BD15-45CF-9E18-B0F279C48C34}" presName="childText" presStyleLbl="conFgAcc1" presStyleIdx="0" presStyleCnt="5">
        <dgm:presLayoutVars>
          <dgm:bulletEnabled val="1"/>
        </dgm:presLayoutVars>
      </dgm:prSet>
      <dgm:spPr/>
    </dgm:pt>
    <dgm:pt modelId="{9DCDFEF3-B163-4F17-99D4-4912E7B6B9FA}" type="pres">
      <dgm:prSet presAssocID="{EE2B0C1A-C019-485B-A06E-5F561568C37C}" presName="spaceBetweenRectangles" presStyleCnt="0"/>
      <dgm:spPr/>
    </dgm:pt>
    <dgm:pt modelId="{3C6D2C91-524A-4DC3-9D59-92D46015C08F}" type="pres">
      <dgm:prSet presAssocID="{6E273AD6-DB20-454C-AE15-8A166616FD6F}" presName="parentLin" presStyleCnt="0"/>
      <dgm:spPr/>
    </dgm:pt>
    <dgm:pt modelId="{9694E516-A424-4646-B6EF-F7E6C8254358}" type="pres">
      <dgm:prSet presAssocID="{6E273AD6-DB20-454C-AE15-8A166616FD6F}" presName="parentLeftMargin" presStyleLbl="node1" presStyleIdx="0" presStyleCnt="5"/>
      <dgm:spPr/>
    </dgm:pt>
    <dgm:pt modelId="{CF714546-29FB-4D45-B0EC-F1517AFAFCCD}" type="pres">
      <dgm:prSet presAssocID="{6E273AD6-DB20-454C-AE15-8A166616FD6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99A40A5-6AC0-4C41-961D-734D92C56F71}" type="pres">
      <dgm:prSet presAssocID="{6E273AD6-DB20-454C-AE15-8A166616FD6F}" presName="negativeSpace" presStyleCnt="0"/>
      <dgm:spPr/>
    </dgm:pt>
    <dgm:pt modelId="{C4AF3F4C-0BBF-4F03-92F2-8835738E9450}" type="pres">
      <dgm:prSet presAssocID="{6E273AD6-DB20-454C-AE15-8A166616FD6F}" presName="childText" presStyleLbl="conFgAcc1" presStyleIdx="1" presStyleCnt="5">
        <dgm:presLayoutVars>
          <dgm:bulletEnabled val="1"/>
        </dgm:presLayoutVars>
      </dgm:prSet>
      <dgm:spPr/>
    </dgm:pt>
    <dgm:pt modelId="{492B4D97-1D0E-4067-A0A8-309FD94B27C2}" type="pres">
      <dgm:prSet presAssocID="{C714D482-BBB2-450C-AC6C-13BB0A97A09D}" presName="spaceBetweenRectangles" presStyleCnt="0"/>
      <dgm:spPr/>
    </dgm:pt>
    <dgm:pt modelId="{5E91FF75-AEB1-4643-B66A-736946A98148}" type="pres">
      <dgm:prSet presAssocID="{E9ECB05B-FBC1-422F-9E15-C3FDB81992C6}" presName="parentLin" presStyleCnt="0"/>
      <dgm:spPr/>
    </dgm:pt>
    <dgm:pt modelId="{8E505CE1-F924-4F7F-A4D1-79B49E96C3C0}" type="pres">
      <dgm:prSet presAssocID="{E9ECB05B-FBC1-422F-9E15-C3FDB81992C6}" presName="parentLeftMargin" presStyleLbl="node1" presStyleIdx="1" presStyleCnt="5"/>
      <dgm:spPr/>
    </dgm:pt>
    <dgm:pt modelId="{0E76CD12-96A7-4ACD-98E5-D1B89DA58561}" type="pres">
      <dgm:prSet presAssocID="{E9ECB05B-FBC1-422F-9E15-C3FDB81992C6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9DD0D4A-2AF3-4DB0-838F-39A0AEFEEE85}" type="pres">
      <dgm:prSet presAssocID="{E9ECB05B-FBC1-422F-9E15-C3FDB81992C6}" presName="negativeSpace" presStyleCnt="0"/>
      <dgm:spPr/>
    </dgm:pt>
    <dgm:pt modelId="{02DFE433-3314-474C-BDD1-0EAD6FE17C57}" type="pres">
      <dgm:prSet presAssocID="{E9ECB05B-FBC1-422F-9E15-C3FDB81992C6}" presName="childText" presStyleLbl="conFgAcc1" presStyleIdx="2" presStyleCnt="5">
        <dgm:presLayoutVars>
          <dgm:bulletEnabled val="1"/>
        </dgm:presLayoutVars>
      </dgm:prSet>
      <dgm:spPr/>
    </dgm:pt>
    <dgm:pt modelId="{44AA77AB-584B-4C8E-8A0E-9D6BC82BD547}" type="pres">
      <dgm:prSet presAssocID="{CB1732CA-D274-4C33-AAC5-7612B962D6EE}" presName="spaceBetweenRectangles" presStyleCnt="0"/>
      <dgm:spPr/>
    </dgm:pt>
    <dgm:pt modelId="{843D8D38-F107-4579-BF7E-3E2B83AED8BB}" type="pres">
      <dgm:prSet presAssocID="{42781B82-FCA3-47EB-97C7-AE6C71406028}" presName="parentLin" presStyleCnt="0"/>
      <dgm:spPr/>
    </dgm:pt>
    <dgm:pt modelId="{08B2FDFA-B533-4C79-A7FC-E34550B2D900}" type="pres">
      <dgm:prSet presAssocID="{42781B82-FCA3-47EB-97C7-AE6C71406028}" presName="parentLeftMargin" presStyleLbl="node1" presStyleIdx="2" presStyleCnt="5"/>
      <dgm:spPr/>
    </dgm:pt>
    <dgm:pt modelId="{70F3C36A-D750-48F4-BFA1-E4BD18764EC8}" type="pres">
      <dgm:prSet presAssocID="{42781B82-FCA3-47EB-97C7-AE6C7140602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0D02F998-5A8C-493E-BF6A-C9E8D040CEB6}" type="pres">
      <dgm:prSet presAssocID="{42781B82-FCA3-47EB-97C7-AE6C71406028}" presName="negativeSpace" presStyleCnt="0"/>
      <dgm:spPr/>
    </dgm:pt>
    <dgm:pt modelId="{3A081737-1913-4513-A04B-DCE83D53BD08}" type="pres">
      <dgm:prSet presAssocID="{42781B82-FCA3-47EB-97C7-AE6C71406028}" presName="childText" presStyleLbl="conFgAcc1" presStyleIdx="3" presStyleCnt="5">
        <dgm:presLayoutVars>
          <dgm:bulletEnabled val="1"/>
        </dgm:presLayoutVars>
      </dgm:prSet>
      <dgm:spPr/>
    </dgm:pt>
    <dgm:pt modelId="{05766444-56C5-4838-8C10-12880E071CC4}" type="pres">
      <dgm:prSet presAssocID="{92A1EF4E-3738-4956-BB6E-F34B5754A753}" presName="spaceBetweenRectangles" presStyleCnt="0"/>
      <dgm:spPr/>
    </dgm:pt>
    <dgm:pt modelId="{CD818ED4-3160-4B77-B2AC-35F2459D301F}" type="pres">
      <dgm:prSet presAssocID="{29D58FA1-09D3-48B6-BF72-204403E0D12C}" presName="parentLin" presStyleCnt="0"/>
      <dgm:spPr/>
    </dgm:pt>
    <dgm:pt modelId="{A728BC46-9B0E-4B4D-BD8B-587D43DE55CD}" type="pres">
      <dgm:prSet presAssocID="{29D58FA1-09D3-48B6-BF72-204403E0D12C}" presName="parentLeftMargin" presStyleLbl="node1" presStyleIdx="3" presStyleCnt="5"/>
      <dgm:spPr/>
    </dgm:pt>
    <dgm:pt modelId="{580EB7C1-146B-4DB8-8332-ACA4D4DE74CF}" type="pres">
      <dgm:prSet presAssocID="{29D58FA1-09D3-48B6-BF72-204403E0D12C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6E8281F0-91B4-4131-A449-D43A0E8CD525}" type="pres">
      <dgm:prSet presAssocID="{29D58FA1-09D3-48B6-BF72-204403E0D12C}" presName="negativeSpace" presStyleCnt="0"/>
      <dgm:spPr/>
    </dgm:pt>
    <dgm:pt modelId="{F9599D31-B8FE-477E-8560-6CCE869DD0F8}" type="pres">
      <dgm:prSet presAssocID="{29D58FA1-09D3-48B6-BF72-204403E0D12C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F25FB607-FF1E-41F3-8536-EFE8669A567C}" type="presOf" srcId="{022ED9E2-BD15-45CF-9E18-B0F279C48C34}" destId="{70F564C4-9508-4310-9DA2-D98D7985CBD5}" srcOrd="0" destOrd="0" presId="urn:microsoft.com/office/officeart/2005/8/layout/list1"/>
    <dgm:cxn modelId="{64F11D29-1833-46A3-9E0E-2B5DA5E38A78}" srcId="{80CDE207-0744-4FEF-BFD6-23287F056446}" destId="{E9ECB05B-FBC1-422F-9E15-C3FDB81992C6}" srcOrd="2" destOrd="0" parTransId="{81DC3EB8-DB0B-41A6-BADE-56FE7BD6B92E}" sibTransId="{CB1732CA-D274-4C33-AAC5-7612B962D6EE}"/>
    <dgm:cxn modelId="{CBB2A438-AE3D-4DEB-9D77-CE3C8A9A6B2F}" srcId="{80CDE207-0744-4FEF-BFD6-23287F056446}" destId="{42781B82-FCA3-47EB-97C7-AE6C71406028}" srcOrd="3" destOrd="0" parTransId="{714774D1-22B0-45B7-97BF-BC351259A28E}" sibTransId="{92A1EF4E-3738-4956-BB6E-F34B5754A753}"/>
    <dgm:cxn modelId="{11688F3C-9733-4549-A4CF-72FB240BE0C0}" type="presOf" srcId="{D85D3445-D52A-47AF-8ECA-EF54232859A1}" destId="{C4AF3F4C-0BBF-4F03-92F2-8835738E9450}" srcOrd="0" destOrd="0" presId="urn:microsoft.com/office/officeart/2005/8/layout/list1"/>
    <dgm:cxn modelId="{F3759F3D-DBAE-4B01-8F19-B9F1288DE0D3}" type="presOf" srcId="{42781B82-FCA3-47EB-97C7-AE6C71406028}" destId="{70F3C36A-D750-48F4-BFA1-E4BD18764EC8}" srcOrd="1" destOrd="0" presId="urn:microsoft.com/office/officeart/2005/8/layout/list1"/>
    <dgm:cxn modelId="{189EAC5F-3D0A-4A0B-8FAE-4CC32456ED86}" type="presOf" srcId="{E9ECB05B-FBC1-422F-9E15-C3FDB81992C6}" destId="{8E505CE1-F924-4F7F-A4D1-79B49E96C3C0}" srcOrd="0" destOrd="0" presId="urn:microsoft.com/office/officeart/2005/8/layout/list1"/>
    <dgm:cxn modelId="{89ABC662-6010-4CF0-A38B-F0890DF86B08}" srcId="{42781B82-FCA3-47EB-97C7-AE6C71406028}" destId="{233E4AF8-6441-476B-9744-352344D57375}" srcOrd="0" destOrd="0" parTransId="{4C21E07C-39A7-4CB1-89FA-B9EC5B161880}" sibTransId="{6C1A9075-A056-4199-AD8A-B5CF79FF1842}"/>
    <dgm:cxn modelId="{8ACCAF48-CA96-4C7E-BF5F-66563F41E837}" type="presOf" srcId="{29D58FA1-09D3-48B6-BF72-204403E0D12C}" destId="{A728BC46-9B0E-4B4D-BD8B-587D43DE55CD}" srcOrd="0" destOrd="0" presId="urn:microsoft.com/office/officeart/2005/8/layout/list1"/>
    <dgm:cxn modelId="{E434484C-D0AE-40A1-B57D-5F59AEF2F546}" type="presOf" srcId="{E9ECB05B-FBC1-422F-9E15-C3FDB81992C6}" destId="{0E76CD12-96A7-4ACD-98E5-D1B89DA58561}" srcOrd="1" destOrd="0" presId="urn:microsoft.com/office/officeart/2005/8/layout/list1"/>
    <dgm:cxn modelId="{75F5EA4E-AB64-4DBF-A86F-705D5AA19C56}" type="presOf" srcId="{233E4AF8-6441-476B-9744-352344D57375}" destId="{3A081737-1913-4513-A04B-DCE83D53BD08}" srcOrd="0" destOrd="0" presId="urn:microsoft.com/office/officeart/2005/8/layout/list1"/>
    <dgm:cxn modelId="{35506B4F-F9D0-4788-B484-5CA07BB6A460}" srcId="{29D58FA1-09D3-48B6-BF72-204403E0D12C}" destId="{6F61A368-4D41-431B-8FCD-816E5DC1B74D}" srcOrd="0" destOrd="0" parTransId="{219DBAAE-02D4-414D-93A6-759284DA5E4F}" sibTransId="{46EEAF62-AEFB-4AA1-8D61-0708F59C6304}"/>
    <dgm:cxn modelId="{D4658650-72FB-4626-9665-5657F4D71415}" srcId="{80CDE207-0744-4FEF-BFD6-23287F056446}" destId="{022ED9E2-BD15-45CF-9E18-B0F279C48C34}" srcOrd="0" destOrd="0" parTransId="{7AD4765C-E270-4A4B-84AB-5D21FD567267}" sibTransId="{EE2B0C1A-C019-485B-A06E-5F561568C37C}"/>
    <dgm:cxn modelId="{9E296355-EB07-413E-94D1-516EEA0D0410}" srcId="{80CDE207-0744-4FEF-BFD6-23287F056446}" destId="{29D58FA1-09D3-48B6-BF72-204403E0D12C}" srcOrd="4" destOrd="0" parTransId="{223D501E-A809-428C-9BB4-9C3A922BE39D}" sibTransId="{A3DC9EFD-10DB-449A-A635-04A076BBF389}"/>
    <dgm:cxn modelId="{8C390C84-A555-4E31-9E67-164F728B4EBB}" srcId="{80CDE207-0744-4FEF-BFD6-23287F056446}" destId="{6E273AD6-DB20-454C-AE15-8A166616FD6F}" srcOrd="1" destOrd="0" parTransId="{3DD717C8-B16F-4B29-ABBD-A7F50A5C4D5F}" sibTransId="{C714D482-BBB2-450C-AC6C-13BB0A97A09D}"/>
    <dgm:cxn modelId="{A05FAF89-A50E-40BC-B7F4-8841AB3578F5}" type="presOf" srcId="{42781B82-FCA3-47EB-97C7-AE6C71406028}" destId="{08B2FDFA-B533-4C79-A7FC-E34550B2D900}" srcOrd="0" destOrd="0" presId="urn:microsoft.com/office/officeart/2005/8/layout/list1"/>
    <dgm:cxn modelId="{0907958A-F4D5-4C57-AE67-3558DA09029A}" type="presOf" srcId="{804CEA86-82DC-4091-96D9-7FB3774B1484}" destId="{02DFE433-3314-474C-BDD1-0EAD6FE17C57}" srcOrd="0" destOrd="0" presId="urn:microsoft.com/office/officeart/2005/8/layout/list1"/>
    <dgm:cxn modelId="{6F72299B-212C-4F95-98D9-C72EC4CF41D0}" srcId="{E9ECB05B-FBC1-422F-9E15-C3FDB81992C6}" destId="{804CEA86-82DC-4091-96D9-7FB3774B1484}" srcOrd="0" destOrd="0" parTransId="{62D0D536-CD4E-4546-A93D-53CA179CBA58}" sibTransId="{80330058-1AF3-4FBF-A370-D4208A33BF28}"/>
    <dgm:cxn modelId="{0BA017A0-27E3-48EE-8588-51D38F611051}" srcId="{6E273AD6-DB20-454C-AE15-8A166616FD6F}" destId="{D85D3445-D52A-47AF-8ECA-EF54232859A1}" srcOrd="0" destOrd="0" parTransId="{6C424648-860F-4522-80E1-80E44E6AD9ED}" sibTransId="{3A5B17CA-F314-485B-AD31-695FB6A3281A}"/>
    <dgm:cxn modelId="{D7243FA0-E93C-4E71-80BF-CC9EF6718372}" srcId="{022ED9E2-BD15-45CF-9E18-B0F279C48C34}" destId="{B174D92A-24F3-42AE-A274-F7CBE8646180}" srcOrd="0" destOrd="0" parTransId="{E7801FBD-A011-4425-B9AF-13A871C4C90B}" sibTransId="{8E8174A3-EB47-4C62-B3F6-3B2297C0D098}"/>
    <dgm:cxn modelId="{269E9CB1-5B6D-46E0-B255-62992DCA4705}" type="presOf" srcId="{6E273AD6-DB20-454C-AE15-8A166616FD6F}" destId="{9694E516-A424-4646-B6EF-F7E6C8254358}" srcOrd="0" destOrd="0" presId="urn:microsoft.com/office/officeart/2005/8/layout/list1"/>
    <dgm:cxn modelId="{86B565B2-9673-4EA6-8AA1-55F105184CEC}" type="presOf" srcId="{6E273AD6-DB20-454C-AE15-8A166616FD6F}" destId="{CF714546-29FB-4D45-B0EC-F1517AFAFCCD}" srcOrd="1" destOrd="0" presId="urn:microsoft.com/office/officeart/2005/8/layout/list1"/>
    <dgm:cxn modelId="{67E019BC-F5D3-45F2-AEE5-DB1B1333CACB}" type="presOf" srcId="{80CDE207-0744-4FEF-BFD6-23287F056446}" destId="{15E531A8-1044-4190-BC05-499BF84345B0}" srcOrd="0" destOrd="0" presId="urn:microsoft.com/office/officeart/2005/8/layout/list1"/>
    <dgm:cxn modelId="{19F737D0-5D64-482D-AEDE-E733A9D1F735}" type="presOf" srcId="{B174D92A-24F3-42AE-A274-F7CBE8646180}" destId="{09934636-E173-4C3D-89AC-E605F2EB6AC5}" srcOrd="0" destOrd="0" presId="urn:microsoft.com/office/officeart/2005/8/layout/list1"/>
    <dgm:cxn modelId="{D0F9EFED-E953-4F2B-BD80-47063D08C650}" type="presOf" srcId="{022ED9E2-BD15-45CF-9E18-B0F279C48C34}" destId="{86D2110A-8545-42B6-BE30-700D1FC488EE}" srcOrd="1" destOrd="0" presId="urn:microsoft.com/office/officeart/2005/8/layout/list1"/>
    <dgm:cxn modelId="{62D707F5-B6FF-4099-8434-5EABBF55F67B}" type="presOf" srcId="{6F61A368-4D41-431B-8FCD-816E5DC1B74D}" destId="{F9599D31-B8FE-477E-8560-6CCE869DD0F8}" srcOrd="0" destOrd="0" presId="urn:microsoft.com/office/officeart/2005/8/layout/list1"/>
    <dgm:cxn modelId="{298820F8-2616-4720-AE49-4DD72C9B8096}" type="presOf" srcId="{29D58FA1-09D3-48B6-BF72-204403E0D12C}" destId="{580EB7C1-146B-4DB8-8332-ACA4D4DE74CF}" srcOrd="1" destOrd="0" presId="urn:microsoft.com/office/officeart/2005/8/layout/list1"/>
    <dgm:cxn modelId="{FB4F4425-B033-4C2E-8EA9-F1279530AFB0}" type="presParOf" srcId="{15E531A8-1044-4190-BC05-499BF84345B0}" destId="{8864FB29-CCC6-458B-B850-059DB69FCD12}" srcOrd="0" destOrd="0" presId="urn:microsoft.com/office/officeart/2005/8/layout/list1"/>
    <dgm:cxn modelId="{255AFF7E-180C-4CA1-AFC1-DECFB0A2A79F}" type="presParOf" srcId="{8864FB29-CCC6-458B-B850-059DB69FCD12}" destId="{70F564C4-9508-4310-9DA2-D98D7985CBD5}" srcOrd="0" destOrd="0" presId="urn:microsoft.com/office/officeart/2005/8/layout/list1"/>
    <dgm:cxn modelId="{FFC3E81F-08FC-48A7-A329-BFB5A5C0F22E}" type="presParOf" srcId="{8864FB29-CCC6-458B-B850-059DB69FCD12}" destId="{86D2110A-8545-42B6-BE30-700D1FC488EE}" srcOrd="1" destOrd="0" presId="urn:microsoft.com/office/officeart/2005/8/layout/list1"/>
    <dgm:cxn modelId="{139CE530-CF6D-4BD2-82C0-FE7A89566B63}" type="presParOf" srcId="{15E531A8-1044-4190-BC05-499BF84345B0}" destId="{EB54DBCC-9DCC-4353-ABBB-20ECFB935DD8}" srcOrd="1" destOrd="0" presId="urn:microsoft.com/office/officeart/2005/8/layout/list1"/>
    <dgm:cxn modelId="{68CEC7BB-5560-4E47-967A-8A5E9733BB78}" type="presParOf" srcId="{15E531A8-1044-4190-BC05-499BF84345B0}" destId="{09934636-E173-4C3D-89AC-E605F2EB6AC5}" srcOrd="2" destOrd="0" presId="urn:microsoft.com/office/officeart/2005/8/layout/list1"/>
    <dgm:cxn modelId="{2A75E30A-98B8-400D-BD2E-55ABF4E26E16}" type="presParOf" srcId="{15E531A8-1044-4190-BC05-499BF84345B0}" destId="{9DCDFEF3-B163-4F17-99D4-4912E7B6B9FA}" srcOrd="3" destOrd="0" presId="urn:microsoft.com/office/officeart/2005/8/layout/list1"/>
    <dgm:cxn modelId="{5DF8A707-B306-4437-B6E5-851103966909}" type="presParOf" srcId="{15E531A8-1044-4190-BC05-499BF84345B0}" destId="{3C6D2C91-524A-4DC3-9D59-92D46015C08F}" srcOrd="4" destOrd="0" presId="urn:microsoft.com/office/officeart/2005/8/layout/list1"/>
    <dgm:cxn modelId="{AAD53C02-1102-427A-88F0-AD022F38EDFC}" type="presParOf" srcId="{3C6D2C91-524A-4DC3-9D59-92D46015C08F}" destId="{9694E516-A424-4646-B6EF-F7E6C8254358}" srcOrd="0" destOrd="0" presId="urn:microsoft.com/office/officeart/2005/8/layout/list1"/>
    <dgm:cxn modelId="{8238EC02-2FB8-498D-8FD6-DB0A6E422529}" type="presParOf" srcId="{3C6D2C91-524A-4DC3-9D59-92D46015C08F}" destId="{CF714546-29FB-4D45-B0EC-F1517AFAFCCD}" srcOrd="1" destOrd="0" presId="urn:microsoft.com/office/officeart/2005/8/layout/list1"/>
    <dgm:cxn modelId="{D0C401B8-1742-4D66-A6F4-3F22F172C3AB}" type="presParOf" srcId="{15E531A8-1044-4190-BC05-499BF84345B0}" destId="{C99A40A5-6AC0-4C41-961D-734D92C56F71}" srcOrd="5" destOrd="0" presId="urn:microsoft.com/office/officeart/2005/8/layout/list1"/>
    <dgm:cxn modelId="{21F2B69C-85EC-4109-93A6-118AEC27933F}" type="presParOf" srcId="{15E531A8-1044-4190-BC05-499BF84345B0}" destId="{C4AF3F4C-0BBF-4F03-92F2-8835738E9450}" srcOrd="6" destOrd="0" presId="urn:microsoft.com/office/officeart/2005/8/layout/list1"/>
    <dgm:cxn modelId="{BBE136C9-E8C1-47A4-94E0-07D2BB1F8175}" type="presParOf" srcId="{15E531A8-1044-4190-BC05-499BF84345B0}" destId="{492B4D97-1D0E-4067-A0A8-309FD94B27C2}" srcOrd="7" destOrd="0" presId="urn:microsoft.com/office/officeart/2005/8/layout/list1"/>
    <dgm:cxn modelId="{AC492CE1-A236-4839-96DA-4C75DB55433A}" type="presParOf" srcId="{15E531A8-1044-4190-BC05-499BF84345B0}" destId="{5E91FF75-AEB1-4643-B66A-736946A98148}" srcOrd="8" destOrd="0" presId="urn:microsoft.com/office/officeart/2005/8/layout/list1"/>
    <dgm:cxn modelId="{4683B272-BB2D-46BC-9494-E6E846C4FB7D}" type="presParOf" srcId="{5E91FF75-AEB1-4643-B66A-736946A98148}" destId="{8E505CE1-F924-4F7F-A4D1-79B49E96C3C0}" srcOrd="0" destOrd="0" presId="urn:microsoft.com/office/officeart/2005/8/layout/list1"/>
    <dgm:cxn modelId="{360526B3-24A6-49CB-A814-4C81C45AD7A6}" type="presParOf" srcId="{5E91FF75-AEB1-4643-B66A-736946A98148}" destId="{0E76CD12-96A7-4ACD-98E5-D1B89DA58561}" srcOrd="1" destOrd="0" presId="urn:microsoft.com/office/officeart/2005/8/layout/list1"/>
    <dgm:cxn modelId="{15C6429E-F166-4376-8C20-51D11BAF86A0}" type="presParOf" srcId="{15E531A8-1044-4190-BC05-499BF84345B0}" destId="{F9DD0D4A-2AF3-4DB0-838F-39A0AEFEEE85}" srcOrd="9" destOrd="0" presId="urn:microsoft.com/office/officeart/2005/8/layout/list1"/>
    <dgm:cxn modelId="{2E839A5B-0421-4A9E-8F78-BAB6D2D84FA8}" type="presParOf" srcId="{15E531A8-1044-4190-BC05-499BF84345B0}" destId="{02DFE433-3314-474C-BDD1-0EAD6FE17C57}" srcOrd="10" destOrd="0" presId="urn:microsoft.com/office/officeart/2005/8/layout/list1"/>
    <dgm:cxn modelId="{3063461F-7807-4D64-9EF8-AB7E4B182748}" type="presParOf" srcId="{15E531A8-1044-4190-BC05-499BF84345B0}" destId="{44AA77AB-584B-4C8E-8A0E-9D6BC82BD547}" srcOrd="11" destOrd="0" presId="urn:microsoft.com/office/officeart/2005/8/layout/list1"/>
    <dgm:cxn modelId="{4916D19B-F208-4586-B846-0C37B63844D1}" type="presParOf" srcId="{15E531A8-1044-4190-BC05-499BF84345B0}" destId="{843D8D38-F107-4579-BF7E-3E2B83AED8BB}" srcOrd="12" destOrd="0" presId="urn:microsoft.com/office/officeart/2005/8/layout/list1"/>
    <dgm:cxn modelId="{37C1F882-48A3-49DC-897A-64ECA1A9C711}" type="presParOf" srcId="{843D8D38-F107-4579-BF7E-3E2B83AED8BB}" destId="{08B2FDFA-B533-4C79-A7FC-E34550B2D900}" srcOrd="0" destOrd="0" presId="urn:microsoft.com/office/officeart/2005/8/layout/list1"/>
    <dgm:cxn modelId="{B1C02C77-2515-4CD6-A43C-CDB3C5390B55}" type="presParOf" srcId="{843D8D38-F107-4579-BF7E-3E2B83AED8BB}" destId="{70F3C36A-D750-48F4-BFA1-E4BD18764EC8}" srcOrd="1" destOrd="0" presId="urn:microsoft.com/office/officeart/2005/8/layout/list1"/>
    <dgm:cxn modelId="{B7FE0176-9737-43D3-85D0-3341CA4BF23B}" type="presParOf" srcId="{15E531A8-1044-4190-BC05-499BF84345B0}" destId="{0D02F998-5A8C-493E-BF6A-C9E8D040CEB6}" srcOrd="13" destOrd="0" presId="urn:microsoft.com/office/officeart/2005/8/layout/list1"/>
    <dgm:cxn modelId="{E5A3A51B-FFA9-43F8-A755-18A94E3BA6CD}" type="presParOf" srcId="{15E531A8-1044-4190-BC05-499BF84345B0}" destId="{3A081737-1913-4513-A04B-DCE83D53BD08}" srcOrd="14" destOrd="0" presId="urn:microsoft.com/office/officeart/2005/8/layout/list1"/>
    <dgm:cxn modelId="{93B212E7-74F2-44BD-8B10-EDAC81F8BDA7}" type="presParOf" srcId="{15E531A8-1044-4190-BC05-499BF84345B0}" destId="{05766444-56C5-4838-8C10-12880E071CC4}" srcOrd="15" destOrd="0" presId="urn:microsoft.com/office/officeart/2005/8/layout/list1"/>
    <dgm:cxn modelId="{75D2180C-D021-46A0-99A5-680AB53A55B2}" type="presParOf" srcId="{15E531A8-1044-4190-BC05-499BF84345B0}" destId="{CD818ED4-3160-4B77-B2AC-35F2459D301F}" srcOrd="16" destOrd="0" presId="urn:microsoft.com/office/officeart/2005/8/layout/list1"/>
    <dgm:cxn modelId="{BB74E1B6-B2B4-4C39-9ED3-CAD589471F39}" type="presParOf" srcId="{CD818ED4-3160-4B77-B2AC-35F2459D301F}" destId="{A728BC46-9B0E-4B4D-BD8B-587D43DE55CD}" srcOrd="0" destOrd="0" presId="urn:microsoft.com/office/officeart/2005/8/layout/list1"/>
    <dgm:cxn modelId="{61DC9D1A-A5AB-45A8-BE2B-CA95A465EF44}" type="presParOf" srcId="{CD818ED4-3160-4B77-B2AC-35F2459D301F}" destId="{580EB7C1-146B-4DB8-8332-ACA4D4DE74CF}" srcOrd="1" destOrd="0" presId="urn:microsoft.com/office/officeart/2005/8/layout/list1"/>
    <dgm:cxn modelId="{CCC4AF5C-811E-4486-8E25-3610D0F550CB}" type="presParOf" srcId="{15E531A8-1044-4190-BC05-499BF84345B0}" destId="{6E8281F0-91B4-4131-A449-D43A0E8CD525}" srcOrd="17" destOrd="0" presId="urn:microsoft.com/office/officeart/2005/8/layout/list1"/>
    <dgm:cxn modelId="{03022B01-EE88-4B6C-9344-A39E989EB97D}" type="presParOf" srcId="{15E531A8-1044-4190-BC05-499BF84345B0}" destId="{F9599D31-B8FE-477E-8560-6CCE869DD0F8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09CDDE-75D2-4CAA-A86B-165A577AE1FA}" type="doc">
      <dgm:prSet loTypeId="urn:microsoft.com/office/officeart/2005/8/layout/pyramid2" loCatId="pyramid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AD8A7F20-C16D-4571-9A0E-73441F4934F1}">
      <dgm:prSet phldrT="[Text]"/>
      <dgm:spPr/>
      <dgm:t>
        <a:bodyPr/>
        <a:lstStyle/>
        <a:p>
          <a:r>
            <a:rPr lang="cs-CZ"/>
            <a:t>Vnitřní předpisy</a:t>
          </a:r>
        </a:p>
      </dgm:t>
    </dgm:pt>
    <dgm:pt modelId="{F9F123E3-2BE9-4C29-A470-0F82E226C049}" type="parTrans" cxnId="{9D0A4646-B6DB-4FF6-A64E-246D4C374215}">
      <dgm:prSet/>
      <dgm:spPr/>
      <dgm:t>
        <a:bodyPr/>
        <a:lstStyle/>
        <a:p>
          <a:endParaRPr lang="cs-CZ"/>
        </a:p>
      </dgm:t>
    </dgm:pt>
    <dgm:pt modelId="{FD96721E-C95B-43C1-B324-081FB5DD901B}" type="sibTrans" cxnId="{9D0A4646-B6DB-4FF6-A64E-246D4C374215}">
      <dgm:prSet/>
      <dgm:spPr/>
      <dgm:t>
        <a:bodyPr/>
        <a:lstStyle/>
        <a:p>
          <a:endParaRPr lang="cs-CZ"/>
        </a:p>
      </dgm:t>
    </dgm:pt>
    <dgm:pt modelId="{256DD827-E0F0-4FE9-B9D1-44E7F8E1F5B8}">
      <dgm:prSet phldrT="[Text]"/>
      <dgm:spPr/>
      <dgm:t>
        <a:bodyPr/>
        <a:lstStyle/>
        <a:p>
          <a:r>
            <a:rPr lang="cs-CZ"/>
            <a:t>Předpisy pro příjemce</a:t>
          </a:r>
        </a:p>
      </dgm:t>
    </dgm:pt>
    <dgm:pt modelId="{1DBFC7B8-8712-4935-9003-F9B4BA3EA017}" type="parTrans" cxnId="{BF370072-9DF9-490D-BC3B-1B8FD91CBEA3}">
      <dgm:prSet/>
      <dgm:spPr/>
      <dgm:t>
        <a:bodyPr/>
        <a:lstStyle/>
        <a:p>
          <a:endParaRPr lang="cs-CZ"/>
        </a:p>
      </dgm:t>
    </dgm:pt>
    <dgm:pt modelId="{797B24AD-356A-4618-8E9A-4EF7B096AB17}" type="sibTrans" cxnId="{BF370072-9DF9-490D-BC3B-1B8FD91CBEA3}">
      <dgm:prSet/>
      <dgm:spPr/>
      <dgm:t>
        <a:bodyPr/>
        <a:lstStyle/>
        <a:p>
          <a:endParaRPr lang="cs-CZ"/>
        </a:p>
      </dgm:t>
    </dgm:pt>
    <dgm:pt modelId="{627578D9-79A2-4F4B-9FB5-33F8F277C2F7}">
      <dgm:prSet phldrT="[Text]"/>
      <dgm:spPr/>
      <dgm:t>
        <a:bodyPr/>
        <a:lstStyle/>
        <a:p>
          <a:r>
            <a:rPr lang="cs-CZ" b="1"/>
            <a:t>Pracovní postupy </a:t>
          </a:r>
          <a:r>
            <a:rPr lang="cs-CZ"/>
            <a:t>(</a:t>
          </a:r>
          <a:r>
            <a:rPr lang="cs-CZ" b="1">
              <a:solidFill>
                <a:schemeClr val="tx2"/>
              </a:solidFill>
            </a:rPr>
            <a:t>Procesy</a:t>
          </a:r>
          <a:r>
            <a:rPr lang="cs-CZ"/>
            <a:t>)</a:t>
          </a:r>
        </a:p>
      </dgm:t>
    </dgm:pt>
    <dgm:pt modelId="{87FF455F-DEE0-4EDC-9508-706A2F7F8CD4}" type="parTrans" cxnId="{67F713F6-1EFB-4C32-89D3-28E9D2040F7C}">
      <dgm:prSet/>
      <dgm:spPr/>
      <dgm:t>
        <a:bodyPr/>
        <a:lstStyle/>
        <a:p>
          <a:endParaRPr lang="cs-CZ"/>
        </a:p>
      </dgm:t>
    </dgm:pt>
    <dgm:pt modelId="{BCE4A901-23F0-4CC1-8209-464D9B197119}" type="sibTrans" cxnId="{67F713F6-1EFB-4C32-89D3-28E9D2040F7C}">
      <dgm:prSet/>
      <dgm:spPr/>
      <dgm:t>
        <a:bodyPr/>
        <a:lstStyle/>
        <a:p>
          <a:endParaRPr lang="cs-CZ"/>
        </a:p>
      </dgm:t>
    </dgm:pt>
    <dgm:pt modelId="{303425D7-4998-424B-9761-320ED021EA2F}">
      <dgm:prSet phldrT="[Text]"/>
      <dgm:spPr/>
      <dgm:t>
        <a:bodyPr/>
        <a:lstStyle/>
        <a:p>
          <a:r>
            <a:rPr lang="cs-CZ"/>
            <a:t>Strategické dokumenty</a:t>
          </a:r>
        </a:p>
      </dgm:t>
    </dgm:pt>
    <dgm:pt modelId="{CB976EE1-8255-42B7-BE6B-58B0688C28B6}" type="parTrans" cxnId="{BB854ECF-B29E-4AB2-937C-EBBA97AF86A3}">
      <dgm:prSet/>
      <dgm:spPr/>
      <dgm:t>
        <a:bodyPr/>
        <a:lstStyle/>
        <a:p>
          <a:endParaRPr lang="cs-CZ"/>
        </a:p>
      </dgm:t>
    </dgm:pt>
    <dgm:pt modelId="{207AEBBC-27C1-4FA2-9FF0-FEBF486CA687}" type="sibTrans" cxnId="{BB854ECF-B29E-4AB2-937C-EBBA97AF86A3}">
      <dgm:prSet/>
      <dgm:spPr/>
      <dgm:t>
        <a:bodyPr/>
        <a:lstStyle/>
        <a:p>
          <a:endParaRPr lang="cs-CZ"/>
        </a:p>
      </dgm:t>
    </dgm:pt>
    <dgm:pt modelId="{6306A426-E44B-4552-90B7-50AC212DC7CC}" type="pres">
      <dgm:prSet presAssocID="{5909CDDE-75D2-4CAA-A86B-165A577AE1FA}" presName="compositeShape" presStyleCnt="0">
        <dgm:presLayoutVars>
          <dgm:dir/>
          <dgm:resizeHandles/>
        </dgm:presLayoutVars>
      </dgm:prSet>
      <dgm:spPr/>
    </dgm:pt>
    <dgm:pt modelId="{1C35AAA7-E18F-448A-9F69-E5966400739A}" type="pres">
      <dgm:prSet presAssocID="{5909CDDE-75D2-4CAA-A86B-165A577AE1FA}" presName="pyramid" presStyleLbl="node1" presStyleIdx="0" presStyleCnt="1"/>
      <dgm:spPr/>
    </dgm:pt>
    <dgm:pt modelId="{3F4A2430-9BA4-4DEB-B22A-893A6F2255F1}" type="pres">
      <dgm:prSet presAssocID="{5909CDDE-75D2-4CAA-A86B-165A577AE1FA}" presName="theList" presStyleCnt="0"/>
      <dgm:spPr/>
    </dgm:pt>
    <dgm:pt modelId="{C71B1F4C-1B4F-4E90-95D4-C27E91A601E6}" type="pres">
      <dgm:prSet presAssocID="{303425D7-4998-424B-9761-320ED021EA2F}" presName="aNode" presStyleLbl="fgAcc1" presStyleIdx="0" presStyleCnt="4">
        <dgm:presLayoutVars>
          <dgm:bulletEnabled val="1"/>
        </dgm:presLayoutVars>
      </dgm:prSet>
      <dgm:spPr/>
    </dgm:pt>
    <dgm:pt modelId="{868068FE-AB2C-4A50-8841-132D8372C2E0}" type="pres">
      <dgm:prSet presAssocID="{303425D7-4998-424B-9761-320ED021EA2F}" presName="aSpace" presStyleCnt="0"/>
      <dgm:spPr/>
    </dgm:pt>
    <dgm:pt modelId="{C9AD80B4-2423-4A79-9B70-F11EFB3F0672}" type="pres">
      <dgm:prSet presAssocID="{AD8A7F20-C16D-4571-9A0E-73441F4934F1}" presName="aNode" presStyleLbl="fgAcc1" presStyleIdx="1" presStyleCnt="4">
        <dgm:presLayoutVars>
          <dgm:bulletEnabled val="1"/>
        </dgm:presLayoutVars>
      </dgm:prSet>
      <dgm:spPr/>
    </dgm:pt>
    <dgm:pt modelId="{34734B18-94CE-4654-94D0-A62B6BF71E5C}" type="pres">
      <dgm:prSet presAssocID="{AD8A7F20-C16D-4571-9A0E-73441F4934F1}" presName="aSpace" presStyleCnt="0"/>
      <dgm:spPr/>
    </dgm:pt>
    <dgm:pt modelId="{B58CF36B-08B0-4941-A7B4-A05C16E46ADF}" type="pres">
      <dgm:prSet presAssocID="{256DD827-E0F0-4FE9-B9D1-44E7F8E1F5B8}" presName="aNode" presStyleLbl="fgAcc1" presStyleIdx="2" presStyleCnt="4">
        <dgm:presLayoutVars>
          <dgm:bulletEnabled val="1"/>
        </dgm:presLayoutVars>
      </dgm:prSet>
      <dgm:spPr/>
    </dgm:pt>
    <dgm:pt modelId="{6F13D4BE-6457-44B8-82E2-D9F82CC33801}" type="pres">
      <dgm:prSet presAssocID="{256DD827-E0F0-4FE9-B9D1-44E7F8E1F5B8}" presName="aSpace" presStyleCnt="0"/>
      <dgm:spPr/>
    </dgm:pt>
    <dgm:pt modelId="{FF6D0CCF-BA6F-4685-81C1-83F001BBCF3B}" type="pres">
      <dgm:prSet presAssocID="{627578D9-79A2-4F4B-9FB5-33F8F277C2F7}" presName="aNode" presStyleLbl="fgAcc1" presStyleIdx="3" presStyleCnt="4">
        <dgm:presLayoutVars>
          <dgm:bulletEnabled val="1"/>
        </dgm:presLayoutVars>
      </dgm:prSet>
      <dgm:spPr/>
    </dgm:pt>
    <dgm:pt modelId="{998F78FA-930C-47EA-B7CB-EF32842E9300}" type="pres">
      <dgm:prSet presAssocID="{627578D9-79A2-4F4B-9FB5-33F8F277C2F7}" presName="aSpace" presStyleCnt="0"/>
      <dgm:spPr/>
    </dgm:pt>
  </dgm:ptLst>
  <dgm:cxnLst>
    <dgm:cxn modelId="{4F7E1709-F848-44F8-8657-DA1D63A1AE66}" type="presOf" srcId="{256DD827-E0F0-4FE9-B9D1-44E7F8E1F5B8}" destId="{B58CF36B-08B0-4941-A7B4-A05C16E46ADF}" srcOrd="0" destOrd="0" presId="urn:microsoft.com/office/officeart/2005/8/layout/pyramid2"/>
    <dgm:cxn modelId="{9B68BA1D-535F-4DDC-96D9-6E384EED37A7}" type="presOf" srcId="{AD8A7F20-C16D-4571-9A0E-73441F4934F1}" destId="{C9AD80B4-2423-4A79-9B70-F11EFB3F0672}" srcOrd="0" destOrd="0" presId="urn:microsoft.com/office/officeart/2005/8/layout/pyramid2"/>
    <dgm:cxn modelId="{49467364-3D2C-4234-ABCF-0F4084E71A1B}" type="presOf" srcId="{627578D9-79A2-4F4B-9FB5-33F8F277C2F7}" destId="{FF6D0CCF-BA6F-4685-81C1-83F001BBCF3B}" srcOrd="0" destOrd="0" presId="urn:microsoft.com/office/officeart/2005/8/layout/pyramid2"/>
    <dgm:cxn modelId="{9D0A4646-B6DB-4FF6-A64E-246D4C374215}" srcId="{5909CDDE-75D2-4CAA-A86B-165A577AE1FA}" destId="{AD8A7F20-C16D-4571-9A0E-73441F4934F1}" srcOrd="1" destOrd="0" parTransId="{F9F123E3-2BE9-4C29-A470-0F82E226C049}" sibTransId="{FD96721E-C95B-43C1-B324-081FB5DD901B}"/>
    <dgm:cxn modelId="{BF370072-9DF9-490D-BC3B-1B8FD91CBEA3}" srcId="{5909CDDE-75D2-4CAA-A86B-165A577AE1FA}" destId="{256DD827-E0F0-4FE9-B9D1-44E7F8E1F5B8}" srcOrd="2" destOrd="0" parTransId="{1DBFC7B8-8712-4935-9003-F9B4BA3EA017}" sibTransId="{797B24AD-356A-4618-8E9A-4EF7B096AB17}"/>
    <dgm:cxn modelId="{C89B078E-D995-4CB8-90A6-B22FB873879A}" type="presOf" srcId="{5909CDDE-75D2-4CAA-A86B-165A577AE1FA}" destId="{6306A426-E44B-4552-90B7-50AC212DC7CC}" srcOrd="0" destOrd="0" presId="urn:microsoft.com/office/officeart/2005/8/layout/pyramid2"/>
    <dgm:cxn modelId="{1D5303CF-C268-4434-9D58-4E1AD42A9192}" type="presOf" srcId="{303425D7-4998-424B-9761-320ED021EA2F}" destId="{C71B1F4C-1B4F-4E90-95D4-C27E91A601E6}" srcOrd="0" destOrd="0" presId="urn:microsoft.com/office/officeart/2005/8/layout/pyramid2"/>
    <dgm:cxn modelId="{BB854ECF-B29E-4AB2-937C-EBBA97AF86A3}" srcId="{5909CDDE-75D2-4CAA-A86B-165A577AE1FA}" destId="{303425D7-4998-424B-9761-320ED021EA2F}" srcOrd="0" destOrd="0" parTransId="{CB976EE1-8255-42B7-BE6B-58B0688C28B6}" sibTransId="{207AEBBC-27C1-4FA2-9FF0-FEBF486CA687}"/>
    <dgm:cxn modelId="{67F713F6-1EFB-4C32-89D3-28E9D2040F7C}" srcId="{5909CDDE-75D2-4CAA-A86B-165A577AE1FA}" destId="{627578D9-79A2-4F4B-9FB5-33F8F277C2F7}" srcOrd="3" destOrd="0" parTransId="{87FF455F-DEE0-4EDC-9508-706A2F7F8CD4}" sibTransId="{BCE4A901-23F0-4CC1-8209-464D9B197119}"/>
    <dgm:cxn modelId="{239E0CC3-A37A-41AD-A804-1D902F2EEAE4}" type="presParOf" srcId="{6306A426-E44B-4552-90B7-50AC212DC7CC}" destId="{1C35AAA7-E18F-448A-9F69-E5966400739A}" srcOrd="0" destOrd="0" presId="urn:microsoft.com/office/officeart/2005/8/layout/pyramid2"/>
    <dgm:cxn modelId="{14D5B771-780A-43CE-87D8-58C6F02129C1}" type="presParOf" srcId="{6306A426-E44B-4552-90B7-50AC212DC7CC}" destId="{3F4A2430-9BA4-4DEB-B22A-893A6F2255F1}" srcOrd="1" destOrd="0" presId="urn:microsoft.com/office/officeart/2005/8/layout/pyramid2"/>
    <dgm:cxn modelId="{EF2A0B19-A366-43BD-884B-564649A8DAD6}" type="presParOf" srcId="{3F4A2430-9BA4-4DEB-B22A-893A6F2255F1}" destId="{C71B1F4C-1B4F-4E90-95D4-C27E91A601E6}" srcOrd="0" destOrd="0" presId="urn:microsoft.com/office/officeart/2005/8/layout/pyramid2"/>
    <dgm:cxn modelId="{3A839184-8AF9-4B8C-9A4B-50FA13500ACE}" type="presParOf" srcId="{3F4A2430-9BA4-4DEB-B22A-893A6F2255F1}" destId="{868068FE-AB2C-4A50-8841-132D8372C2E0}" srcOrd="1" destOrd="0" presId="urn:microsoft.com/office/officeart/2005/8/layout/pyramid2"/>
    <dgm:cxn modelId="{14F9069E-0F24-4270-8F1C-2A31EA5764C6}" type="presParOf" srcId="{3F4A2430-9BA4-4DEB-B22A-893A6F2255F1}" destId="{C9AD80B4-2423-4A79-9B70-F11EFB3F0672}" srcOrd="2" destOrd="0" presId="urn:microsoft.com/office/officeart/2005/8/layout/pyramid2"/>
    <dgm:cxn modelId="{93723F11-727B-4CD7-A1FE-59F74B39D4B7}" type="presParOf" srcId="{3F4A2430-9BA4-4DEB-B22A-893A6F2255F1}" destId="{34734B18-94CE-4654-94D0-A62B6BF71E5C}" srcOrd="3" destOrd="0" presId="urn:microsoft.com/office/officeart/2005/8/layout/pyramid2"/>
    <dgm:cxn modelId="{D3D007BC-0326-4873-A54E-9124968D1237}" type="presParOf" srcId="{3F4A2430-9BA4-4DEB-B22A-893A6F2255F1}" destId="{B58CF36B-08B0-4941-A7B4-A05C16E46ADF}" srcOrd="4" destOrd="0" presId="urn:microsoft.com/office/officeart/2005/8/layout/pyramid2"/>
    <dgm:cxn modelId="{317E9E15-66FE-4F5F-809A-31A9DF81BA03}" type="presParOf" srcId="{3F4A2430-9BA4-4DEB-B22A-893A6F2255F1}" destId="{6F13D4BE-6457-44B8-82E2-D9F82CC33801}" srcOrd="5" destOrd="0" presId="urn:microsoft.com/office/officeart/2005/8/layout/pyramid2"/>
    <dgm:cxn modelId="{9D8377C7-2C16-4939-9773-606EE73163A5}" type="presParOf" srcId="{3F4A2430-9BA4-4DEB-B22A-893A6F2255F1}" destId="{FF6D0CCF-BA6F-4685-81C1-83F001BBCF3B}" srcOrd="6" destOrd="0" presId="urn:microsoft.com/office/officeart/2005/8/layout/pyramid2"/>
    <dgm:cxn modelId="{F8E2961E-91C8-4F60-B8A3-7BCBF5181083}" type="presParOf" srcId="{3F4A2430-9BA4-4DEB-B22A-893A6F2255F1}" destId="{998F78FA-930C-47EA-B7CB-EF32842E9300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934636-E173-4C3D-89AC-E605F2EB6AC5}">
      <dsp:nvSpPr>
        <dsp:cNvPr id="0" name=""/>
        <dsp:cNvSpPr/>
      </dsp:nvSpPr>
      <dsp:spPr>
        <a:xfrm>
          <a:off x="0" y="328188"/>
          <a:ext cx="5181600" cy="5103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2150" tIns="249936" rIns="402150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Tvorba strategií a cílů</a:t>
          </a:r>
        </a:p>
      </dsp:txBody>
      <dsp:txXfrm>
        <a:off x="0" y="328188"/>
        <a:ext cx="5181600" cy="510300"/>
      </dsp:txXfrm>
    </dsp:sp>
    <dsp:sp modelId="{86D2110A-8545-42B6-BE30-700D1FC488EE}">
      <dsp:nvSpPr>
        <dsp:cNvPr id="0" name=""/>
        <dsp:cNvSpPr/>
      </dsp:nvSpPr>
      <dsp:spPr>
        <a:xfrm>
          <a:off x="259080" y="151068"/>
          <a:ext cx="3627120" cy="354240"/>
        </a:xfrm>
        <a:prstGeom prst="roundRect">
          <a:avLst/>
        </a:prstGeom>
        <a:solidFill>
          <a:schemeClr val="tx1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>
              <a:solidFill>
                <a:schemeClr val="bg1"/>
              </a:solidFill>
            </a:rPr>
            <a:t>Řídicí procesy</a:t>
          </a:r>
        </a:p>
      </dsp:txBody>
      <dsp:txXfrm>
        <a:off x="276373" y="168361"/>
        <a:ext cx="3592534" cy="319654"/>
      </dsp:txXfrm>
    </dsp:sp>
    <dsp:sp modelId="{C4AF3F4C-0BBF-4F03-92F2-8835738E9450}">
      <dsp:nvSpPr>
        <dsp:cNvPr id="0" name=""/>
        <dsp:cNvSpPr/>
      </dsp:nvSpPr>
      <dsp:spPr>
        <a:xfrm>
          <a:off x="0" y="1080408"/>
          <a:ext cx="5181600" cy="5103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2150" tIns="249936" rIns="402150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Poskytování finančních prostředků</a:t>
          </a:r>
        </a:p>
      </dsp:txBody>
      <dsp:txXfrm>
        <a:off x="0" y="1080408"/>
        <a:ext cx="5181600" cy="510300"/>
      </dsp:txXfrm>
    </dsp:sp>
    <dsp:sp modelId="{CF714546-29FB-4D45-B0EC-F1517AFAFCCD}">
      <dsp:nvSpPr>
        <dsp:cNvPr id="0" name=""/>
        <dsp:cNvSpPr/>
      </dsp:nvSpPr>
      <dsp:spPr>
        <a:xfrm>
          <a:off x="259080" y="903288"/>
          <a:ext cx="3627120" cy="354240"/>
        </a:xfrm>
        <a:prstGeom prst="roundRect">
          <a:avLst/>
        </a:prstGeom>
        <a:solidFill>
          <a:schemeClr val="tx1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>
              <a:solidFill>
                <a:schemeClr val="bg1"/>
              </a:solidFill>
            </a:rPr>
            <a:t>Hlavní procesy</a:t>
          </a:r>
        </a:p>
      </dsp:txBody>
      <dsp:txXfrm>
        <a:off x="276373" y="920581"/>
        <a:ext cx="3592534" cy="319654"/>
      </dsp:txXfrm>
    </dsp:sp>
    <dsp:sp modelId="{02DFE433-3314-474C-BDD1-0EAD6FE17C57}">
      <dsp:nvSpPr>
        <dsp:cNvPr id="0" name=""/>
        <dsp:cNvSpPr/>
      </dsp:nvSpPr>
      <dsp:spPr>
        <a:xfrm>
          <a:off x="0" y="1832628"/>
          <a:ext cx="5181600" cy="5103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2150" tIns="249936" rIns="402150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Právní podpora</a:t>
          </a:r>
        </a:p>
      </dsp:txBody>
      <dsp:txXfrm>
        <a:off x="0" y="1832628"/>
        <a:ext cx="5181600" cy="510300"/>
      </dsp:txXfrm>
    </dsp:sp>
    <dsp:sp modelId="{0E76CD12-96A7-4ACD-98E5-D1B89DA58561}">
      <dsp:nvSpPr>
        <dsp:cNvPr id="0" name=""/>
        <dsp:cNvSpPr/>
      </dsp:nvSpPr>
      <dsp:spPr>
        <a:xfrm>
          <a:off x="259080" y="1655508"/>
          <a:ext cx="3627120" cy="354240"/>
        </a:xfrm>
        <a:prstGeom prst="roundRect">
          <a:avLst/>
        </a:prstGeom>
        <a:solidFill>
          <a:schemeClr val="tx1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>
              <a:solidFill>
                <a:schemeClr val="bg1"/>
              </a:solidFill>
            </a:rPr>
            <a:t>Podpůrné procesy</a:t>
          </a:r>
        </a:p>
      </dsp:txBody>
      <dsp:txXfrm>
        <a:off x="276373" y="1672801"/>
        <a:ext cx="3592534" cy="319654"/>
      </dsp:txXfrm>
    </dsp:sp>
    <dsp:sp modelId="{3A081737-1913-4513-A04B-DCE83D53BD08}">
      <dsp:nvSpPr>
        <dsp:cNvPr id="0" name=""/>
        <dsp:cNvSpPr/>
      </dsp:nvSpPr>
      <dsp:spPr>
        <a:xfrm>
          <a:off x="0" y="2584848"/>
          <a:ext cx="5181600" cy="8505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2150" tIns="249936" rIns="402150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Zadávání veřejných zakázek pro splnění účelu resortního systému centralizovaného zadávání v resortu doprava</a:t>
          </a:r>
        </a:p>
      </dsp:txBody>
      <dsp:txXfrm>
        <a:off x="0" y="2584848"/>
        <a:ext cx="5181600" cy="850500"/>
      </dsp:txXfrm>
    </dsp:sp>
    <dsp:sp modelId="{70F3C36A-D750-48F4-BFA1-E4BD18764EC8}">
      <dsp:nvSpPr>
        <dsp:cNvPr id="0" name=""/>
        <dsp:cNvSpPr/>
      </dsp:nvSpPr>
      <dsp:spPr>
        <a:xfrm>
          <a:off x="259080" y="2407728"/>
          <a:ext cx="3627120" cy="354240"/>
        </a:xfrm>
        <a:prstGeom prst="roundRect">
          <a:avLst/>
        </a:prstGeom>
        <a:solidFill>
          <a:schemeClr val="tx1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>
              <a:solidFill>
                <a:schemeClr val="bg1"/>
              </a:solidFill>
            </a:rPr>
            <a:t>Korporátní procesy</a:t>
          </a:r>
        </a:p>
      </dsp:txBody>
      <dsp:txXfrm>
        <a:off x="276373" y="2425021"/>
        <a:ext cx="3592534" cy="319654"/>
      </dsp:txXfrm>
    </dsp:sp>
    <dsp:sp modelId="{F9599D31-B8FE-477E-8560-6CCE869DD0F8}">
      <dsp:nvSpPr>
        <dsp:cNvPr id="0" name=""/>
        <dsp:cNvSpPr/>
      </dsp:nvSpPr>
      <dsp:spPr>
        <a:xfrm>
          <a:off x="0" y="3677268"/>
          <a:ext cx="5181600" cy="5103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2150" tIns="249936" rIns="402150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Správa majetku</a:t>
          </a:r>
        </a:p>
      </dsp:txBody>
      <dsp:txXfrm>
        <a:off x="0" y="3677268"/>
        <a:ext cx="5181600" cy="510300"/>
      </dsp:txXfrm>
    </dsp:sp>
    <dsp:sp modelId="{580EB7C1-146B-4DB8-8332-ACA4D4DE74CF}">
      <dsp:nvSpPr>
        <dsp:cNvPr id="0" name=""/>
        <dsp:cNvSpPr/>
      </dsp:nvSpPr>
      <dsp:spPr>
        <a:xfrm>
          <a:off x="259080" y="3500148"/>
          <a:ext cx="3627120" cy="354240"/>
        </a:xfrm>
        <a:prstGeom prst="roundRect">
          <a:avLst/>
        </a:prstGeom>
        <a:solidFill>
          <a:schemeClr val="tx1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>
              <a:solidFill>
                <a:schemeClr val="bg1"/>
              </a:solidFill>
            </a:rPr>
            <a:t>Provozní procesy</a:t>
          </a:r>
        </a:p>
      </dsp:txBody>
      <dsp:txXfrm>
        <a:off x="276373" y="3517441"/>
        <a:ext cx="3592534" cy="3196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35AAA7-E18F-448A-9F69-E5966400739A}">
      <dsp:nvSpPr>
        <dsp:cNvPr id="0" name=""/>
        <dsp:cNvSpPr/>
      </dsp:nvSpPr>
      <dsp:spPr>
        <a:xfrm>
          <a:off x="2831955" y="0"/>
          <a:ext cx="5143500" cy="5143500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1B1F4C-1B4F-4E90-95D4-C27E91A601E6}">
      <dsp:nvSpPr>
        <dsp:cNvPr id="0" name=""/>
        <dsp:cNvSpPr/>
      </dsp:nvSpPr>
      <dsp:spPr>
        <a:xfrm>
          <a:off x="5403705" y="514852"/>
          <a:ext cx="3343275" cy="914176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Strategické dokumenty</a:t>
          </a:r>
        </a:p>
      </dsp:txBody>
      <dsp:txXfrm>
        <a:off x="5448331" y="559478"/>
        <a:ext cx="3254023" cy="824924"/>
      </dsp:txXfrm>
    </dsp:sp>
    <dsp:sp modelId="{C9AD80B4-2423-4A79-9B70-F11EFB3F0672}">
      <dsp:nvSpPr>
        <dsp:cNvPr id="0" name=""/>
        <dsp:cNvSpPr/>
      </dsp:nvSpPr>
      <dsp:spPr>
        <a:xfrm>
          <a:off x="5403705" y="1543301"/>
          <a:ext cx="3343275" cy="914176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Vnitřní předpisy</a:t>
          </a:r>
        </a:p>
      </dsp:txBody>
      <dsp:txXfrm>
        <a:off x="5448331" y="1587927"/>
        <a:ext cx="3254023" cy="824924"/>
      </dsp:txXfrm>
    </dsp:sp>
    <dsp:sp modelId="{B58CF36B-08B0-4941-A7B4-A05C16E46ADF}">
      <dsp:nvSpPr>
        <dsp:cNvPr id="0" name=""/>
        <dsp:cNvSpPr/>
      </dsp:nvSpPr>
      <dsp:spPr>
        <a:xfrm>
          <a:off x="5403705" y="2571750"/>
          <a:ext cx="3343275" cy="914176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Předpisy pro příjemce</a:t>
          </a:r>
        </a:p>
      </dsp:txBody>
      <dsp:txXfrm>
        <a:off x="5448331" y="2616376"/>
        <a:ext cx="3254023" cy="824924"/>
      </dsp:txXfrm>
    </dsp:sp>
    <dsp:sp modelId="{FF6D0CCF-BA6F-4685-81C1-83F001BBCF3B}">
      <dsp:nvSpPr>
        <dsp:cNvPr id="0" name=""/>
        <dsp:cNvSpPr/>
      </dsp:nvSpPr>
      <dsp:spPr>
        <a:xfrm>
          <a:off x="5403705" y="3600198"/>
          <a:ext cx="3343275" cy="914176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/>
            <a:t>Pracovní postupy </a:t>
          </a:r>
          <a:r>
            <a:rPr lang="cs-CZ" sz="2300" kern="1200"/>
            <a:t>(</a:t>
          </a:r>
          <a:r>
            <a:rPr lang="cs-CZ" sz="2300" b="1" kern="1200">
              <a:solidFill>
                <a:schemeClr val="tx2"/>
              </a:solidFill>
            </a:rPr>
            <a:t>Procesy</a:t>
          </a:r>
          <a:r>
            <a:rPr lang="cs-CZ" sz="2300" kern="1200"/>
            <a:t>)</a:t>
          </a:r>
        </a:p>
      </dsp:txBody>
      <dsp:txXfrm>
        <a:off x="5448331" y="3644824"/>
        <a:ext cx="3254023" cy="8249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0AF1547A-B99C-4522-ABA8-65C7C7B9996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E4BC5AB-CFAD-4684-8FD4-E5FB690E145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1A57F-3325-4DBE-BFFA-BB017EF820D3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30D4F6C-9EA6-4300-B7CC-BE34748D220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5726A7C-A8DF-4DE8-B530-9A88479968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296B0D-559A-4F66-8160-20858E9777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41589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6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836" y="1"/>
            <a:ext cx="2945659" cy="4986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AAA0F3-FD1C-4194-9F42-B65DD1EBCE59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7"/>
            <a:ext cx="5438140" cy="39086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010"/>
            <a:ext cx="2945659" cy="49862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836" y="9428010"/>
            <a:ext cx="2945659" cy="49862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FD5AE-1146-4A77-9074-B4A3E09250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9667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FD5AE-1146-4A77-9074-B4A3E092504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5741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FD5AE-1146-4A77-9074-B4A3E092504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4399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FD5AE-1146-4A77-9074-B4A3E0925046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0631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Odpovědnost gestora a </a:t>
            </a:r>
            <a:r>
              <a:rPr lang="cs-CZ" err="1"/>
              <a:t>spolugestora</a:t>
            </a:r>
            <a:r>
              <a:rPr lang="cs-CZ"/>
              <a:t> – vysoká flexibilita, připomínkové řízení mezi maximálně 5 vedoucími pracovníky</a:t>
            </a:r>
          </a:p>
          <a:p>
            <a:r>
              <a:rPr lang="cs-CZ"/>
              <a:t>Hodnocení procesu – kritéria hodnocení (zda proces funguje správně), zdroje, specifické zdroje, významný dodavatele</a:t>
            </a:r>
          </a:p>
          <a:p>
            <a:r>
              <a:rPr lang="cs-CZ"/>
              <a:t>Digitalizace – využití v rámci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FD5AE-1146-4A77-9074-B4A3E0925046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0794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Přidat počet procesů a statistiky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FD5AE-1146-4A77-9074-B4A3E0925046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49406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Přístupová oprávnění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FD5AE-1146-4A77-9074-B4A3E0925046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3870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3664" y="562894"/>
            <a:ext cx="6986337" cy="4502402"/>
          </a:xfrm>
        </p:spPr>
        <p:txBody>
          <a:bodyPr anchor="t">
            <a:normAutofit/>
          </a:bodyPr>
          <a:lstStyle>
            <a:lvl1pPr algn="l">
              <a:defRPr sz="6000" b="1"/>
            </a:lvl1pPr>
          </a:lstStyle>
          <a:p>
            <a:r>
              <a:rPr lang="cs-CZ"/>
              <a:t>Dlouhý název prezentace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109283" y="3967831"/>
            <a:ext cx="3449055" cy="1097465"/>
          </a:xfrm>
        </p:spPr>
        <p:txBody>
          <a:bodyPr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Jméno Příjmení </a:t>
            </a:r>
            <a:br>
              <a:rPr lang="cs-CZ"/>
            </a:br>
            <a:r>
              <a:rPr lang="cs-CZ"/>
              <a:t>funkce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AD5126FA-F423-4AF4-90AC-6CF08EC8F74B}"/>
              </a:ext>
            </a:extLst>
          </p:cNvPr>
          <p:cNvSpPr/>
          <p:nvPr userDrawn="1"/>
        </p:nvSpPr>
        <p:spPr>
          <a:xfrm>
            <a:off x="0" y="5564606"/>
            <a:ext cx="12192000" cy="129339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C4FB1F8-F0F4-4422-A386-B6B3C14874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77197" y="567082"/>
            <a:ext cx="2381139" cy="884550"/>
          </a:xfrm>
          <a:prstGeom prst="rect">
            <a:avLst/>
          </a:prstGeom>
        </p:spPr>
      </p:pic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0F798725-1D26-486B-8382-480EAA5DB866}"/>
              </a:ext>
            </a:extLst>
          </p:cNvPr>
          <p:cNvCxnSpPr>
            <a:cxnSpLocks/>
          </p:cNvCxnSpPr>
          <p:nvPr userDrawn="1"/>
        </p:nvCxnSpPr>
        <p:spPr>
          <a:xfrm>
            <a:off x="7852611" y="562894"/>
            <a:ext cx="0" cy="450240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délník 12">
            <a:extLst>
              <a:ext uri="{FF2B5EF4-FFF2-40B4-BE49-F238E27FC236}">
                <a16:creationId xmlns:a16="http://schemas.microsoft.com/office/drawing/2014/main" id="{C88DF72D-6217-4AA6-8A8F-94D960415C24}"/>
              </a:ext>
            </a:extLst>
          </p:cNvPr>
          <p:cNvSpPr/>
          <p:nvPr userDrawn="1"/>
        </p:nvSpPr>
        <p:spPr>
          <a:xfrm>
            <a:off x="0" y="5456318"/>
            <a:ext cx="12192000" cy="90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ln>
                <a:noFill/>
              </a:ln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639BB125-4953-454B-A382-C8373651FCB4}"/>
              </a:ext>
            </a:extLst>
          </p:cNvPr>
          <p:cNvSpPr/>
          <p:nvPr userDrawn="1"/>
        </p:nvSpPr>
        <p:spPr>
          <a:xfrm>
            <a:off x="8109280" y="3859830"/>
            <a:ext cx="3449055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ln>
                <a:noFill/>
              </a:ln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63EA7B87-1F2C-40EA-B33E-B0030262374E}"/>
              </a:ext>
            </a:extLst>
          </p:cNvPr>
          <p:cNvSpPr txBox="1">
            <a:spLocks/>
          </p:cNvSpPr>
          <p:nvPr userDrawn="1"/>
        </p:nvSpPr>
        <p:spPr>
          <a:xfrm>
            <a:off x="8109280" y="6196263"/>
            <a:ext cx="3449055" cy="397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>
                <a:solidFill>
                  <a:schemeClr val="bg1"/>
                </a:solidFill>
              </a:rPr>
              <a:t>sfdi.gov.cz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FD76683-7F01-4F1B-8741-7E040BC88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3663" y="6196263"/>
            <a:ext cx="6986337" cy="39733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Datum, místo</a:t>
            </a:r>
          </a:p>
        </p:txBody>
      </p:sp>
    </p:spTree>
    <p:extLst>
      <p:ext uri="{BB962C8B-B14F-4D97-AF65-F5344CB8AC3E}">
        <p14:creationId xmlns:p14="http://schemas.microsoft.com/office/powerpoint/2010/main" val="2248299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97841" y="1792705"/>
            <a:ext cx="4760495" cy="2402809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tx1"/>
                </a:solidFill>
              </a:defRPr>
            </a:lvl1pPr>
          </a:lstStyle>
          <a:p>
            <a:r>
              <a:rPr lang="cs-CZ"/>
              <a:t>Název</a:t>
            </a:r>
            <a:br>
              <a:rPr lang="cs-CZ"/>
            </a:br>
            <a:r>
              <a:rPr lang="cs-CZ"/>
              <a:t>kapitoly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97841" y="4445092"/>
            <a:ext cx="476049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5D1575A6-3F48-49E3-8C45-32FCBFC4D75B}"/>
              </a:ext>
            </a:extLst>
          </p:cNvPr>
          <p:cNvSpPr/>
          <p:nvPr userDrawn="1"/>
        </p:nvSpPr>
        <p:spPr>
          <a:xfrm>
            <a:off x="6797841" y="4290319"/>
            <a:ext cx="4752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ln>
                <a:noFill/>
              </a:ln>
            </a:endParaRPr>
          </a:p>
        </p:txBody>
      </p:sp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AD4EC6DF-0BA1-4CD9-BD36-5A206A1CE7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BAD49846-4F67-4263-82B5-CEDF761975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5275" y="6323096"/>
            <a:ext cx="4192588" cy="252162"/>
          </a:xfrm>
          <a:solidFill>
            <a:schemeClr val="tx2">
              <a:alpha val="90000"/>
            </a:schemeClr>
          </a:solidFill>
        </p:spPr>
        <p:txBody>
          <a:bodyPr>
            <a:no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1000">
                <a:solidFill>
                  <a:schemeClr val="bg1"/>
                </a:solidFill>
              </a:defRPr>
            </a:lvl2pPr>
            <a:lvl3pPr marL="914400" indent="0">
              <a:buNone/>
              <a:defRPr sz="100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Popisek fotky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A1EEC8ED-95DA-4397-B70E-150750EC41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77197" y="567082"/>
            <a:ext cx="2381139" cy="88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004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68542"/>
          </a:xfrm>
          <a:solidFill>
            <a:schemeClr val="tx1"/>
          </a:solidFill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82153"/>
            <a:ext cx="10515600" cy="426519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F3F0EB48-3B39-4E60-8AEA-EE4FC263E631}"/>
              </a:ext>
            </a:extLst>
          </p:cNvPr>
          <p:cNvSpPr/>
          <p:nvPr userDrawn="1"/>
        </p:nvSpPr>
        <p:spPr>
          <a:xfrm>
            <a:off x="0" y="986584"/>
            <a:ext cx="12192000" cy="90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ln>
                <a:noFill/>
              </a:ln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53E53B4-147A-4FBD-8F49-1F4D14A9DC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35500" y="6126487"/>
            <a:ext cx="1371600" cy="5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826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58090"/>
            <a:ext cx="5181600" cy="433738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58090"/>
            <a:ext cx="5181600" cy="433738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132B7FDF-CC69-4997-9656-4A91DC1B55C1}"/>
              </a:ext>
            </a:extLst>
          </p:cNvPr>
          <p:cNvSpPr/>
          <p:nvPr userDrawn="1"/>
        </p:nvSpPr>
        <p:spPr>
          <a:xfrm>
            <a:off x="0" y="986584"/>
            <a:ext cx="12192000" cy="90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ln>
                <a:noFill/>
              </a:ln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1936857-1275-4479-BF1D-2619A0324A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35500" y="6126487"/>
            <a:ext cx="1371600" cy="50952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085A3F4-E45F-459E-A613-D87E63E10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68542"/>
          </a:xfrm>
          <a:solidFill>
            <a:schemeClr val="tx1"/>
          </a:solidFill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509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13611"/>
            <a:ext cx="10515600" cy="523373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82C3A05-6A86-4D14-881B-DAE92B1769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35500" y="6126487"/>
            <a:ext cx="1371600" cy="5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363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bez nadpis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751974"/>
            <a:ext cx="5181600" cy="514350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751974"/>
            <a:ext cx="5181600" cy="514350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12D8114-4E7E-40E1-BD43-A6531159FC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35500" y="6126487"/>
            <a:ext cx="1371600" cy="5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887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714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1063CEC1-DB53-44B6-AE13-32C607964F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5" name="Zástupný text 9">
            <a:extLst>
              <a:ext uri="{FF2B5EF4-FFF2-40B4-BE49-F238E27FC236}">
                <a16:creationId xmlns:a16="http://schemas.microsoft.com/office/drawing/2014/main" id="{66ABCB81-5610-4443-8B94-9A81910991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5275" y="6323096"/>
            <a:ext cx="4192588" cy="252162"/>
          </a:xfrm>
          <a:solidFill>
            <a:schemeClr val="tx2">
              <a:alpha val="90000"/>
            </a:schemeClr>
          </a:solidFill>
        </p:spPr>
        <p:txBody>
          <a:bodyPr>
            <a:no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1000">
                <a:solidFill>
                  <a:schemeClr val="bg1"/>
                </a:solidFill>
              </a:defRPr>
            </a:lvl2pPr>
            <a:lvl3pPr marL="914400" indent="0">
              <a:buNone/>
              <a:defRPr sz="100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Popisek fotky</a:t>
            </a:r>
          </a:p>
        </p:txBody>
      </p:sp>
    </p:spTree>
    <p:extLst>
      <p:ext uri="{BB962C8B-B14F-4D97-AF65-F5344CB8AC3E}">
        <p14:creationId xmlns:p14="http://schemas.microsoft.com/office/powerpoint/2010/main" val="2632337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i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A487181-6F21-4D8F-A2D4-F1970929DA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95775" y="3812240"/>
            <a:ext cx="3600450" cy="1337502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9B71DCD6-7C85-49B4-AD99-854619A62434}"/>
              </a:ext>
            </a:extLst>
          </p:cNvPr>
          <p:cNvSpPr txBox="1">
            <a:spLocks/>
          </p:cNvSpPr>
          <p:nvPr userDrawn="1"/>
        </p:nvSpPr>
        <p:spPr>
          <a:xfrm>
            <a:off x="3689016" y="6001417"/>
            <a:ext cx="4813968" cy="5857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000">
                <a:solidFill>
                  <a:schemeClr val="tx1"/>
                </a:solidFill>
              </a:rPr>
              <a:t>sfdi.gov.cz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B4A54041-C1DA-4784-9EC7-AFE89A061896}"/>
              </a:ext>
            </a:extLst>
          </p:cNvPr>
          <p:cNvSpPr txBox="1"/>
          <p:nvPr userDrawn="1"/>
        </p:nvSpPr>
        <p:spPr>
          <a:xfrm>
            <a:off x="3048000" y="1136414"/>
            <a:ext cx="6096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4400" b="1">
                <a:solidFill>
                  <a:schemeClr val="tx2"/>
                </a:solidFill>
              </a:rPr>
              <a:t>Děkujeme</a:t>
            </a:r>
            <a:br>
              <a:rPr lang="cs-CZ" sz="4400" b="1">
                <a:solidFill>
                  <a:schemeClr val="tx2"/>
                </a:solidFill>
              </a:rPr>
            </a:br>
            <a:r>
              <a:rPr lang="cs-CZ" sz="4400" b="1">
                <a:solidFill>
                  <a:schemeClr val="tx2"/>
                </a:solidFill>
              </a:rPr>
              <a:t>za pozornost</a:t>
            </a:r>
          </a:p>
        </p:txBody>
      </p:sp>
    </p:spTree>
    <p:extLst>
      <p:ext uri="{BB962C8B-B14F-4D97-AF65-F5344CB8AC3E}">
        <p14:creationId xmlns:p14="http://schemas.microsoft.com/office/powerpoint/2010/main" val="1635815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249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7" r:id="rId6"/>
    <p:sldLayoutId id="2147483684" r:id="rId7"/>
    <p:sldLayoutId id="2147483686" r:id="rId8"/>
    <p:sldLayoutId id="2147483685" r:id="rId9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57FF11-911F-0BB9-301E-C963D3766F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3664" y="562894"/>
            <a:ext cx="6986337" cy="4502402"/>
          </a:xfrm>
        </p:spPr>
        <p:txBody>
          <a:bodyPr anchor="t">
            <a:normAutofit/>
          </a:bodyPr>
          <a:lstStyle/>
          <a:p>
            <a:r>
              <a:rPr lang="cs-CZ" sz="4800"/>
              <a:t>Případová studie</a:t>
            </a:r>
            <a:br>
              <a:rPr lang="cs-CZ" sz="4800"/>
            </a:br>
            <a:r>
              <a:rPr lang="cs-CZ" sz="4800" b="0"/>
              <a:t>– </a:t>
            </a:r>
            <a:br>
              <a:rPr lang="cs-CZ" sz="4800" b="0"/>
            </a:br>
            <a:r>
              <a:rPr lang="cs-CZ" sz="4800" b="0"/>
              <a:t>implementace procesních karet do úřadu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AFAA6B4-5A21-2741-E813-8795F428EB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283" y="3967831"/>
            <a:ext cx="3449055" cy="109746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Lucie Bartáková</a:t>
            </a:r>
          </a:p>
          <a:p>
            <a:r>
              <a:rPr lang="cs-CZ"/>
              <a:t>Markéta Pourová</a:t>
            </a:r>
          </a:p>
          <a:p>
            <a:r>
              <a:rPr lang="cs-CZ"/>
              <a:t>Jakub Voneš</a:t>
            </a:r>
          </a:p>
          <a:p>
            <a:endParaRPr lang="cs-CZ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266F687B-AAD9-C290-252C-2B79EB733A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3663" y="6196263"/>
            <a:ext cx="6986337" cy="39733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>
                <a:latin typeface="+mj-lt"/>
              </a:rPr>
              <a:t>Konference Moderní veřejná správa 2024</a:t>
            </a:r>
            <a:r>
              <a:rPr lang="cs-CZ" i="1">
                <a:effectLst/>
                <a:latin typeface="+mj-lt"/>
              </a:rPr>
              <a:t>; </a:t>
            </a:r>
            <a:r>
              <a:rPr lang="cs-CZ" i="1">
                <a:latin typeface="+mj-lt"/>
              </a:rPr>
              <a:t>6. 11. 2024</a:t>
            </a:r>
          </a:p>
          <a:p>
            <a:endParaRPr 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28718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B8967C1D-F07E-9533-B4A2-0DD608F45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Procesy SFDI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6C745216-B935-3EB9-FFAE-7667C868D3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46118" y="1158259"/>
            <a:ext cx="8499764" cy="4839041"/>
          </a:xfrm>
        </p:spPr>
      </p:pic>
    </p:spTree>
    <p:extLst>
      <p:ext uri="{BB962C8B-B14F-4D97-AF65-F5344CB8AC3E}">
        <p14:creationId xmlns:p14="http://schemas.microsoft.com/office/powerpoint/2010/main" val="657494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F8E46EBB-0AEC-C8BA-81BB-B52278B9C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Zařazení procesů do systému řídicí dokumentace  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18573A63-460E-655F-6D43-312127A350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7192957"/>
              </p:ext>
            </p:extLst>
          </p:nvPr>
        </p:nvGraphicFramePr>
        <p:xfrm>
          <a:off x="613064" y="1309255"/>
          <a:ext cx="11578936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0353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853644-F21E-0E9E-8B3D-8F5BCC993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Aplikace Řídicí dokumentace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D36B19D-D23B-AE41-C254-973F3D3B5B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9996" y="1295400"/>
            <a:ext cx="10232007" cy="4772025"/>
          </a:xfrm>
        </p:spPr>
      </p:pic>
    </p:spTree>
    <p:extLst>
      <p:ext uri="{BB962C8B-B14F-4D97-AF65-F5344CB8AC3E}">
        <p14:creationId xmlns:p14="http://schemas.microsoft.com/office/powerpoint/2010/main" val="555547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D8140A-3080-35DE-27E8-3B4A171548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58090"/>
            <a:ext cx="5065295" cy="433738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lvl="1">
              <a:lnSpc>
                <a:spcPct val="90000"/>
              </a:lnSpc>
            </a:pPr>
            <a:endParaRPr lang="cs-CZ" sz="1400"/>
          </a:p>
          <a:p>
            <a:pPr>
              <a:lnSpc>
                <a:spcPct val="90000"/>
              </a:lnSpc>
            </a:pPr>
            <a:r>
              <a:rPr lang="cs-CZ" sz="1800"/>
              <a:t>Periodický přezkum procesních karet</a:t>
            </a:r>
            <a:endParaRPr lang="cs-CZ" sz="1800">
              <a:ea typeface="Verdana"/>
            </a:endParaRPr>
          </a:p>
          <a:p>
            <a:pPr>
              <a:lnSpc>
                <a:spcPct val="90000"/>
              </a:lnSpc>
            </a:pPr>
            <a:endParaRPr lang="cs-CZ" sz="1800"/>
          </a:p>
          <a:p>
            <a:pPr>
              <a:lnSpc>
                <a:spcPct val="90000"/>
              </a:lnSpc>
            </a:pPr>
            <a:r>
              <a:rPr lang="cs-CZ" sz="1800"/>
              <a:t>Dopracovat grafické znázornění procesů</a:t>
            </a:r>
            <a:endParaRPr lang="cs-CZ" sz="1800">
              <a:ea typeface="Verdana"/>
            </a:endParaRPr>
          </a:p>
          <a:p>
            <a:pPr lvl="1">
              <a:lnSpc>
                <a:spcPct val="90000"/>
              </a:lnSpc>
            </a:pPr>
            <a:r>
              <a:rPr lang="cs-CZ" sz="1400"/>
              <a:t>Zjednodušení procesů</a:t>
            </a:r>
            <a:endParaRPr lang="cs-CZ" sz="1400">
              <a:ea typeface="Verdana"/>
            </a:endParaRPr>
          </a:p>
          <a:p>
            <a:pPr lvl="1">
              <a:lnSpc>
                <a:spcPct val="90000"/>
              </a:lnSpc>
            </a:pPr>
            <a:endParaRPr lang="cs-CZ" sz="1400"/>
          </a:p>
          <a:p>
            <a:pPr>
              <a:lnSpc>
                <a:spcPct val="90000"/>
              </a:lnSpc>
            </a:pPr>
            <a:r>
              <a:rPr lang="cs-CZ" sz="1800"/>
              <a:t>Lepší provázanost vnitřních předpisů a procesů</a:t>
            </a:r>
            <a:endParaRPr lang="cs-CZ" sz="1800">
              <a:ea typeface="Verdana"/>
            </a:endParaRPr>
          </a:p>
          <a:p>
            <a:pPr lvl="1">
              <a:lnSpc>
                <a:spcPct val="90000"/>
              </a:lnSpc>
            </a:pPr>
            <a:r>
              <a:rPr lang="cs-CZ" sz="1400"/>
              <a:t>Vnitřní předpis bude odkazovat na procesy</a:t>
            </a:r>
            <a:endParaRPr lang="cs-CZ" sz="1400">
              <a:ea typeface="Verdana"/>
            </a:endParaRPr>
          </a:p>
          <a:p>
            <a:pPr lvl="1">
              <a:lnSpc>
                <a:spcPct val="90000"/>
              </a:lnSpc>
            </a:pPr>
            <a:r>
              <a:rPr lang="cs-CZ" sz="1400"/>
              <a:t>Vnitřní předpis nebude obsahovat postup</a:t>
            </a:r>
            <a:endParaRPr lang="cs-CZ" sz="1400">
              <a:ea typeface="Verdana"/>
            </a:endParaRPr>
          </a:p>
          <a:p>
            <a:pPr marL="457200" lvl="1" indent="0">
              <a:lnSpc>
                <a:spcPct val="90000"/>
              </a:lnSpc>
              <a:buNone/>
            </a:pPr>
            <a:endParaRPr lang="cs-CZ" sz="1400"/>
          </a:p>
          <a:p>
            <a:pPr>
              <a:lnSpc>
                <a:spcPct val="90000"/>
              </a:lnSpc>
            </a:pPr>
            <a:r>
              <a:rPr lang="cs-CZ" sz="1800"/>
              <a:t>Identifikace zaměstnanců podle rolí</a:t>
            </a:r>
            <a:endParaRPr lang="cs-CZ" sz="1800">
              <a:ea typeface="Verdana"/>
            </a:endParaRPr>
          </a:p>
          <a:p>
            <a:pPr lvl="1">
              <a:lnSpc>
                <a:spcPct val="90000"/>
              </a:lnSpc>
            </a:pPr>
            <a:r>
              <a:rPr lang="cs-CZ" sz="1400"/>
              <a:t>Přiražení zaměstnance k roli (práva a povinnosti) + přístupová oprávnění do IS</a:t>
            </a:r>
          </a:p>
          <a:p>
            <a:pPr lvl="1">
              <a:lnSpc>
                <a:spcPct val="90000"/>
              </a:lnSpc>
            </a:pPr>
            <a:r>
              <a:rPr lang="cs-CZ" sz="1400"/>
              <a:t>Možnost propojení na systém vzdělávání zaměstnanců</a:t>
            </a:r>
            <a:endParaRPr lang="cs-CZ" sz="1400">
              <a:ea typeface="Verdana"/>
            </a:endParaRPr>
          </a:p>
          <a:p>
            <a:pPr lvl="1">
              <a:lnSpc>
                <a:spcPct val="90000"/>
              </a:lnSpc>
            </a:pPr>
            <a:endParaRPr lang="cs-CZ" sz="1400"/>
          </a:p>
          <a:p>
            <a:pPr marL="457200" lvl="1" indent="0">
              <a:lnSpc>
                <a:spcPct val="90000"/>
              </a:lnSpc>
              <a:buNone/>
            </a:pPr>
            <a:endParaRPr lang="cs-CZ" sz="140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AC0F56E-D429-C2EA-7D45-8B16E79836C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1438476"/>
            <a:ext cx="5579992" cy="3981047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CE3712B-CA3A-5B02-FA20-8D2A194B7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68542"/>
          </a:xfrm>
        </p:spPr>
        <p:txBody>
          <a:bodyPr anchor="ctr">
            <a:normAutofit/>
          </a:bodyPr>
          <a:lstStyle/>
          <a:p>
            <a:r>
              <a:rPr lang="cs-CZ"/>
              <a:t>Vize do budoucnosti</a:t>
            </a:r>
          </a:p>
        </p:txBody>
      </p:sp>
    </p:spTree>
    <p:extLst>
      <p:ext uri="{BB962C8B-B14F-4D97-AF65-F5344CB8AC3E}">
        <p14:creationId xmlns:p14="http://schemas.microsoft.com/office/powerpoint/2010/main" val="1151552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9469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7528C372-1A5B-7705-70BA-6A301C121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4300"/>
              <a:t>Státní fond dopravní infrastruktury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AC1D13C-1DDA-4A18-FBF9-60E325838C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/>
              <a:t>Krátké představení</a:t>
            </a:r>
          </a:p>
        </p:txBody>
      </p:sp>
      <p:pic>
        <p:nvPicPr>
          <p:cNvPr id="7" name="Zástupný symbol obrázku 6" descr="Obsah obrázku venku, mrak, obloha, trať&#10;&#10;Popis byl vytvořen automaticky">
            <a:extLst>
              <a:ext uri="{FF2B5EF4-FFF2-40B4-BE49-F238E27FC236}">
                <a16:creationId xmlns:a16="http://schemas.microsoft.com/office/drawing/2014/main" id="{898148CF-6C24-00C7-0990-78025E97D2C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5556" r="5556"/>
          <a:stretch/>
        </p:blipFill>
        <p:spPr/>
      </p:pic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2B2974FB-F12B-958C-D6D4-29B47BCCF7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/>
              <a:t>Vygenerováno umělou inteligencí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251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3B752B-8086-5ADC-57EF-310C391B9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58090"/>
            <a:ext cx="6363878" cy="4337385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cs-CZ"/>
              <a:t>Státní fond dopravní infrastruktury (SFDI) je zřízen zákonem.</a:t>
            </a:r>
          </a:p>
          <a:p>
            <a:pPr>
              <a:lnSpc>
                <a:spcPct val="120000"/>
              </a:lnSpc>
            </a:pPr>
            <a:endParaRPr lang="cs-CZ"/>
          </a:p>
          <a:p>
            <a:pPr>
              <a:lnSpc>
                <a:spcPct val="120000"/>
              </a:lnSpc>
            </a:pPr>
            <a:r>
              <a:rPr lang="cs-CZ"/>
              <a:t>Účelem SFDI je financování výstavby, modernizace, oprav a údržby silnic a dálnic, celostátních a regionálních drah a dopravně významných vnitrozemských vodních cest v rozsahu stanoveném citovaným zákonem.</a:t>
            </a:r>
          </a:p>
          <a:p>
            <a:pPr>
              <a:lnSpc>
                <a:spcPct val="120000"/>
              </a:lnSpc>
            </a:pPr>
            <a:endParaRPr lang="cs-CZ"/>
          </a:p>
          <a:p>
            <a:pPr>
              <a:lnSpc>
                <a:spcPct val="120000"/>
              </a:lnSpc>
            </a:pPr>
            <a:r>
              <a:rPr lang="cs-CZ"/>
              <a:t>SFDI je dlouhodobým držitelem certifikátu ČSN EN ISO 9001:2016.</a:t>
            </a:r>
          </a:p>
        </p:txBody>
      </p:sp>
      <p:pic>
        <p:nvPicPr>
          <p:cNvPr id="5" name="Zástupný obsah 4" descr="Obsah obrázku text, Písmo, logo, Grafika&#10;&#10;Popis byl vytvořen automaticky">
            <a:extLst>
              <a:ext uri="{FF2B5EF4-FFF2-40B4-BE49-F238E27FC236}">
                <a16:creationId xmlns:a16="http://schemas.microsoft.com/office/drawing/2014/main" id="{06180D21-61D6-CB08-94DB-F815BF3CDEB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944" y="2045615"/>
            <a:ext cx="3446956" cy="3431357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1CB8607-AC7A-7D49-EBD6-52393C99D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68542"/>
          </a:xfrm>
        </p:spPr>
        <p:txBody>
          <a:bodyPr anchor="ctr">
            <a:normAutofit/>
          </a:bodyPr>
          <a:lstStyle/>
          <a:p>
            <a:r>
              <a:rPr lang="cs-CZ"/>
              <a:t>Státní fond dopravní infrastruktury</a:t>
            </a:r>
          </a:p>
        </p:txBody>
      </p:sp>
    </p:spTree>
    <p:extLst>
      <p:ext uri="{BB962C8B-B14F-4D97-AF65-F5344CB8AC3E}">
        <p14:creationId xmlns:p14="http://schemas.microsoft.com/office/powerpoint/2010/main" val="1682674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18959365-1151-1FA6-1034-3341FF4AE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Procesy a procesní karty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3E750E95-D6ED-37D1-590D-0362929D46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Jak jsme na SFDI začínali</a:t>
            </a:r>
          </a:p>
        </p:txBody>
      </p:sp>
      <p:pic>
        <p:nvPicPr>
          <p:cNvPr id="10" name="Zástupný symbol obrázku 9" descr="Obsah obrázku oblečení, boty, muž, obraz&#10;&#10;Popis byl vytvořen automaticky">
            <a:extLst>
              <a:ext uri="{FF2B5EF4-FFF2-40B4-BE49-F238E27FC236}">
                <a16:creationId xmlns:a16="http://schemas.microsoft.com/office/drawing/2014/main" id="{689D53B8-018F-C1C2-ABA3-7735968C956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5556" r="5556"/>
          <a:stretch>
            <a:fillRect/>
          </a:stretch>
        </p:blipFill>
        <p:spPr/>
      </p:pic>
      <p:sp>
        <p:nvSpPr>
          <p:cNvPr id="8" name="Zástupný text 7">
            <a:extLst>
              <a:ext uri="{FF2B5EF4-FFF2-40B4-BE49-F238E27FC236}">
                <a16:creationId xmlns:a16="http://schemas.microsoft.com/office/drawing/2014/main" id="{1092AEFB-0916-DA5E-451A-9685F218DD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/>
              <a:t>Vygenerováno umělou inteligencí</a:t>
            </a:r>
            <a:endParaRPr lang="en-US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2431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4689E2C0-B9E0-500D-84E0-9FB19892E2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58090"/>
            <a:ext cx="3358415" cy="4337385"/>
          </a:xfrm>
        </p:spPr>
        <p:txBody>
          <a:bodyPr anchor="ctr">
            <a:normAutofit/>
          </a:bodyPr>
          <a:lstStyle/>
          <a:p>
            <a:r>
              <a:rPr lang="cs-CZ"/>
              <a:t>Nastavit podobu karty dle potřeby úřadu</a:t>
            </a:r>
          </a:p>
          <a:p>
            <a:endParaRPr lang="cs-CZ"/>
          </a:p>
          <a:p>
            <a:r>
              <a:rPr lang="cs-CZ"/>
              <a:t>SFDI složitější podoba karty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7D97135-E8F9-2E61-536A-1CABA4501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/>
              <a:t>Sestavení procesní karty</a:t>
            </a:r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E1872D4-8781-6F46-BFF9-576FC050BB9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294" b="7767"/>
          <a:stretch/>
        </p:blipFill>
        <p:spPr>
          <a:xfrm>
            <a:off x="4269658" y="2245887"/>
            <a:ext cx="7451457" cy="29617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43963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338C85B5-CF88-8DA8-145F-C362BDCB16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58090"/>
            <a:ext cx="8887216" cy="4623635"/>
          </a:xfrm>
        </p:spPr>
        <p:txBody>
          <a:bodyPr>
            <a:normAutofit fontScale="92500" lnSpcReduction="10000"/>
          </a:bodyPr>
          <a:lstStyle/>
          <a:p>
            <a:r>
              <a:rPr lang="cs-CZ" b="1"/>
              <a:t>S ohledem na ISO normu:</a:t>
            </a:r>
          </a:p>
          <a:p>
            <a:pPr lvl="1"/>
            <a:r>
              <a:rPr lang="cs-CZ"/>
              <a:t>Potřeba získat kritéria a periodu hodnocení</a:t>
            </a:r>
          </a:p>
          <a:p>
            <a:pPr lvl="1"/>
            <a:r>
              <a:rPr lang="cs-CZ"/>
              <a:t>Identifikaci zdrojů</a:t>
            </a:r>
          </a:p>
          <a:p>
            <a:pPr lvl="1"/>
            <a:r>
              <a:rPr lang="cs-CZ"/>
              <a:t>Identifikaci vstupů a výstupů</a:t>
            </a:r>
          </a:p>
          <a:p>
            <a:pPr lvl="1"/>
            <a:r>
              <a:rPr lang="cs-CZ"/>
              <a:t>Přehled zainteresovaných stran (zaměstnanci, dodavatelé, případně jiné spolupracující subjekty)</a:t>
            </a:r>
          </a:p>
          <a:p>
            <a:pPr marL="457200" lvl="1" indent="0">
              <a:buNone/>
            </a:pPr>
            <a:endParaRPr lang="cs-CZ"/>
          </a:p>
          <a:p>
            <a:r>
              <a:rPr lang="cs-CZ" b="1"/>
              <a:t>Přenesení do řídicích dokumentů (vnitřních směrnic):</a:t>
            </a:r>
          </a:p>
          <a:p>
            <a:pPr lvl="1"/>
            <a:r>
              <a:rPr lang="cs-CZ"/>
              <a:t>Popis jednotlivých kroků a postupů</a:t>
            </a:r>
          </a:p>
          <a:p>
            <a:pPr lvl="1"/>
            <a:r>
              <a:rPr lang="cs-CZ"/>
              <a:t>Syrový proces bez dodatečných informací jako ve vnitřním předpisu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185802C1-0094-AA08-A757-CD89AEA0B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Proč složitější procesní karta</a:t>
            </a:r>
          </a:p>
        </p:txBody>
      </p:sp>
    </p:spTree>
    <p:extLst>
      <p:ext uri="{BB962C8B-B14F-4D97-AF65-F5344CB8AC3E}">
        <p14:creationId xmlns:p14="http://schemas.microsoft.com/office/powerpoint/2010/main" val="3751536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07901E3B-DD45-1AD6-8A67-F4166101547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45298" y="1177007"/>
            <a:ext cx="9033353" cy="5422565"/>
          </a:xfr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185802C1-0094-AA08-A757-CD89AEA0B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Procesní karta</a:t>
            </a:r>
          </a:p>
        </p:txBody>
      </p:sp>
    </p:spTree>
    <p:extLst>
      <p:ext uri="{BB962C8B-B14F-4D97-AF65-F5344CB8AC3E}">
        <p14:creationId xmlns:p14="http://schemas.microsoft.com/office/powerpoint/2010/main" val="3945881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48C54-E4D6-80FB-B8A0-FD98ADD34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DE49D420-9D2E-D3ED-29EE-8BB4148119C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/>
              <a:t>Výhody:</a:t>
            </a:r>
          </a:p>
          <a:p>
            <a:pPr lvl="1"/>
            <a:r>
              <a:rPr lang="cs-CZ"/>
              <a:t>Stanovené postupy (kroky), jak probíhá proces (základní know-how)</a:t>
            </a:r>
          </a:p>
          <a:p>
            <a:pPr lvl="1"/>
            <a:endParaRPr lang="cs-CZ"/>
          </a:p>
          <a:p>
            <a:pPr lvl="1"/>
            <a:r>
              <a:rPr lang="cs-CZ"/>
              <a:t>Možnost popsaný proces vyndat z vnitřního předpisu</a:t>
            </a:r>
          </a:p>
          <a:p>
            <a:pPr lvl="1"/>
            <a:endParaRPr lang="cs-CZ"/>
          </a:p>
          <a:p>
            <a:pPr lvl="1"/>
            <a:r>
              <a:rPr lang="cs-CZ"/>
              <a:t>Za kartu procesů je odpovědný gestor (vlastník) a Spolugestoři</a:t>
            </a:r>
          </a:p>
          <a:p>
            <a:pPr lvl="1"/>
            <a:endParaRPr lang="cs-CZ"/>
          </a:p>
          <a:p>
            <a:pPr lvl="1"/>
            <a:r>
              <a:rPr lang="cs-CZ"/>
              <a:t>Hodnocení procesu</a:t>
            </a:r>
          </a:p>
          <a:p>
            <a:pPr lvl="1"/>
            <a:endParaRPr lang="cs-CZ"/>
          </a:p>
          <a:p>
            <a:pPr lvl="1"/>
            <a:r>
              <a:rPr lang="cs-CZ"/>
              <a:t>Využití pro digitalizaci procesů a postupů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EAA4F5-83FD-A45F-A3C5-6720CFFA2EC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sz="2200"/>
              <a:t>Počáteční nevýhody:</a:t>
            </a:r>
          </a:p>
          <a:p>
            <a:pPr lvl="1"/>
            <a:r>
              <a:rPr lang="cs-CZ" sz="1900"/>
              <a:t>Vyšší časová náročnost aktivity popisu procesů</a:t>
            </a:r>
          </a:p>
          <a:p>
            <a:pPr lvl="1"/>
            <a:endParaRPr lang="cs-CZ" sz="1900"/>
          </a:p>
          <a:p>
            <a:pPr lvl="1"/>
            <a:r>
              <a:rPr lang="cs-CZ" sz="1900"/>
              <a:t>Potřeba zapojení projektového manažera – jednotné zpracování</a:t>
            </a:r>
          </a:p>
          <a:p>
            <a:pPr lvl="1"/>
            <a:endParaRPr lang="cs-CZ" sz="1900"/>
          </a:p>
          <a:p>
            <a:pPr lvl="1"/>
            <a:r>
              <a:rPr lang="cs-CZ" sz="1900"/>
              <a:t>Neochota/obavy zaměstnanců k procesním kartám</a:t>
            </a:r>
          </a:p>
          <a:p>
            <a:pPr lvl="1"/>
            <a:endParaRPr lang="cs-CZ" sz="1900"/>
          </a:p>
          <a:p>
            <a:pPr lvl="1"/>
            <a:r>
              <a:rPr lang="cs-CZ" sz="1900"/>
              <a:t>Duplicita úpravy v procesní kartě a vnitřním předpisu</a:t>
            </a:r>
          </a:p>
          <a:p>
            <a:pPr lvl="1"/>
            <a:endParaRPr lang="cs-CZ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8D84D87-B56D-E1EE-CC05-2D87473AC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Vyplňování procesních karet</a:t>
            </a:r>
          </a:p>
        </p:txBody>
      </p:sp>
    </p:spTree>
    <p:extLst>
      <p:ext uri="{BB962C8B-B14F-4D97-AF65-F5344CB8AC3E}">
        <p14:creationId xmlns:p14="http://schemas.microsoft.com/office/powerpoint/2010/main" val="3071140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90A094C-88A7-C4E2-E844-2AD52A26F24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/>
              <a:t>Statistika procesů</a:t>
            </a:r>
          </a:p>
          <a:p>
            <a:pPr lvl="1"/>
            <a:r>
              <a:rPr lang="cs-CZ"/>
              <a:t>5 skupiny procesů (rozdělení dle IK)</a:t>
            </a:r>
          </a:p>
          <a:p>
            <a:pPr lvl="1"/>
            <a:endParaRPr lang="cs-CZ"/>
          </a:p>
          <a:p>
            <a:pPr lvl="1"/>
            <a:r>
              <a:rPr lang="cs-CZ"/>
              <a:t>celkem 113 procesů</a:t>
            </a:r>
          </a:p>
          <a:p>
            <a:pPr lvl="2"/>
            <a:r>
              <a:rPr lang="cs-CZ"/>
              <a:t>probíhá neustále identifikace nepopsaných procesů a aktualizace stávajících</a:t>
            </a:r>
          </a:p>
          <a:p>
            <a:pPr lvl="1"/>
            <a:endParaRPr lang="cs-CZ"/>
          </a:p>
          <a:p>
            <a:pPr lvl="1"/>
            <a:r>
              <a:rPr lang="cs-CZ"/>
              <a:t>19 hlavních procesů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5F6B1A23-E74F-7467-C59A-79DB6708A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Identifikace procesů</a:t>
            </a:r>
          </a:p>
        </p:txBody>
      </p:sp>
      <p:graphicFrame>
        <p:nvGraphicFramePr>
          <p:cNvPr id="4" name="Zástupný obsah 7">
            <a:extLst>
              <a:ext uri="{FF2B5EF4-FFF2-40B4-BE49-F238E27FC236}">
                <a16:creationId xmlns:a16="http://schemas.microsoft.com/office/drawing/2014/main" id="{0C97D043-61A7-4AA9-5DDD-65456A723B3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66680195"/>
              </p:ext>
            </p:extLst>
          </p:nvPr>
        </p:nvGraphicFramePr>
        <p:xfrm>
          <a:off x="6172200" y="1557338"/>
          <a:ext cx="5181600" cy="4338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6447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větlé pozadí">
  <a:themeElements>
    <a:clrScheme name="SFDI">
      <a:dk1>
        <a:srgbClr val="00447A"/>
      </a:dk1>
      <a:lt1>
        <a:srgbClr val="FFFFFF"/>
      </a:lt1>
      <a:dk2>
        <a:srgbClr val="CD003A"/>
      </a:dk2>
      <a:lt2>
        <a:srgbClr val="FFFFFF"/>
      </a:lt2>
      <a:accent1>
        <a:srgbClr val="CD003A"/>
      </a:accent1>
      <a:accent2>
        <a:srgbClr val="5EA62B"/>
      </a:accent2>
      <a:accent3>
        <a:srgbClr val="FFC000"/>
      </a:accent3>
      <a:accent4>
        <a:srgbClr val="00B0F0"/>
      </a:accent4>
      <a:accent5>
        <a:srgbClr val="ED7D31"/>
      </a:accent5>
      <a:accent6>
        <a:srgbClr val="FF2361"/>
      </a:accent6>
      <a:hlink>
        <a:srgbClr val="CD003A"/>
      </a:hlink>
      <a:folHlink>
        <a:srgbClr val="CD003A"/>
      </a:folHlink>
    </a:clrScheme>
    <a:fontScheme name="SFDI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629639A5-3230-4E25-98B7-704BBD0E267B}" vid="{B55214F4-EA79-4DAC-976A-F1E16BA73A8F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24F761B7385994892312D724394B216" ma:contentTypeVersion="17" ma:contentTypeDescription="Vytvoří nový dokument" ma:contentTypeScope="" ma:versionID="9ad1858f1ff3bbef3f17a8d9164c4338">
  <xsd:schema xmlns:xsd="http://www.w3.org/2001/XMLSchema" xmlns:xs="http://www.w3.org/2001/XMLSchema" xmlns:p="http://schemas.microsoft.com/office/2006/metadata/properties" xmlns:ns2="4950c47b-3f0e-4fb6-ba8e-3aca8c5fd24b" xmlns:ns3="16ef5674-44a3-4421-acca-c8c4d6923ccc" targetNamespace="http://schemas.microsoft.com/office/2006/metadata/properties" ma:root="true" ma:fieldsID="ca1f4d28c17831787fd05185541d1cff" ns2:_="" ns3:_="">
    <xsd:import namespace="4950c47b-3f0e-4fb6-ba8e-3aca8c5fd24b"/>
    <xsd:import namespace="16ef5674-44a3-4421-acca-c8c4d6923c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50c47b-3f0e-4fb6-ba8e-3aca8c5fd2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Značky obrázků" ma:readOnly="false" ma:fieldId="{5cf76f15-5ced-4ddc-b409-7134ff3c332f}" ma:taxonomyMulti="true" ma:sspId="00000000-0000-0000-0000-000000000000" ma:termSetId="00000000-0000-0000-0000-0000000000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ef5674-44a3-4421-acca-c8c4d6923cc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fa88684f-1407-4be8-9501-bf8f2cb8ff96}" ma:internalName="TaxCatchAll" ma:showField="CatchAllData" ma:web="16ef5674-44a3-4421-acca-c8c4d6923c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950c47b-3f0e-4fb6-ba8e-3aca8c5fd24b">
      <Terms xmlns="http://schemas.microsoft.com/office/infopath/2007/PartnerControls"/>
    </lcf76f155ced4ddcb4097134ff3c332f>
    <TaxCatchAll xmlns="16ef5674-44a3-4421-acca-c8c4d6923ccc" xsi:nil="true"/>
  </documentManagement>
</p:properties>
</file>

<file path=customXml/itemProps1.xml><?xml version="1.0" encoding="utf-8"?>
<ds:datastoreItem xmlns:ds="http://schemas.openxmlformats.org/officeDocument/2006/customXml" ds:itemID="{61976DB6-F34E-4B39-8488-023F6153D1E9}">
  <ds:schemaRefs>
    <ds:schemaRef ds:uri="16ef5674-44a3-4421-acca-c8c4d6923ccc"/>
    <ds:schemaRef ds:uri="4950c47b-3f0e-4fb6-ba8e-3aca8c5fd24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7DCA71E-819E-468F-9A22-274FC90B94D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265A40-BAA9-4044-8F9E-1639D10D7C04}">
  <ds:schemaRefs>
    <ds:schemaRef ds:uri="16ef5674-44a3-4421-acca-c8c4d6923ccc"/>
    <ds:schemaRef ds:uri="4950c47b-3f0e-4fb6-ba8e-3aca8c5fd24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SFDI_prezentace_šablona_16-9</Template>
  <Application>Microsoft Office PowerPoint</Application>
  <PresentationFormat>Widescreen</PresentationFormat>
  <Slides>14</Slides>
  <Notes>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Světlé pozadí</vt:lpstr>
      <vt:lpstr>Případová studie –  implementace procesních karet do úřadu</vt:lpstr>
      <vt:lpstr>Státní fond dopravní infrastruktury</vt:lpstr>
      <vt:lpstr>Státní fond dopravní infrastruktury</vt:lpstr>
      <vt:lpstr>Procesy a procesní karty</vt:lpstr>
      <vt:lpstr>Sestavení procesní karty</vt:lpstr>
      <vt:lpstr>Proč složitější procesní karta</vt:lpstr>
      <vt:lpstr>Procesní karta</vt:lpstr>
      <vt:lpstr>Vyplňování procesních karet</vt:lpstr>
      <vt:lpstr>Identifikace procesů</vt:lpstr>
      <vt:lpstr>Procesy SFDI</vt:lpstr>
      <vt:lpstr>Zařazení procesů do systému řídicí dokumentace  </vt:lpstr>
      <vt:lpstr>Aplikace Řídicí dokumentace</vt:lpstr>
      <vt:lpstr>Vize do budoucnosti</vt:lpstr>
      <vt:lpstr>PowerPoint Presentation</vt:lpstr>
    </vt:vector>
  </TitlesOfParts>
  <Company>Statni fond dopravni infrastruktury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Ing. Jakub Voneš</dc:creator>
  <cp:revision>1</cp:revision>
  <dcterms:created xsi:type="dcterms:W3CDTF">2024-09-18T08:18:45Z</dcterms:created>
  <dcterms:modified xsi:type="dcterms:W3CDTF">2024-11-04T13:53:30Z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0x010100E24F761B7385994892312D724394B216</vt:lpwstr>
  </property>
</Properties>
</file>