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74" r:id="rId5"/>
    <p:sldId id="4974" r:id="rId6"/>
    <p:sldId id="290" r:id="rId7"/>
    <p:sldId id="4976" r:id="rId8"/>
    <p:sldId id="275" r:id="rId9"/>
    <p:sldId id="4973" r:id="rId10"/>
    <p:sldId id="326" r:id="rId11"/>
    <p:sldId id="4978" r:id="rId12"/>
    <p:sldId id="4983" r:id="rId13"/>
    <p:sldId id="4985" r:id="rId14"/>
    <p:sldId id="4984" r:id="rId15"/>
    <p:sldId id="4986" r:id="rId16"/>
    <p:sldId id="277" r:id="rId17"/>
    <p:sldId id="315" r:id="rId18"/>
    <p:sldId id="321" r:id="rId19"/>
    <p:sldId id="4987" r:id="rId20"/>
    <p:sldId id="4989" r:id="rId21"/>
    <p:sldId id="291" r:id="rId22"/>
  </p:sldIdLst>
  <p:sldSz cx="12192000" cy="6858000"/>
  <p:notesSz cx="9144000" cy="6858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529047-E2BD-C4F6-36E1-B74E09CCC5F8}" name="Mesršmíd Martin" initials="MM" userId="S::martin.mesrsmid@dia.gov.cz::23ec3b64-12ac-4154-a593-3ac3e66362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AD48"/>
    <a:srgbClr val="E8EDE8"/>
    <a:srgbClr val="2E2D2C"/>
    <a:srgbClr val="35398E"/>
    <a:srgbClr val="767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CA4DF-0F16-4D9E-B1C1-BF949B4F566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50F92D98-9A9F-448F-BE4C-49E396D5EA8E}">
      <dgm:prSet phldrT="[Text]"/>
      <dgm:spPr/>
      <dgm:t>
        <a:bodyPr/>
        <a:lstStyle/>
        <a:p>
          <a:r>
            <a:rPr lang="cs-CZ" dirty="0"/>
            <a:t>nastavení hodnoticích kritérií</a:t>
          </a:r>
        </a:p>
      </dgm:t>
    </dgm:pt>
    <dgm:pt modelId="{DC642CEE-1215-4682-86B7-D6F2DFAAAEF3}" type="parTrans" cxnId="{3D541601-D4FA-44D5-8C07-2CECD4DCD9A5}">
      <dgm:prSet/>
      <dgm:spPr/>
      <dgm:t>
        <a:bodyPr/>
        <a:lstStyle/>
        <a:p>
          <a:endParaRPr lang="cs-CZ"/>
        </a:p>
      </dgm:t>
    </dgm:pt>
    <dgm:pt modelId="{61623CD0-B919-4C88-A7E8-5C6011B7ADE9}" type="sibTrans" cxnId="{3D541601-D4FA-44D5-8C07-2CECD4DCD9A5}">
      <dgm:prSet/>
      <dgm:spPr/>
      <dgm:t>
        <a:bodyPr/>
        <a:lstStyle/>
        <a:p>
          <a:endParaRPr lang="cs-CZ"/>
        </a:p>
      </dgm:t>
    </dgm:pt>
    <dgm:pt modelId="{D183C261-16A3-4D12-96CA-2FD996EB6FB4}">
      <dgm:prSet phldrT="[Text]"/>
      <dgm:spPr/>
      <dgm:t>
        <a:bodyPr/>
        <a:lstStyle/>
        <a:p>
          <a:r>
            <a:rPr lang="cs-CZ" dirty="0"/>
            <a:t>ochrana proti vendor lock-in</a:t>
          </a:r>
        </a:p>
      </dgm:t>
    </dgm:pt>
    <dgm:pt modelId="{882C9F01-17AD-4A6C-8770-336664AAAD69}" type="parTrans" cxnId="{36E1CC8B-3165-46E1-BA12-6569B0CFAE41}">
      <dgm:prSet/>
      <dgm:spPr/>
      <dgm:t>
        <a:bodyPr/>
        <a:lstStyle/>
        <a:p>
          <a:endParaRPr lang="cs-CZ"/>
        </a:p>
      </dgm:t>
    </dgm:pt>
    <dgm:pt modelId="{85955293-32AF-4CA4-A54A-F73471FEBABB}" type="sibTrans" cxnId="{36E1CC8B-3165-46E1-BA12-6569B0CFAE41}">
      <dgm:prSet/>
      <dgm:spPr/>
      <dgm:t>
        <a:bodyPr/>
        <a:lstStyle/>
        <a:p>
          <a:endParaRPr lang="cs-CZ"/>
        </a:p>
      </dgm:t>
    </dgm:pt>
    <dgm:pt modelId="{E4131F67-5554-4F12-9644-C09B3E4286ED}">
      <dgm:prSet phldrT="[Text]"/>
      <dgm:spPr/>
      <dgm:t>
        <a:bodyPr/>
        <a:lstStyle/>
        <a:p>
          <a:r>
            <a:rPr lang="cs-CZ" dirty="0"/>
            <a:t>nastavení kvalifikace</a:t>
          </a:r>
        </a:p>
      </dgm:t>
    </dgm:pt>
    <dgm:pt modelId="{B83CF503-D35D-4D29-AE03-FE39BB24A981}" type="parTrans" cxnId="{FA212A57-2522-4226-9C19-84EF4CCAB1B3}">
      <dgm:prSet/>
      <dgm:spPr/>
      <dgm:t>
        <a:bodyPr/>
        <a:lstStyle/>
        <a:p>
          <a:endParaRPr lang="cs-CZ"/>
        </a:p>
      </dgm:t>
    </dgm:pt>
    <dgm:pt modelId="{D9137DD7-AE44-44A1-9EF6-35A812637264}" type="sibTrans" cxnId="{FA212A57-2522-4226-9C19-84EF4CCAB1B3}">
      <dgm:prSet/>
      <dgm:spPr/>
      <dgm:t>
        <a:bodyPr/>
        <a:lstStyle/>
        <a:p>
          <a:endParaRPr lang="cs-CZ"/>
        </a:p>
      </dgm:t>
    </dgm:pt>
    <dgm:pt modelId="{DE0DA93D-0A7F-42D9-B1FE-BC7E71808930}">
      <dgm:prSet phldrT="[Text]"/>
      <dgm:spPr/>
      <dgm:t>
        <a:bodyPr/>
        <a:lstStyle/>
        <a:p>
          <a:r>
            <a:rPr lang="cs-CZ" dirty="0"/>
            <a:t>požadované standardy</a:t>
          </a:r>
        </a:p>
      </dgm:t>
    </dgm:pt>
    <dgm:pt modelId="{40898C20-26F4-4C6A-8C6D-2460D3990694}" type="parTrans" cxnId="{9E85D4DC-99E6-408E-9787-6DEB2E32BFA2}">
      <dgm:prSet/>
      <dgm:spPr/>
      <dgm:t>
        <a:bodyPr/>
        <a:lstStyle/>
        <a:p>
          <a:endParaRPr lang="cs-CZ"/>
        </a:p>
      </dgm:t>
    </dgm:pt>
    <dgm:pt modelId="{56246001-68B8-4C16-91EA-E15290835990}" type="sibTrans" cxnId="{9E85D4DC-99E6-408E-9787-6DEB2E32BFA2}">
      <dgm:prSet/>
      <dgm:spPr/>
      <dgm:t>
        <a:bodyPr/>
        <a:lstStyle/>
        <a:p>
          <a:endParaRPr lang="cs-CZ"/>
        </a:p>
      </dgm:t>
    </dgm:pt>
    <dgm:pt modelId="{37E67D66-6C41-49F0-9497-01DBD1EBB730}">
      <dgm:prSet phldrT="[Text]"/>
      <dgm:spPr/>
      <dgm:t>
        <a:bodyPr/>
        <a:lstStyle/>
        <a:p>
          <a:r>
            <a:rPr lang="cs-CZ" dirty="0"/>
            <a:t>cloud computing</a:t>
          </a:r>
        </a:p>
      </dgm:t>
    </dgm:pt>
    <dgm:pt modelId="{3865AD27-0C81-4885-B298-208D0D43C503}" type="parTrans" cxnId="{264880F4-E577-4491-9BE0-CBE9B89B5492}">
      <dgm:prSet/>
      <dgm:spPr/>
      <dgm:t>
        <a:bodyPr/>
        <a:lstStyle/>
        <a:p>
          <a:endParaRPr lang="cs-CZ"/>
        </a:p>
      </dgm:t>
    </dgm:pt>
    <dgm:pt modelId="{EC84DE23-74E9-4AB8-A845-D7C451FBACC5}" type="sibTrans" cxnId="{264880F4-E577-4491-9BE0-CBE9B89B5492}">
      <dgm:prSet/>
      <dgm:spPr/>
      <dgm:t>
        <a:bodyPr/>
        <a:lstStyle/>
        <a:p>
          <a:endParaRPr lang="cs-CZ"/>
        </a:p>
      </dgm:t>
    </dgm:pt>
    <dgm:pt modelId="{5136DB10-6D7F-48A9-B7B4-E12B083B6A24}">
      <dgm:prSet phldrT="[Text]"/>
      <dgm:spPr/>
      <dgm:t>
        <a:bodyPr/>
        <a:lstStyle/>
        <a:p>
          <a:r>
            <a:rPr lang="cs-CZ" dirty="0"/>
            <a:t>hodnocení kvality</a:t>
          </a:r>
        </a:p>
      </dgm:t>
    </dgm:pt>
    <dgm:pt modelId="{2A559163-925F-43BB-A268-B6ADBF71364F}" type="parTrans" cxnId="{10FE6734-C3DA-4EA8-BF77-601DB0AF70B2}">
      <dgm:prSet/>
      <dgm:spPr/>
      <dgm:t>
        <a:bodyPr/>
        <a:lstStyle/>
        <a:p>
          <a:endParaRPr lang="cs-CZ"/>
        </a:p>
      </dgm:t>
    </dgm:pt>
    <dgm:pt modelId="{D956BE16-DB2A-46EA-A643-FD3B578AB1F1}" type="sibTrans" cxnId="{10FE6734-C3DA-4EA8-BF77-601DB0AF70B2}">
      <dgm:prSet/>
      <dgm:spPr/>
      <dgm:t>
        <a:bodyPr/>
        <a:lstStyle/>
        <a:p>
          <a:endParaRPr lang="cs-CZ"/>
        </a:p>
      </dgm:t>
    </dgm:pt>
    <dgm:pt modelId="{2A3BB2B4-7BC9-4BB0-89EE-4097C04E2F34}" type="pres">
      <dgm:prSet presAssocID="{B55CA4DF-0F16-4D9E-B1C1-BF949B4F5663}" presName="diagram" presStyleCnt="0">
        <dgm:presLayoutVars>
          <dgm:dir/>
          <dgm:resizeHandles val="exact"/>
        </dgm:presLayoutVars>
      </dgm:prSet>
      <dgm:spPr/>
    </dgm:pt>
    <dgm:pt modelId="{22E204FF-18F6-4F58-B614-C7992A6AF079}" type="pres">
      <dgm:prSet presAssocID="{E4131F67-5554-4F12-9644-C09B3E4286ED}" presName="node" presStyleLbl="node1" presStyleIdx="0" presStyleCnt="6">
        <dgm:presLayoutVars>
          <dgm:bulletEnabled val="1"/>
        </dgm:presLayoutVars>
      </dgm:prSet>
      <dgm:spPr/>
    </dgm:pt>
    <dgm:pt modelId="{9CD6C08A-3DC8-4E23-99F0-9704F88EB337}" type="pres">
      <dgm:prSet presAssocID="{D9137DD7-AE44-44A1-9EF6-35A812637264}" presName="sibTrans" presStyleCnt="0"/>
      <dgm:spPr/>
    </dgm:pt>
    <dgm:pt modelId="{7FCF7B93-1374-4E00-82E5-3EA542F37C5B}" type="pres">
      <dgm:prSet presAssocID="{50F92D98-9A9F-448F-BE4C-49E396D5EA8E}" presName="node" presStyleLbl="node1" presStyleIdx="1" presStyleCnt="6">
        <dgm:presLayoutVars>
          <dgm:bulletEnabled val="1"/>
        </dgm:presLayoutVars>
      </dgm:prSet>
      <dgm:spPr/>
    </dgm:pt>
    <dgm:pt modelId="{997DD6EA-A2EC-4805-B296-DC0F8AD83C1A}" type="pres">
      <dgm:prSet presAssocID="{61623CD0-B919-4C88-A7E8-5C6011B7ADE9}" presName="sibTrans" presStyleCnt="0"/>
      <dgm:spPr/>
    </dgm:pt>
    <dgm:pt modelId="{9F4D9006-E435-40AE-9AD2-2348C48EE9F2}" type="pres">
      <dgm:prSet presAssocID="{5136DB10-6D7F-48A9-B7B4-E12B083B6A24}" presName="node" presStyleLbl="node1" presStyleIdx="2" presStyleCnt="6">
        <dgm:presLayoutVars>
          <dgm:bulletEnabled val="1"/>
        </dgm:presLayoutVars>
      </dgm:prSet>
      <dgm:spPr/>
    </dgm:pt>
    <dgm:pt modelId="{76EEBC3D-B62B-4E73-BE76-5E3A48F44EB8}" type="pres">
      <dgm:prSet presAssocID="{D956BE16-DB2A-46EA-A643-FD3B578AB1F1}" presName="sibTrans" presStyleCnt="0"/>
      <dgm:spPr/>
    </dgm:pt>
    <dgm:pt modelId="{DCBD0393-638B-4E21-81A8-7A35252A6C6D}" type="pres">
      <dgm:prSet presAssocID="{D183C261-16A3-4D12-96CA-2FD996EB6FB4}" presName="node" presStyleLbl="node1" presStyleIdx="3" presStyleCnt="6">
        <dgm:presLayoutVars>
          <dgm:bulletEnabled val="1"/>
        </dgm:presLayoutVars>
      </dgm:prSet>
      <dgm:spPr/>
    </dgm:pt>
    <dgm:pt modelId="{B0F53A0A-6FB6-491A-8BEC-0F5011B37065}" type="pres">
      <dgm:prSet presAssocID="{85955293-32AF-4CA4-A54A-F73471FEBABB}" presName="sibTrans" presStyleCnt="0"/>
      <dgm:spPr/>
    </dgm:pt>
    <dgm:pt modelId="{8686FB6D-D2E8-4461-B525-CFB080D70992}" type="pres">
      <dgm:prSet presAssocID="{DE0DA93D-0A7F-42D9-B1FE-BC7E71808930}" presName="node" presStyleLbl="node1" presStyleIdx="4" presStyleCnt="6">
        <dgm:presLayoutVars>
          <dgm:bulletEnabled val="1"/>
        </dgm:presLayoutVars>
      </dgm:prSet>
      <dgm:spPr/>
    </dgm:pt>
    <dgm:pt modelId="{E5887CC9-3A92-425B-AB62-F4B37A3E3E4E}" type="pres">
      <dgm:prSet presAssocID="{56246001-68B8-4C16-91EA-E15290835990}" presName="sibTrans" presStyleCnt="0"/>
      <dgm:spPr/>
    </dgm:pt>
    <dgm:pt modelId="{461C92CE-F0BD-45B2-8146-46DAEA4DFD3D}" type="pres">
      <dgm:prSet presAssocID="{37E67D66-6C41-49F0-9497-01DBD1EBB730}" presName="node" presStyleLbl="node1" presStyleIdx="5" presStyleCnt="6">
        <dgm:presLayoutVars>
          <dgm:bulletEnabled val="1"/>
        </dgm:presLayoutVars>
      </dgm:prSet>
      <dgm:spPr/>
    </dgm:pt>
  </dgm:ptLst>
  <dgm:cxnLst>
    <dgm:cxn modelId="{3D541601-D4FA-44D5-8C07-2CECD4DCD9A5}" srcId="{B55CA4DF-0F16-4D9E-B1C1-BF949B4F5663}" destId="{50F92D98-9A9F-448F-BE4C-49E396D5EA8E}" srcOrd="1" destOrd="0" parTransId="{DC642CEE-1215-4682-86B7-D6F2DFAAAEF3}" sibTransId="{61623CD0-B919-4C88-A7E8-5C6011B7ADE9}"/>
    <dgm:cxn modelId="{4067711A-4758-405A-BABB-72D642AD95A7}" type="presOf" srcId="{5136DB10-6D7F-48A9-B7B4-E12B083B6A24}" destId="{9F4D9006-E435-40AE-9AD2-2348C48EE9F2}" srcOrd="0" destOrd="0" presId="urn:microsoft.com/office/officeart/2005/8/layout/default"/>
    <dgm:cxn modelId="{10FE6734-C3DA-4EA8-BF77-601DB0AF70B2}" srcId="{B55CA4DF-0F16-4D9E-B1C1-BF949B4F5663}" destId="{5136DB10-6D7F-48A9-B7B4-E12B083B6A24}" srcOrd="2" destOrd="0" parTransId="{2A559163-925F-43BB-A268-B6ADBF71364F}" sibTransId="{D956BE16-DB2A-46EA-A643-FD3B578AB1F1}"/>
    <dgm:cxn modelId="{95DB1149-999A-4D6D-81B3-522E78B3C770}" type="presOf" srcId="{37E67D66-6C41-49F0-9497-01DBD1EBB730}" destId="{461C92CE-F0BD-45B2-8146-46DAEA4DFD3D}" srcOrd="0" destOrd="0" presId="urn:microsoft.com/office/officeart/2005/8/layout/default"/>
    <dgm:cxn modelId="{802E0B50-BD6F-425A-86F6-A7DAD6C4BA2F}" type="presOf" srcId="{B55CA4DF-0F16-4D9E-B1C1-BF949B4F5663}" destId="{2A3BB2B4-7BC9-4BB0-89EE-4097C04E2F34}" srcOrd="0" destOrd="0" presId="urn:microsoft.com/office/officeart/2005/8/layout/default"/>
    <dgm:cxn modelId="{FA212A57-2522-4226-9C19-84EF4CCAB1B3}" srcId="{B55CA4DF-0F16-4D9E-B1C1-BF949B4F5663}" destId="{E4131F67-5554-4F12-9644-C09B3E4286ED}" srcOrd="0" destOrd="0" parTransId="{B83CF503-D35D-4D29-AE03-FE39BB24A981}" sibTransId="{D9137DD7-AE44-44A1-9EF6-35A812637264}"/>
    <dgm:cxn modelId="{ABA3617B-D3DA-4BCA-A5BD-DC26961B8987}" type="presOf" srcId="{DE0DA93D-0A7F-42D9-B1FE-BC7E71808930}" destId="{8686FB6D-D2E8-4461-B525-CFB080D70992}" srcOrd="0" destOrd="0" presId="urn:microsoft.com/office/officeart/2005/8/layout/default"/>
    <dgm:cxn modelId="{9BE55F82-2372-4D2F-8423-ED820AB9DB83}" type="presOf" srcId="{50F92D98-9A9F-448F-BE4C-49E396D5EA8E}" destId="{7FCF7B93-1374-4E00-82E5-3EA542F37C5B}" srcOrd="0" destOrd="0" presId="urn:microsoft.com/office/officeart/2005/8/layout/default"/>
    <dgm:cxn modelId="{36E1CC8B-3165-46E1-BA12-6569B0CFAE41}" srcId="{B55CA4DF-0F16-4D9E-B1C1-BF949B4F5663}" destId="{D183C261-16A3-4D12-96CA-2FD996EB6FB4}" srcOrd="3" destOrd="0" parTransId="{882C9F01-17AD-4A6C-8770-336664AAAD69}" sibTransId="{85955293-32AF-4CA4-A54A-F73471FEBABB}"/>
    <dgm:cxn modelId="{9E85D4DC-99E6-408E-9787-6DEB2E32BFA2}" srcId="{B55CA4DF-0F16-4D9E-B1C1-BF949B4F5663}" destId="{DE0DA93D-0A7F-42D9-B1FE-BC7E71808930}" srcOrd="4" destOrd="0" parTransId="{40898C20-26F4-4C6A-8C6D-2460D3990694}" sibTransId="{56246001-68B8-4C16-91EA-E15290835990}"/>
    <dgm:cxn modelId="{AC6B4EEB-B575-4CD2-9E7B-64C704840F91}" type="presOf" srcId="{E4131F67-5554-4F12-9644-C09B3E4286ED}" destId="{22E204FF-18F6-4F58-B614-C7992A6AF079}" srcOrd="0" destOrd="0" presId="urn:microsoft.com/office/officeart/2005/8/layout/default"/>
    <dgm:cxn modelId="{67D00DF0-833A-4C40-8F1B-DF0B4B2A06CB}" type="presOf" srcId="{D183C261-16A3-4D12-96CA-2FD996EB6FB4}" destId="{DCBD0393-638B-4E21-81A8-7A35252A6C6D}" srcOrd="0" destOrd="0" presId="urn:microsoft.com/office/officeart/2005/8/layout/default"/>
    <dgm:cxn modelId="{264880F4-E577-4491-9BE0-CBE9B89B5492}" srcId="{B55CA4DF-0F16-4D9E-B1C1-BF949B4F5663}" destId="{37E67D66-6C41-49F0-9497-01DBD1EBB730}" srcOrd="5" destOrd="0" parTransId="{3865AD27-0C81-4885-B298-208D0D43C503}" sibTransId="{EC84DE23-74E9-4AB8-A845-D7C451FBACC5}"/>
    <dgm:cxn modelId="{38594A88-6C90-4F97-9F2F-B4C05347CD80}" type="presParOf" srcId="{2A3BB2B4-7BC9-4BB0-89EE-4097C04E2F34}" destId="{22E204FF-18F6-4F58-B614-C7992A6AF079}" srcOrd="0" destOrd="0" presId="urn:microsoft.com/office/officeart/2005/8/layout/default"/>
    <dgm:cxn modelId="{800B9629-27A0-4750-955B-C00BA004DE54}" type="presParOf" srcId="{2A3BB2B4-7BC9-4BB0-89EE-4097C04E2F34}" destId="{9CD6C08A-3DC8-4E23-99F0-9704F88EB337}" srcOrd="1" destOrd="0" presId="urn:microsoft.com/office/officeart/2005/8/layout/default"/>
    <dgm:cxn modelId="{7CCB7F74-44AA-4652-B2C3-ECCFF2FBE38E}" type="presParOf" srcId="{2A3BB2B4-7BC9-4BB0-89EE-4097C04E2F34}" destId="{7FCF7B93-1374-4E00-82E5-3EA542F37C5B}" srcOrd="2" destOrd="0" presId="urn:microsoft.com/office/officeart/2005/8/layout/default"/>
    <dgm:cxn modelId="{7DBE0D6F-23B4-4392-85F9-1ED9D47943EC}" type="presParOf" srcId="{2A3BB2B4-7BC9-4BB0-89EE-4097C04E2F34}" destId="{997DD6EA-A2EC-4805-B296-DC0F8AD83C1A}" srcOrd="3" destOrd="0" presId="urn:microsoft.com/office/officeart/2005/8/layout/default"/>
    <dgm:cxn modelId="{09D7A425-1959-441F-ACF7-CCDCA035A21F}" type="presParOf" srcId="{2A3BB2B4-7BC9-4BB0-89EE-4097C04E2F34}" destId="{9F4D9006-E435-40AE-9AD2-2348C48EE9F2}" srcOrd="4" destOrd="0" presId="urn:microsoft.com/office/officeart/2005/8/layout/default"/>
    <dgm:cxn modelId="{98332B4F-42BB-4CC8-8767-76EDDE128873}" type="presParOf" srcId="{2A3BB2B4-7BC9-4BB0-89EE-4097C04E2F34}" destId="{76EEBC3D-B62B-4E73-BE76-5E3A48F44EB8}" srcOrd="5" destOrd="0" presId="urn:microsoft.com/office/officeart/2005/8/layout/default"/>
    <dgm:cxn modelId="{F2548700-BD2B-4928-A347-ECBD4C7C8035}" type="presParOf" srcId="{2A3BB2B4-7BC9-4BB0-89EE-4097C04E2F34}" destId="{DCBD0393-638B-4E21-81A8-7A35252A6C6D}" srcOrd="6" destOrd="0" presId="urn:microsoft.com/office/officeart/2005/8/layout/default"/>
    <dgm:cxn modelId="{8080F10C-E112-4209-BCC5-86713A56DBAB}" type="presParOf" srcId="{2A3BB2B4-7BC9-4BB0-89EE-4097C04E2F34}" destId="{B0F53A0A-6FB6-491A-8BEC-0F5011B37065}" srcOrd="7" destOrd="0" presId="urn:microsoft.com/office/officeart/2005/8/layout/default"/>
    <dgm:cxn modelId="{8D44BF88-69E2-45EA-99DA-11692BE5A1FC}" type="presParOf" srcId="{2A3BB2B4-7BC9-4BB0-89EE-4097C04E2F34}" destId="{8686FB6D-D2E8-4461-B525-CFB080D70992}" srcOrd="8" destOrd="0" presId="urn:microsoft.com/office/officeart/2005/8/layout/default"/>
    <dgm:cxn modelId="{A1864D3E-21C7-461F-84EB-B2FC93F22F20}" type="presParOf" srcId="{2A3BB2B4-7BC9-4BB0-89EE-4097C04E2F34}" destId="{E5887CC9-3A92-425B-AB62-F4B37A3E3E4E}" srcOrd="9" destOrd="0" presId="urn:microsoft.com/office/officeart/2005/8/layout/default"/>
    <dgm:cxn modelId="{3722317A-37D0-4B27-8E82-A9867F0DE9DD}" type="presParOf" srcId="{2A3BB2B4-7BC9-4BB0-89EE-4097C04E2F34}" destId="{461C92CE-F0BD-45B2-8146-46DAEA4DFD3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204FF-18F6-4F58-B614-C7992A6AF079}">
      <dsp:nvSpPr>
        <dsp:cNvPr id="0" name=""/>
        <dsp:cNvSpPr/>
      </dsp:nvSpPr>
      <dsp:spPr>
        <a:xfrm>
          <a:off x="565" y="304988"/>
          <a:ext cx="2205226" cy="13231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nastavení kvalifikace</a:t>
          </a:r>
        </a:p>
      </dsp:txBody>
      <dsp:txXfrm>
        <a:off x="565" y="304988"/>
        <a:ext cx="2205226" cy="1323136"/>
      </dsp:txXfrm>
    </dsp:sp>
    <dsp:sp modelId="{7FCF7B93-1374-4E00-82E5-3EA542F37C5B}">
      <dsp:nvSpPr>
        <dsp:cNvPr id="0" name=""/>
        <dsp:cNvSpPr/>
      </dsp:nvSpPr>
      <dsp:spPr>
        <a:xfrm>
          <a:off x="2426314" y="304988"/>
          <a:ext cx="2205226" cy="13231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nastavení hodnoticích kritérií</a:t>
          </a:r>
        </a:p>
      </dsp:txBody>
      <dsp:txXfrm>
        <a:off x="2426314" y="304988"/>
        <a:ext cx="2205226" cy="1323136"/>
      </dsp:txXfrm>
    </dsp:sp>
    <dsp:sp modelId="{9F4D9006-E435-40AE-9AD2-2348C48EE9F2}">
      <dsp:nvSpPr>
        <dsp:cNvPr id="0" name=""/>
        <dsp:cNvSpPr/>
      </dsp:nvSpPr>
      <dsp:spPr>
        <a:xfrm>
          <a:off x="565" y="1848647"/>
          <a:ext cx="2205226" cy="13231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hodnocení kvality</a:t>
          </a:r>
        </a:p>
      </dsp:txBody>
      <dsp:txXfrm>
        <a:off x="565" y="1848647"/>
        <a:ext cx="2205226" cy="1323136"/>
      </dsp:txXfrm>
    </dsp:sp>
    <dsp:sp modelId="{DCBD0393-638B-4E21-81A8-7A35252A6C6D}">
      <dsp:nvSpPr>
        <dsp:cNvPr id="0" name=""/>
        <dsp:cNvSpPr/>
      </dsp:nvSpPr>
      <dsp:spPr>
        <a:xfrm>
          <a:off x="2426314" y="1848647"/>
          <a:ext cx="2205226" cy="13231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ochrana proti vendor lock-in</a:t>
          </a:r>
        </a:p>
      </dsp:txBody>
      <dsp:txXfrm>
        <a:off x="2426314" y="1848647"/>
        <a:ext cx="2205226" cy="1323136"/>
      </dsp:txXfrm>
    </dsp:sp>
    <dsp:sp modelId="{8686FB6D-D2E8-4461-B525-CFB080D70992}">
      <dsp:nvSpPr>
        <dsp:cNvPr id="0" name=""/>
        <dsp:cNvSpPr/>
      </dsp:nvSpPr>
      <dsp:spPr>
        <a:xfrm>
          <a:off x="565" y="3392306"/>
          <a:ext cx="2205226" cy="13231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požadované standardy</a:t>
          </a:r>
        </a:p>
      </dsp:txBody>
      <dsp:txXfrm>
        <a:off x="565" y="3392306"/>
        <a:ext cx="2205226" cy="1323136"/>
      </dsp:txXfrm>
    </dsp:sp>
    <dsp:sp modelId="{461C92CE-F0BD-45B2-8146-46DAEA4DFD3D}">
      <dsp:nvSpPr>
        <dsp:cNvPr id="0" name=""/>
        <dsp:cNvSpPr/>
      </dsp:nvSpPr>
      <dsp:spPr>
        <a:xfrm>
          <a:off x="2426314" y="3392306"/>
          <a:ext cx="2205226" cy="13231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cloud computing</a:t>
          </a:r>
        </a:p>
      </dsp:txBody>
      <dsp:txXfrm>
        <a:off x="2426314" y="3392306"/>
        <a:ext cx="2205226" cy="13231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677F3180-6454-D06F-2DEF-49EE0BEB5EB8}"/>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cs-CZ">
              <a:latin typeface="Arial" panose="020B0604020202020204" pitchFamily="34" charset="0"/>
            </a:endParaRPr>
          </a:p>
        </p:txBody>
      </p:sp>
      <p:sp>
        <p:nvSpPr>
          <p:cNvPr id="3" name="Zástupný symbol pro datum 2">
            <a:extLst>
              <a:ext uri="{FF2B5EF4-FFF2-40B4-BE49-F238E27FC236}">
                <a16:creationId xmlns:a16="http://schemas.microsoft.com/office/drawing/2014/main" id="{AD88EF6F-01B2-0033-AE8F-10410DC6830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6930CE7-49B6-2348-A198-C8ECA96104F1}" type="datetimeFigureOut">
              <a:rPr lang="cs-CZ" smtClean="0">
                <a:latin typeface="Arial" panose="020B0604020202020204" pitchFamily="34" charset="0"/>
              </a:rPr>
              <a:t>02.10.2025</a:t>
            </a:fld>
            <a:endParaRPr lang="cs-CZ">
              <a:latin typeface="Arial" panose="020B0604020202020204" pitchFamily="34" charset="0"/>
            </a:endParaRPr>
          </a:p>
        </p:txBody>
      </p:sp>
      <p:sp>
        <p:nvSpPr>
          <p:cNvPr id="4" name="Zástupný symbol pro zápatí 3">
            <a:extLst>
              <a:ext uri="{FF2B5EF4-FFF2-40B4-BE49-F238E27FC236}">
                <a16:creationId xmlns:a16="http://schemas.microsoft.com/office/drawing/2014/main" id="{FEE608C9-DF7C-4B64-E76C-79893263F72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cs-CZ">
              <a:latin typeface="Arial" panose="020B0604020202020204" pitchFamily="34" charset="0"/>
            </a:endParaRPr>
          </a:p>
        </p:txBody>
      </p:sp>
      <p:sp>
        <p:nvSpPr>
          <p:cNvPr id="5" name="Zástupný symbol pro číslo snímku 4">
            <a:extLst>
              <a:ext uri="{FF2B5EF4-FFF2-40B4-BE49-F238E27FC236}">
                <a16:creationId xmlns:a16="http://schemas.microsoft.com/office/drawing/2014/main" id="{2E4A1CC3-B6D7-20BE-943D-6320EEDC3E57}"/>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9716F0C-904B-8247-A83D-0A9BE4737B82}" type="slidenum">
              <a:rPr lang="cs-CZ" smtClean="0">
                <a:latin typeface="Arial" panose="020B0604020202020204" pitchFamily="34" charset="0"/>
              </a:rPr>
              <a:t>‹#›</a:t>
            </a:fld>
            <a:endParaRPr lang="cs-CZ">
              <a:latin typeface="Arial" panose="020B0604020202020204" pitchFamily="34" charset="0"/>
            </a:endParaRPr>
          </a:p>
        </p:txBody>
      </p:sp>
    </p:spTree>
    <p:extLst>
      <p:ext uri="{BB962C8B-B14F-4D97-AF65-F5344CB8AC3E}">
        <p14:creationId xmlns:p14="http://schemas.microsoft.com/office/powerpoint/2010/main" val="2280267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cs-CZ"/>
          </a:p>
        </p:txBody>
      </p:sp>
      <p:sp>
        <p:nvSpPr>
          <p:cNvPr id="3" name="Zástupný symbol pro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Arial" panose="020B0604020202020204" pitchFamily="34" charset="0"/>
              </a:defRPr>
            </a:lvl1pPr>
          </a:lstStyle>
          <a:p>
            <a:fld id="{78294C76-7D04-154A-AFCD-C18C5C95436B}" type="datetimeFigureOut">
              <a:rPr lang="cs-CZ" smtClean="0"/>
              <a:pPr/>
              <a:t>02.10.2025</a:t>
            </a:fld>
            <a:endParaRPr lang="cs-CZ"/>
          </a:p>
        </p:txBody>
      </p:sp>
      <p:sp>
        <p:nvSpPr>
          <p:cNvPr id="4" name="Zástupný symbol pro obrázek snímku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cs-CZ"/>
          </a:p>
        </p:txBody>
      </p:sp>
      <p:sp>
        <p:nvSpPr>
          <p:cNvPr id="7" name="Zástupný symbol pro číslo snímku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13298459-D76B-9E41-AFDF-7399883A9B6A}" type="slidenum">
              <a:rPr lang="cs-CZ" smtClean="0"/>
              <a:pPr/>
              <a:t>‹#›</a:t>
            </a:fld>
            <a:endParaRPr lang="cs-CZ"/>
          </a:p>
        </p:txBody>
      </p:sp>
    </p:spTree>
    <p:extLst>
      <p:ext uri="{BB962C8B-B14F-4D97-AF65-F5344CB8AC3E}">
        <p14:creationId xmlns:p14="http://schemas.microsoft.com/office/powerpoint/2010/main" val="135088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7486B-2532-C6DF-5F28-4EB1A111978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521E58A-9275-6D3D-5F22-39F30A1D323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75DCA94-6F06-DEBA-A4D2-FE9C0D3D63AB}"/>
              </a:ext>
            </a:extLst>
          </p:cNvPr>
          <p:cNvSpPr>
            <a:spLocks noGrp="1"/>
          </p:cNvSpPr>
          <p:nvPr>
            <p:ph type="body" idx="1"/>
          </p:nvPr>
        </p:nvSpPr>
        <p:spPr/>
        <p:txBody>
          <a:bodyPr/>
          <a:lstStyle/>
          <a:p>
            <a:r>
              <a:rPr lang="cs-CZ"/>
              <a:t>K </a:t>
            </a:r>
            <a:r>
              <a:rPr lang="cs-CZ" noProof="0"/>
              <a:t>odpovězeni</a:t>
            </a:r>
            <a:r>
              <a:rPr lang="cs-CZ"/>
              <a:t> výše zmíněných otázek se analyzovali pouze prioritní úkony tzn. vykonávané klientem v rámci služeb iniciovaných klientem. U každého úkonu se v relevantních právních předpisech a ustanoveních dohledávalo, jestli jsou někde zakotveny náležitosti a/nebo vzory formulářů. V případě, že u úkonu nedával formulář smysl (zpravidla u úkonů typu: zaplacení správního poplatku, odevzdání/vyzvednutí průkazu apod.), byly tyto úkony označené jako nerelevantní pro analýzu (na grafu označeno „formulář nemá smysl“). Jestli pak mají relevantní úkony dohledatelné formuláře, se analyzovalo pouhým vyhledáváním na stránce ministerstva dopravy (md.gov.cz) a za pomocí detailního popisu k službě(pokud existoval).</a:t>
            </a:r>
          </a:p>
        </p:txBody>
      </p:sp>
      <p:sp>
        <p:nvSpPr>
          <p:cNvPr id="4" name="Zástupný symbol pro číslo snímku 3">
            <a:extLst>
              <a:ext uri="{FF2B5EF4-FFF2-40B4-BE49-F238E27FC236}">
                <a16:creationId xmlns:a16="http://schemas.microsoft.com/office/drawing/2014/main" id="{A27CC208-D5C9-F0F3-79FD-52FECCBBAC60}"/>
              </a:ext>
            </a:extLst>
          </p:cNvPr>
          <p:cNvSpPr>
            <a:spLocks noGrp="1"/>
          </p:cNvSpPr>
          <p:nvPr>
            <p:ph type="sldNum" sz="quarter" idx="5"/>
          </p:nvPr>
        </p:nvSpPr>
        <p:spPr/>
        <p:txBody>
          <a:bodyPr/>
          <a:lstStyle/>
          <a:p>
            <a:fld id="{DF92EAFE-6CCD-4B18-8F37-543E580EEF9D}" type="slidenum">
              <a:rPr lang="cs-CZ" smtClean="0"/>
              <a:t>12</a:t>
            </a:fld>
            <a:endParaRPr lang="cs-CZ"/>
          </a:p>
        </p:txBody>
      </p:sp>
    </p:spTree>
    <p:extLst>
      <p:ext uri="{BB962C8B-B14F-4D97-AF65-F5344CB8AC3E}">
        <p14:creationId xmlns:p14="http://schemas.microsoft.com/office/powerpoint/2010/main" val="8191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298459-D76B-9E41-AFDF-7399883A9B6A}" type="slidenum">
              <a:rPr lang="cs-CZ" smtClean="0"/>
              <a:pPr/>
              <a:t>17</a:t>
            </a:fld>
            <a:endParaRPr lang="cs-CZ"/>
          </a:p>
        </p:txBody>
      </p:sp>
    </p:spTree>
    <p:extLst>
      <p:ext uri="{BB962C8B-B14F-4D97-AF65-F5344CB8AC3E}">
        <p14:creationId xmlns:p14="http://schemas.microsoft.com/office/powerpoint/2010/main" val="2089305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_ 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9C03E269-9E23-3850-18B9-BFED7015B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F252827B-6D38-B322-CA78-ACCC78D152B1}"/>
              </a:ext>
            </a:extLst>
          </p:cNvPr>
          <p:cNvSpPr>
            <a:spLocks noGrp="1"/>
          </p:cNvSpPr>
          <p:nvPr>
            <p:ph type="title"/>
          </p:nvPr>
        </p:nvSpPr>
        <p:spPr>
          <a:xfrm>
            <a:off x="540000" y="432000"/>
            <a:ext cx="11113200" cy="1848268"/>
          </a:xfrm>
        </p:spPr>
        <p:txBody>
          <a:bodyPr lIns="0" tIns="0" rIns="0" bIns="0" anchor="t">
            <a:normAutofit/>
          </a:bodyPr>
          <a:lstStyle>
            <a:lvl1pPr>
              <a:lnSpc>
                <a:spcPct val="100000"/>
              </a:lnSpc>
              <a:defRPr sz="4800">
                <a:solidFill>
                  <a:schemeClr val="accent1"/>
                </a:solidFill>
              </a:defRPr>
            </a:lvl1pPr>
          </a:lstStyle>
          <a:p>
            <a:r>
              <a:rPr lang="cs-CZ"/>
              <a:t>Kliknutím lze upravit styl.</a:t>
            </a:r>
          </a:p>
        </p:txBody>
      </p:sp>
      <p:sp>
        <p:nvSpPr>
          <p:cNvPr id="3" name="Zástupný symbol pro zápatí 2">
            <a:extLst>
              <a:ext uri="{FF2B5EF4-FFF2-40B4-BE49-F238E27FC236}">
                <a16:creationId xmlns:a16="http://schemas.microsoft.com/office/drawing/2014/main" id="{B2F989C5-DFF7-0DB9-5730-9664254731E4}"/>
              </a:ext>
            </a:extLst>
          </p:cNvPr>
          <p:cNvSpPr>
            <a:spLocks noGrp="1" noRot="1" noMove="1" noResize="1" noEditPoints="1" noAdjustHandles="1" noChangeArrowheads="1" noChangeShapeType="1"/>
          </p:cNvSpPr>
          <p:nvPr>
            <p:ph type="ftr" sz="quarter" idx="10"/>
          </p:nvPr>
        </p:nvSpPr>
        <p:spPr>
          <a:xfrm>
            <a:off x="3125786" y="6325354"/>
            <a:ext cx="5940428" cy="365125"/>
          </a:xfrm>
        </p:spPr>
        <p:txBody>
          <a:bodyPr/>
          <a:lstStyle>
            <a:lvl1pPr algn="ctr">
              <a:defRPr/>
            </a:lvl1pPr>
          </a:lstStyle>
          <a:p>
            <a:r>
              <a:rPr lang="cs-CZ">
                <a:solidFill>
                  <a:schemeClr val="accent3"/>
                </a:solidFill>
              </a:rPr>
              <a:t>DIA.</a:t>
            </a:r>
            <a:r>
              <a:rPr lang="cs-CZ"/>
              <a:t>GOV.CZ</a:t>
            </a:r>
          </a:p>
        </p:txBody>
      </p:sp>
      <p:sp>
        <p:nvSpPr>
          <p:cNvPr id="5" name="Podnadpis 2">
            <a:extLst>
              <a:ext uri="{FF2B5EF4-FFF2-40B4-BE49-F238E27FC236}">
                <a16:creationId xmlns:a16="http://schemas.microsoft.com/office/drawing/2014/main" id="{32D06495-DF38-EC48-1509-9F5919231512}"/>
              </a:ext>
            </a:extLst>
          </p:cNvPr>
          <p:cNvSpPr>
            <a:spLocks noGrp="1"/>
          </p:cNvSpPr>
          <p:nvPr>
            <p:ph type="subTitle" idx="1"/>
          </p:nvPr>
        </p:nvSpPr>
        <p:spPr>
          <a:xfrm>
            <a:off x="539999" y="3265199"/>
            <a:ext cx="11113200" cy="1173600"/>
          </a:xfrm>
        </p:spPr>
        <p:txBody>
          <a:bodyPr lIns="0" tIns="0" rIns="0" bIns="0">
            <a:normAutofit/>
          </a:bodyPr>
          <a:lstStyle>
            <a:lvl1pPr marL="0" indent="0" algn="l">
              <a:lnSpc>
                <a:spcPct val="100000"/>
              </a:lnSpc>
              <a:spcBef>
                <a:spcPts val="0"/>
              </a:spcBef>
              <a:spcAft>
                <a:spcPts val="800"/>
              </a:spcAft>
              <a:buNone/>
              <a:defRPr sz="3200" cap="all" baseline="0">
                <a:solidFill>
                  <a:srgbClr val="2E2D2C"/>
                </a:solidFill>
                <a:latin typeface="Azeret Mono" pitchFamily="2" charset="0"/>
                <a:cs typeface="Azeret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9" name="Grafický objekt 8">
            <a:extLst>
              <a:ext uri="{FF2B5EF4-FFF2-40B4-BE49-F238E27FC236}">
                <a16:creationId xmlns:a16="http://schemas.microsoft.com/office/drawing/2014/main" id="{3F45B2B3-EA87-06E1-C21A-D472874DC8D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40000" y="5841718"/>
            <a:ext cx="1738990" cy="776045"/>
          </a:xfrm>
          <a:prstGeom prst="rect">
            <a:avLst/>
          </a:prstGeom>
        </p:spPr>
      </p:pic>
    </p:spTree>
    <p:extLst>
      <p:ext uri="{BB962C8B-B14F-4D97-AF65-F5344CB8AC3E}">
        <p14:creationId xmlns:p14="http://schemas.microsoft.com/office/powerpoint/2010/main" val="146801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DIA_ Prázdná strana">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A6496385-261F-8D4B-E9CF-F0148C1049F0}"/>
              </a:ext>
            </a:extLst>
          </p:cNvPr>
          <p:cNvSpPr>
            <a:spLocks noGrp="1"/>
          </p:cNvSpPr>
          <p:nvPr>
            <p:ph type="ftr" sz="quarter" idx="11"/>
          </p:nvPr>
        </p:nvSpPr>
        <p:spPr/>
        <p:txBody>
          <a:bodyPr/>
          <a:lstStyle/>
          <a:p>
            <a:pPr algn="ctr"/>
            <a:r>
              <a:rPr lang="cs-CZ">
                <a:solidFill>
                  <a:schemeClr val="accent3"/>
                </a:solidFill>
              </a:rPr>
              <a:t>DIA.</a:t>
            </a:r>
            <a:r>
              <a:rPr lang="cs-CZ"/>
              <a:t>GOV.CZ</a:t>
            </a:r>
          </a:p>
        </p:txBody>
      </p:sp>
      <p:sp>
        <p:nvSpPr>
          <p:cNvPr id="4" name="Zástupný symbol pro číslo snímku 3">
            <a:extLst>
              <a:ext uri="{FF2B5EF4-FFF2-40B4-BE49-F238E27FC236}">
                <a16:creationId xmlns:a16="http://schemas.microsoft.com/office/drawing/2014/main" id="{CF9D07E3-ACC6-DFAC-43E1-F355DCF86E8B}"/>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209478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IA_ Dva sloupc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94D143-8F3D-7015-869D-24BACD20174F}"/>
              </a:ext>
            </a:extLst>
          </p:cNvPr>
          <p:cNvSpPr>
            <a:spLocks noGrp="1"/>
          </p:cNvSpPr>
          <p:nvPr>
            <p:ph type="title" hasCustomPrompt="1"/>
          </p:nvPr>
        </p:nvSpPr>
        <p:spPr/>
        <p:txBody>
          <a:bodyPr/>
          <a:lstStyle>
            <a:lvl1pPr>
              <a:defRPr/>
            </a:lvl1pPr>
          </a:lstStyle>
          <a:p>
            <a:r>
              <a:rPr lang="cs-CZ"/>
              <a:t>Nadpis_</a:t>
            </a:r>
          </a:p>
        </p:txBody>
      </p:sp>
      <p:sp>
        <p:nvSpPr>
          <p:cNvPr id="3" name="Zástupný obsah 2">
            <a:extLst>
              <a:ext uri="{FF2B5EF4-FFF2-40B4-BE49-F238E27FC236}">
                <a16:creationId xmlns:a16="http://schemas.microsoft.com/office/drawing/2014/main" id="{070F0E4D-B07F-A91F-6D23-BB741C3A6297}"/>
              </a:ext>
            </a:extLst>
          </p:cNvPr>
          <p:cNvSpPr>
            <a:spLocks noGrp="1"/>
          </p:cNvSpPr>
          <p:nvPr>
            <p:ph sz="half" idx="1"/>
          </p:nvPr>
        </p:nvSpPr>
        <p:spPr>
          <a:xfrm>
            <a:off x="540000" y="1825626"/>
            <a:ext cx="5400000" cy="40465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1DEEC92-3FFF-31D7-057C-36986C994986}"/>
              </a:ext>
            </a:extLst>
          </p:cNvPr>
          <p:cNvSpPr>
            <a:spLocks noGrp="1"/>
          </p:cNvSpPr>
          <p:nvPr>
            <p:ph sz="half" idx="2"/>
          </p:nvPr>
        </p:nvSpPr>
        <p:spPr>
          <a:xfrm>
            <a:off x="6253200" y="1825626"/>
            <a:ext cx="5400000" cy="40464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a:extLst>
              <a:ext uri="{FF2B5EF4-FFF2-40B4-BE49-F238E27FC236}">
                <a16:creationId xmlns:a16="http://schemas.microsoft.com/office/drawing/2014/main" id="{4BCAED4E-EC91-2343-055B-D8D30DD527A3}"/>
              </a:ext>
            </a:extLst>
          </p:cNvPr>
          <p:cNvSpPr>
            <a:spLocks noGrp="1"/>
          </p:cNvSpPr>
          <p:nvPr>
            <p:ph type="ftr" sz="quarter" idx="11"/>
          </p:nvPr>
        </p:nvSpPr>
        <p:spPr/>
        <p:txBody>
          <a:bodyPr/>
          <a:lstStyle>
            <a:lvl1pPr algn="ctr">
              <a:defRPr/>
            </a:lvl1pPr>
          </a:lstStyle>
          <a:p>
            <a:r>
              <a:rPr lang="cs-CZ">
                <a:solidFill>
                  <a:schemeClr val="accent3"/>
                </a:solidFill>
              </a:rPr>
              <a:t>DIA.</a:t>
            </a:r>
            <a:r>
              <a:rPr lang="cs-CZ"/>
              <a:t>GOV.CZ</a:t>
            </a:r>
          </a:p>
        </p:txBody>
      </p:sp>
      <p:sp>
        <p:nvSpPr>
          <p:cNvPr id="7" name="Zástupný symbol pro číslo snímku 6">
            <a:extLst>
              <a:ext uri="{FF2B5EF4-FFF2-40B4-BE49-F238E27FC236}">
                <a16:creationId xmlns:a16="http://schemas.microsoft.com/office/drawing/2014/main" id="{D2C8A6DD-1BCF-B72C-C945-AC74F3AF4B06}"/>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124555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IA_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94D143-8F3D-7015-869D-24BACD20174F}"/>
              </a:ext>
            </a:extLst>
          </p:cNvPr>
          <p:cNvSpPr>
            <a:spLocks noGrp="1"/>
          </p:cNvSpPr>
          <p:nvPr>
            <p:ph type="title"/>
          </p:nvPr>
        </p:nvSpPr>
        <p:spPr>
          <a:xfrm>
            <a:off x="540000" y="432000"/>
            <a:ext cx="11113200" cy="759462"/>
          </a:xfrm>
        </p:spPr>
        <p:txBody>
          <a:bodyPr/>
          <a:lstStyle/>
          <a:p>
            <a:r>
              <a:rPr lang="cs-CZ"/>
              <a:t>Kliknutím lze upravit styl.</a:t>
            </a:r>
          </a:p>
        </p:txBody>
      </p:sp>
      <p:sp>
        <p:nvSpPr>
          <p:cNvPr id="3" name="Zástupný obsah 2">
            <a:extLst>
              <a:ext uri="{FF2B5EF4-FFF2-40B4-BE49-F238E27FC236}">
                <a16:creationId xmlns:a16="http://schemas.microsoft.com/office/drawing/2014/main" id="{070F0E4D-B07F-A91F-6D23-BB741C3A6297}"/>
              </a:ext>
            </a:extLst>
          </p:cNvPr>
          <p:cNvSpPr>
            <a:spLocks noGrp="1"/>
          </p:cNvSpPr>
          <p:nvPr>
            <p:ph sz="half" idx="1"/>
          </p:nvPr>
        </p:nvSpPr>
        <p:spPr>
          <a:xfrm>
            <a:off x="540000" y="1620000"/>
            <a:ext cx="5400000" cy="4046538"/>
          </a:xfrm>
        </p:spPr>
        <p:txBody>
          <a:bodyPr>
            <a:normAutofit/>
          </a:bodyPr>
          <a:lstStyle>
            <a:lvl1pPr>
              <a:defRPr sz="2400">
                <a:latin typeface="Azeret Mono" pitchFamily="2" charset="0"/>
                <a:cs typeface="Azeret Mono" pitchFamily="2" charset="0"/>
              </a:defRPr>
            </a:lvl1pPr>
            <a:lvl2pPr>
              <a:defRPr sz="2400">
                <a:latin typeface="Azeret Mono" pitchFamily="2" charset="0"/>
                <a:cs typeface="Azeret Mono" pitchFamily="2" charset="0"/>
              </a:defRPr>
            </a:lvl2pPr>
            <a:lvl3pPr>
              <a:defRPr sz="2400">
                <a:latin typeface="Azeret Mono" pitchFamily="2" charset="0"/>
                <a:cs typeface="Azeret Mono" pitchFamily="2" charset="0"/>
              </a:defRPr>
            </a:lvl3pPr>
            <a:lvl4pPr>
              <a:defRPr sz="2400">
                <a:latin typeface="Azeret Mono" pitchFamily="2" charset="0"/>
                <a:cs typeface="Azeret Mono" pitchFamily="2" charset="0"/>
              </a:defRPr>
            </a:lvl4pPr>
            <a:lvl5pPr>
              <a:defRPr sz="2400">
                <a:latin typeface="Azeret Mono" pitchFamily="2" charset="0"/>
                <a:cs typeface="Azeret Mono" pitchFamily="2"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1DEEC92-3FFF-31D7-057C-36986C994986}"/>
              </a:ext>
            </a:extLst>
          </p:cNvPr>
          <p:cNvSpPr>
            <a:spLocks noGrp="1"/>
          </p:cNvSpPr>
          <p:nvPr>
            <p:ph sz="half" idx="2"/>
          </p:nvPr>
        </p:nvSpPr>
        <p:spPr>
          <a:xfrm>
            <a:off x="6253200" y="1620000"/>
            <a:ext cx="5400000" cy="4046400"/>
          </a:xfrm>
        </p:spPr>
        <p:txBody>
          <a:bodyPr>
            <a:normAutofit/>
          </a:bodyPr>
          <a:lstStyle>
            <a:lvl1pPr>
              <a:defRPr sz="2400">
                <a:latin typeface="Azeret Mono" pitchFamily="2" charset="0"/>
                <a:cs typeface="Azeret Mono" pitchFamily="2" charset="0"/>
              </a:defRPr>
            </a:lvl1pPr>
            <a:lvl2pPr>
              <a:defRPr sz="2400">
                <a:latin typeface="Azeret Mono" pitchFamily="2" charset="0"/>
                <a:cs typeface="Azeret Mono" pitchFamily="2" charset="0"/>
              </a:defRPr>
            </a:lvl2pPr>
            <a:lvl3pPr>
              <a:defRPr sz="2400">
                <a:latin typeface="Azeret Mono" pitchFamily="2" charset="0"/>
                <a:cs typeface="Azeret Mono" pitchFamily="2" charset="0"/>
              </a:defRPr>
            </a:lvl3pPr>
            <a:lvl4pPr>
              <a:defRPr sz="2400">
                <a:latin typeface="Azeret Mono" pitchFamily="2" charset="0"/>
                <a:cs typeface="Azeret Mono" pitchFamily="2" charset="0"/>
              </a:defRPr>
            </a:lvl4pPr>
            <a:lvl5pPr>
              <a:defRPr sz="2400">
                <a:latin typeface="Azeret Mono" pitchFamily="2" charset="0"/>
                <a:cs typeface="Azeret Mono" pitchFamily="2"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a:extLst>
              <a:ext uri="{FF2B5EF4-FFF2-40B4-BE49-F238E27FC236}">
                <a16:creationId xmlns:a16="http://schemas.microsoft.com/office/drawing/2014/main" id="{4BCAED4E-EC91-2343-055B-D8D30DD527A3}"/>
              </a:ext>
            </a:extLst>
          </p:cNvPr>
          <p:cNvSpPr>
            <a:spLocks noGrp="1"/>
          </p:cNvSpPr>
          <p:nvPr>
            <p:ph type="ftr" sz="quarter" idx="11"/>
          </p:nvPr>
        </p:nvSpPr>
        <p:spPr/>
        <p:txBody>
          <a:bodyPr/>
          <a:lstStyle>
            <a:lvl1pPr algn="ctr">
              <a:defRPr/>
            </a:lvl1pPr>
          </a:lstStyle>
          <a:p>
            <a:r>
              <a:rPr lang="cs-CZ">
                <a:solidFill>
                  <a:schemeClr val="accent3"/>
                </a:solidFill>
              </a:rPr>
              <a:t>DIA.</a:t>
            </a:r>
            <a:r>
              <a:rPr lang="cs-CZ"/>
              <a:t>GOV.CZ</a:t>
            </a:r>
          </a:p>
        </p:txBody>
      </p:sp>
      <p:sp>
        <p:nvSpPr>
          <p:cNvPr id="7" name="Zástupný symbol pro číslo snímku 6">
            <a:extLst>
              <a:ext uri="{FF2B5EF4-FFF2-40B4-BE49-F238E27FC236}">
                <a16:creationId xmlns:a16="http://schemas.microsoft.com/office/drawing/2014/main" id="{D2C8A6DD-1BCF-B72C-C945-AC74F3AF4B06}"/>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3246991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_ 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A87CE5-202F-F305-6033-A1C780FB8757}"/>
              </a:ext>
            </a:extLst>
          </p:cNvPr>
          <p:cNvSpPr>
            <a:spLocks noGrp="1"/>
          </p:cNvSpPr>
          <p:nvPr>
            <p:ph type="title"/>
          </p:nvPr>
        </p:nvSpPr>
        <p:spPr>
          <a:xfrm>
            <a:off x="540000" y="432001"/>
            <a:ext cx="11113200" cy="576000"/>
          </a:xfrm>
        </p:spPr>
        <p:txBody>
          <a:bodyPr/>
          <a:lstStyle/>
          <a:p>
            <a:r>
              <a:rPr lang="cs-CZ"/>
              <a:t>Kliknutím lze upravit styl.</a:t>
            </a:r>
          </a:p>
        </p:txBody>
      </p:sp>
      <p:sp>
        <p:nvSpPr>
          <p:cNvPr id="3" name="Zástupný text 2">
            <a:extLst>
              <a:ext uri="{FF2B5EF4-FFF2-40B4-BE49-F238E27FC236}">
                <a16:creationId xmlns:a16="http://schemas.microsoft.com/office/drawing/2014/main" id="{3CD74EB8-DF24-B230-6993-5AE3FD5EE088}"/>
              </a:ext>
            </a:extLst>
          </p:cNvPr>
          <p:cNvSpPr>
            <a:spLocks noGrp="1"/>
          </p:cNvSpPr>
          <p:nvPr>
            <p:ph type="body" idx="1"/>
          </p:nvPr>
        </p:nvSpPr>
        <p:spPr>
          <a:xfrm>
            <a:off x="540000" y="1080000"/>
            <a:ext cx="11113200" cy="823912"/>
          </a:xfrm>
        </p:spPr>
        <p:txBody>
          <a:bodyPr anchor="t">
            <a:normAutofit/>
          </a:bodyPr>
          <a:lstStyle>
            <a:lvl1pPr marL="0" indent="0">
              <a:buNone/>
              <a:defRPr sz="1800" b="0" i="0" cap="all" baseline="0">
                <a:latin typeface="Azeret Mono" pitchFamily="2" charset="0"/>
                <a:cs typeface="Azeret Mon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3E2051B-5DDA-7128-40E8-22CBF048CEEC}"/>
              </a:ext>
            </a:extLst>
          </p:cNvPr>
          <p:cNvSpPr>
            <a:spLocks noGrp="1"/>
          </p:cNvSpPr>
          <p:nvPr>
            <p:ph sz="half" idx="2"/>
          </p:nvPr>
        </p:nvSpPr>
        <p:spPr>
          <a:xfrm>
            <a:off x="540000" y="1980000"/>
            <a:ext cx="5400000"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obsah 5">
            <a:extLst>
              <a:ext uri="{FF2B5EF4-FFF2-40B4-BE49-F238E27FC236}">
                <a16:creationId xmlns:a16="http://schemas.microsoft.com/office/drawing/2014/main" id="{9119B41F-E350-FA2E-1A56-8A8FEE745F89}"/>
              </a:ext>
            </a:extLst>
          </p:cNvPr>
          <p:cNvSpPr>
            <a:spLocks noGrp="1"/>
          </p:cNvSpPr>
          <p:nvPr>
            <p:ph sz="quarter" idx="4"/>
          </p:nvPr>
        </p:nvSpPr>
        <p:spPr>
          <a:xfrm>
            <a:off x="6253200" y="1980000"/>
            <a:ext cx="5400000"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zápatí 7">
            <a:extLst>
              <a:ext uri="{FF2B5EF4-FFF2-40B4-BE49-F238E27FC236}">
                <a16:creationId xmlns:a16="http://schemas.microsoft.com/office/drawing/2014/main" id="{4B2284D2-A8A0-60E6-6607-86CE530CE995}"/>
              </a:ext>
            </a:extLst>
          </p:cNvPr>
          <p:cNvSpPr>
            <a:spLocks noGrp="1"/>
          </p:cNvSpPr>
          <p:nvPr>
            <p:ph type="ftr" sz="quarter" idx="11"/>
          </p:nvPr>
        </p:nvSpPr>
        <p:spPr/>
        <p:txBody>
          <a:bodyPr/>
          <a:lstStyle/>
          <a:p>
            <a:pPr algn="ctr"/>
            <a:r>
              <a:rPr lang="cs-CZ">
                <a:solidFill>
                  <a:schemeClr val="accent3"/>
                </a:solidFill>
              </a:rPr>
              <a:t>DIA.</a:t>
            </a:r>
            <a:r>
              <a:rPr lang="cs-CZ"/>
              <a:t>GOV.CZ</a:t>
            </a:r>
          </a:p>
        </p:txBody>
      </p:sp>
      <p:sp>
        <p:nvSpPr>
          <p:cNvPr id="9" name="Zástupný symbol pro číslo snímku 8">
            <a:extLst>
              <a:ext uri="{FF2B5EF4-FFF2-40B4-BE49-F238E27FC236}">
                <a16:creationId xmlns:a16="http://schemas.microsoft.com/office/drawing/2014/main" id="{6618BC81-CB91-F26D-84A8-4AF8864BEC20}"/>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1892471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_ 3 sloupc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A87CE5-202F-F305-6033-A1C780FB8757}"/>
              </a:ext>
            </a:extLst>
          </p:cNvPr>
          <p:cNvSpPr>
            <a:spLocks noGrp="1"/>
          </p:cNvSpPr>
          <p:nvPr>
            <p:ph type="title"/>
          </p:nvPr>
        </p:nvSpPr>
        <p:spPr>
          <a:xfrm>
            <a:off x="540000" y="432000"/>
            <a:ext cx="11113200" cy="576000"/>
          </a:xfrm>
        </p:spPr>
        <p:txBody>
          <a:bodyPr/>
          <a:lstStyle/>
          <a:p>
            <a:r>
              <a:rPr lang="cs-CZ"/>
              <a:t>Kliknutím lze upravit styl.</a:t>
            </a:r>
          </a:p>
        </p:txBody>
      </p:sp>
      <p:sp>
        <p:nvSpPr>
          <p:cNvPr id="3" name="Zástupný text 2">
            <a:extLst>
              <a:ext uri="{FF2B5EF4-FFF2-40B4-BE49-F238E27FC236}">
                <a16:creationId xmlns:a16="http://schemas.microsoft.com/office/drawing/2014/main" id="{3CD74EB8-DF24-B230-6993-5AE3FD5EE088}"/>
              </a:ext>
            </a:extLst>
          </p:cNvPr>
          <p:cNvSpPr>
            <a:spLocks noGrp="1"/>
          </p:cNvSpPr>
          <p:nvPr>
            <p:ph type="body" idx="1"/>
          </p:nvPr>
        </p:nvSpPr>
        <p:spPr>
          <a:xfrm>
            <a:off x="540000" y="1080000"/>
            <a:ext cx="11113200" cy="823912"/>
          </a:xfrm>
        </p:spPr>
        <p:txBody>
          <a:bodyPr anchor="t">
            <a:normAutofit/>
          </a:bodyPr>
          <a:lstStyle>
            <a:lvl1pPr marL="0" indent="0">
              <a:buNone/>
              <a:defRPr sz="1800" b="0" i="0" cap="all" baseline="0">
                <a:latin typeface="Azeret Mono" pitchFamily="2" charset="0"/>
                <a:cs typeface="Azeret Mono"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3E2051B-5DDA-7128-40E8-22CBF048CEEC}"/>
              </a:ext>
            </a:extLst>
          </p:cNvPr>
          <p:cNvSpPr>
            <a:spLocks noGrp="1"/>
          </p:cNvSpPr>
          <p:nvPr>
            <p:ph sz="half" idx="2"/>
          </p:nvPr>
        </p:nvSpPr>
        <p:spPr>
          <a:xfrm>
            <a:off x="540000" y="1980000"/>
            <a:ext cx="3518765"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obsah 5">
            <a:extLst>
              <a:ext uri="{FF2B5EF4-FFF2-40B4-BE49-F238E27FC236}">
                <a16:creationId xmlns:a16="http://schemas.microsoft.com/office/drawing/2014/main" id="{9119B41F-E350-FA2E-1A56-8A8FEE745F89}"/>
              </a:ext>
            </a:extLst>
          </p:cNvPr>
          <p:cNvSpPr>
            <a:spLocks noGrp="1"/>
          </p:cNvSpPr>
          <p:nvPr>
            <p:ph sz="quarter" idx="4"/>
          </p:nvPr>
        </p:nvSpPr>
        <p:spPr>
          <a:xfrm>
            <a:off x="4338647" y="1980000"/>
            <a:ext cx="3514704"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zápatí 7">
            <a:extLst>
              <a:ext uri="{FF2B5EF4-FFF2-40B4-BE49-F238E27FC236}">
                <a16:creationId xmlns:a16="http://schemas.microsoft.com/office/drawing/2014/main" id="{4B2284D2-A8A0-60E6-6607-86CE530CE995}"/>
              </a:ext>
            </a:extLst>
          </p:cNvPr>
          <p:cNvSpPr>
            <a:spLocks noGrp="1"/>
          </p:cNvSpPr>
          <p:nvPr>
            <p:ph type="ftr" sz="quarter" idx="11"/>
          </p:nvPr>
        </p:nvSpPr>
        <p:spPr/>
        <p:txBody>
          <a:bodyPr/>
          <a:lstStyle/>
          <a:p>
            <a:pPr algn="ctr"/>
            <a:r>
              <a:rPr lang="cs-CZ">
                <a:solidFill>
                  <a:schemeClr val="accent3"/>
                </a:solidFill>
              </a:rPr>
              <a:t>DIA.</a:t>
            </a:r>
            <a:r>
              <a:rPr lang="cs-CZ"/>
              <a:t>GOV.CZ</a:t>
            </a:r>
          </a:p>
        </p:txBody>
      </p:sp>
      <p:sp>
        <p:nvSpPr>
          <p:cNvPr id="9" name="Zástupný symbol pro číslo snímku 8">
            <a:extLst>
              <a:ext uri="{FF2B5EF4-FFF2-40B4-BE49-F238E27FC236}">
                <a16:creationId xmlns:a16="http://schemas.microsoft.com/office/drawing/2014/main" id="{6618BC81-CB91-F26D-84A8-4AF8864BEC20}"/>
              </a:ext>
            </a:extLst>
          </p:cNvPr>
          <p:cNvSpPr>
            <a:spLocks noGrp="1"/>
          </p:cNvSpPr>
          <p:nvPr>
            <p:ph type="sldNum" sz="quarter" idx="12"/>
          </p:nvPr>
        </p:nvSpPr>
        <p:spPr/>
        <p:txBody>
          <a:bodyPr/>
          <a:lstStyle/>
          <a:p>
            <a:fld id="{F21F385E-1634-DB44-B85F-E63591247372}" type="slidenum">
              <a:rPr lang="cs-CZ" smtClean="0"/>
              <a:t>‹#›</a:t>
            </a:fld>
            <a:endParaRPr lang="cs-CZ"/>
          </a:p>
        </p:txBody>
      </p:sp>
      <p:sp>
        <p:nvSpPr>
          <p:cNvPr id="7" name="Zástupný obsah 5">
            <a:extLst>
              <a:ext uri="{FF2B5EF4-FFF2-40B4-BE49-F238E27FC236}">
                <a16:creationId xmlns:a16="http://schemas.microsoft.com/office/drawing/2014/main" id="{334DA0B0-CD8C-3E60-D93E-FA6C86C902AC}"/>
              </a:ext>
            </a:extLst>
          </p:cNvPr>
          <p:cNvSpPr>
            <a:spLocks noGrp="1"/>
          </p:cNvSpPr>
          <p:nvPr>
            <p:ph sz="quarter" idx="13"/>
          </p:nvPr>
        </p:nvSpPr>
        <p:spPr>
          <a:xfrm>
            <a:off x="8136000" y="1980000"/>
            <a:ext cx="3514704" cy="3960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708882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DIA_ Text s odrážkami a médi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FAD486-026F-F07F-0719-E63DC5038490}"/>
              </a:ext>
            </a:extLst>
          </p:cNvPr>
          <p:cNvSpPr>
            <a:spLocks noGrp="1"/>
          </p:cNvSpPr>
          <p:nvPr>
            <p:ph type="title"/>
          </p:nvPr>
        </p:nvSpPr>
        <p:spPr>
          <a:xfrm>
            <a:off x="540000" y="457200"/>
            <a:ext cx="3932237" cy="1600200"/>
          </a:xfrm>
        </p:spPr>
        <p:txBody>
          <a:bodyPr anchor="b">
            <a:normAutofit/>
          </a:bodyPr>
          <a:lstStyle>
            <a:lvl1pPr>
              <a:defRPr sz="3600"/>
            </a:lvl1pPr>
          </a:lstStyle>
          <a:p>
            <a:r>
              <a:rPr lang="cs-CZ"/>
              <a:t>Kliknutím lze upravit styl.</a:t>
            </a:r>
          </a:p>
        </p:txBody>
      </p:sp>
      <p:sp>
        <p:nvSpPr>
          <p:cNvPr id="3" name="Zástupný obsah 2">
            <a:extLst>
              <a:ext uri="{FF2B5EF4-FFF2-40B4-BE49-F238E27FC236}">
                <a16:creationId xmlns:a16="http://schemas.microsoft.com/office/drawing/2014/main" id="{02A5B587-08F7-9284-D67E-2309FAF1AD68}"/>
              </a:ext>
            </a:extLst>
          </p:cNvPr>
          <p:cNvSpPr>
            <a:spLocks noGrp="1"/>
          </p:cNvSpPr>
          <p:nvPr>
            <p:ph idx="1"/>
          </p:nvPr>
        </p:nvSpPr>
        <p:spPr>
          <a:xfrm>
            <a:off x="5183187" y="457201"/>
            <a:ext cx="6569425" cy="5403850"/>
          </a:xfrm>
        </p:spPr>
        <p:txBody>
          <a:bodyPr>
            <a:normAutofit/>
          </a:bodyPr>
          <a:lstStyle>
            <a:lvl1pPr>
              <a:lnSpc>
                <a:spcPct val="120000"/>
              </a:lnSpc>
              <a:defRPr sz="1800"/>
            </a:lvl1pPr>
            <a:lvl2pPr>
              <a:lnSpc>
                <a:spcPct val="120000"/>
              </a:lnSpc>
              <a:defRPr sz="1800"/>
            </a:lvl2pPr>
            <a:lvl3pPr>
              <a:lnSpc>
                <a:spcPct val="120000"/>
              </a:lnSpc>
              <a:defRPr sz="1800"/>
            </a:lvl3pPr>
            <a:lvl4pPr>
              <a:lnSpc>
                <a:spcPct val="120000"/>
              </a:lnSpc>
              <a:defRPr sz="1800"/>
            </a:lvl4pPr>
            <a:lvl5pPr>
              <a:lnSpc>
                <a:spcPct val="120000"/>
              </a:lnSpc>
              <a:defRPr sz="18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E501A4A-DA79-C8F2-E5C5-28A03D7EE2E8}"/>
              </a:ext>
            </a:extLst>
          </p:cNvPr>
          <p:cNvSpPr>
            <a:spLocks noGrp="1"/>
          </p:cNvSpPr>
          <p:nvPr>
            <p:ph type="body" sz="half" idx="2"/>
          </p:nvPr>
        </p:nvSpPr>
        <p:spPr>
          <a:xfrm>
            <a:off x="540000" y="2377440"/>
            <a:ext cx="3932237" cy="3491548"/>
          </a:xfrm>
        </p:spPr>
        <p:txBody>
          <a:bodyPr>
            <a:normAutofit/>
          </a:bodyPr>
          <a:lstStyle>
            <a:lvl1pPr marL="0" indent="0">
              <a:lnSpc>
                <a:spcPct val="12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6" name="Zástupný symbol pro zápatí 5">
            <a:extLst>
              <a:ext uri="{FF2B5EF4-FFF2-40B4-BE49-F238E27FC236}">
                <a16:creationId xmlns:a16="http://schemas.microsoft.com/office/drawing/2014/main" id="{7D1631ED-DEF3-6A6D-32E8-2DCF679DF221}"/>
              </a:ext>
            </a:extLst>
          </p:cNvPr>
          <p:cNvSpPr>
            <a:spLocks noGrp="1"/>
          </p:cNvSpPr>
          <p:nvPr>
            <p:ph type="ftr" sz="quarter" idx="11"/>
          </p:nvPr>
        </p:nvSpPr>
        <p:spPr/>
        <p:txBody>
          <a:bodyPr/>
          <a:lstStyle/>
          <a:p>
            <a:pPr algn="ctr"/>
            <a:r>
              <a:rPr lang="cs-CZ">
                <a:solidFill>
                  <a:schemeClr val="accent3"/>
                </a:solidFill>
              </a:rPr>
              <a:t>DIA.</a:t>
            </a:r>
            <a:r>
              <a:rPr lang="cs-CZ"/>
              <a:t>GOV.CZ</a:t>
            </a:r>
          </a:p>
        </p:txBody>
      </p:sp>
      <p:sp>
        <p:nvSpPr>
          <p:cNvPr id="7" name="Zástupný symbol pro číslo snímku 6">
            <a:extLst>
              <a:ext uri="{FF2B5EF4-FFF2-40B4-BE49-F238E27FC236}">
                <a16:creationId xmlns:a16="http://schemas.microsoft.com/office/drawing/2014/main" id="{53461A86-1EBD-9C84-718F-87D77A97135E}"/>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3087587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_ Text a média">
    <p:spTree>
      <p:nvGrpSpPr>
        <p:cNvPr id="1" name=""/>
        <p:cNvGrpSpPr/>
        <p:nvPr/>
      </p:nvGrpSpPr>
      <p:grpSpPr>
        <a:xfrm>
          <a:off x="0" y="0"/>
          <a:ext cx="0" cy="0"/>
          <a:chOff x="0" y="0"/>
          <a:chExt cx="0" cy="0"/>
        </a:xfrm>
      </p:grpSpPr>
      <p:sp>
        <p:nvSpPr>
          <p:cNvPr id="2" name="Zástupný symbol obrázku 2">
            <a:extLst>
              <a:ext uri="{FF2B5EF4-FFF2-40B4-BE49-F238E27FC236}">
                <a16:creationId xmlns:a16="http://schemas.microsoft.com/office/drawing/2014/main" id="{475E19F0-E25C-3988-D787-829F824E6E2A}"/>
              </a:ext>
            </a:extLst>
          </p:cNvPr>
          <p:cNvSpPr>
            <a:spLocks noGrp="1"/>
          </p:cNvSpPr>
          <p:nvPr>
            <p:ph type="pic" idx="1"/>
          </p:nvPr>
        </p:nvSpPr>
        <p:spPr>
          <a:xfrm>
            <a:off x="5183187" y="457201"/>
            <a:ext cx="6569425" cy="5403850"/>
          </a:xfrm>
        </p:spPr>
        <p:txBody>
          <a:bodyPr>
            <a:normAutofit/>
          </a:bodyPr>
          <a:lstStyle>
            <a:lvl1pPr marL="0" indent="0">
              <a:lnSpc>
                <a:spcPct val="120000"/>
              </a:lnSpc>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3" name="Zástupný symbol pro zápatí 5">
            <a:extLst>
              <a:ext uri="{FF2B5EF4-FFF2-40B4-BE49-F238E27FC236}">
                <a16:creationId xmlns:a16="http://schemas.microsoft.com/office/drawing/2014/main" id="{9F9E4587-C623-2EB1-6917-B73C5E402230}"/>
              </a:ext>
            </a:extLst>
          </p:cNvPr>
          <p:cNvSpPr>
            <a:spLocks noGrp="1"/>
          </p:cNvSpPr>
          <p:nvPr>
            <p:ph type="ftr" sz="quarter" idx="11"/>
          </p:nvPr>
        </p:nvSpPr>
        <p:spPr>
          <a:xfrm>
            <a:off x="3405554" y="6325354"/>
            <a:ext cx="5380892" cy="365125"/>
          </a:xfrm>
        </p:spPr>
        <p:txBody>
          <a:bodyPr/>
          <a:lstStyle/>
          <a:p>
            <a:pPr algn="ctr"/>
            <a:r>
              <a:rPr lang="cs-CZ">
                <a:solidFill>
                  <a:schemeClr val="accent3"/>
                </a:solidFill>
              </a:rPr>
              <a:t>DIA.</a:t>
            </a:r>
            <a:r>
              <a:rPr lang="cs-CZ"/>
              <a:t>GOV.CZ</a:t>
            </a:r>
          </a:p>
        </p:txBody>
      </p:sp>
      <p:sp>
        <p:nvSpPr>
          <p:cNvPr id="4" name="Zástupný symbol pro číslo snímku 6">
            <a:extLst>
              <a:ext uri="{FF2B5EF4-FFF2-40B4-BE49-F238E27FC236}">
                <a16:creationId xmlns:a16="http://schemas.microsoft.com/office/drawing/2014/main" id="{44794EE0-21BB-601D-18A0-78895EC0E9E6}"/>
              </a:ext>
            </a:extLst>
          </p:cNvPr>
          <p:cNvSpPr>
            <a:spLocks noGrp="1"/>
          </p:cNvSpPr>
          <p:nvPr>
            <p:ph type="sldNum" sz="quarter" idx="12"/>
          </p:nvPr>
        </p:nvSpPr>
        <p:spPr>
          <a:xfrm>
            <a:off x="9831571" y="6325354"/>
            <a:ext cx="1921042" cy="365125"/>
          </a:xfrm>
        </p:spPr>
        <p:txBody>
          <a:bodyPr/>
          <a:lstStyle/>
          <a:p>
            <a:fld id="{F21F385E-1634-DB44-B85F-E63591247372}" type="slidenum">
              <a:rPr lang="cs-CZ" smtClean="0"/>
              <a:t>‹#›</a:t>
            </a:fld>
            <a:endParaRPr lang="cs-CZ"/>
          </a:p>
        </p:txBody>
      </p:sp>
      <p:sp>
        <p:nvSpPr>
          <p:cNvPr id="5" name="Nadpis 1">
            <a:extLst>
              <a:ext uri="{FF2B5EF4-FFF2-40B4-BE49-F238E27FC236}">
                <a16:creationId xmlns:a16="http://schemas.microsoft.com/office/drawing/2014/main" id="{9DB918A1-F9FA-ACE4-A10C-71B17E0A28EA}"/>
              </a:ext>
            </a:extLst>
          </p:cNvPr>
          <p:cNvSpPr>
            <a:spLocks noGrp="1"/>
          </p:cNvSpPr>
          <p:nvPr>
            <p:ph type="title"/>
          </p:nvPr>
        </p:nvSpPr>
        <p:spPr>
          <a:xfrm>
            <a:off x="540000" y="457200"/>
            <a:ext cx="3932237" cy="1600200"/>
          </a:xfrm>
        </p:spPr>
        <p:txBody>
          <a:bodyPr anchor="b">
            <a:normAutofit/>
          </a:bodyPr>
          <a:lstStyle>
            <a:lvl1pPr>
              <a:lnSpc>
                <a:spcPct val="100000"/>
              </a:lnSpc>
              <a:defRPr sz="3600"/>
            </a:lvl1pPr>
          </a:lstStyle>
          <a:p>
            <a:r>
              <a:rPr lang="cs-CZ"/>
              <a:t>Kliknutím lze upravit styl.</a:t>
            </a:r>
          </a:p>
        </p:txBody>
      </p:sp>
      <p:sp>
        <p:nvSpPr>
          <p:cNvPr id="10" name="Zástupný text 3">
            <a:extLst>
              <a:ext uri="{FF2B5EF4-FFF2-40B4-BE49-F238E27FC236}">
                <a16:creationId xmlns:a16="http://schemas.microsoft.com/office/drawing/2014/main" id="{C07424CD-CCAE-AD61-7550-8BE6149DD021}"/>
              </a:ext>
            </a:extLst>
          </p:cNvPr>
          <p:cNvSpPr>
            <a:spLocks noGrp="1"/>
          </p:cNvSpPr>
          <p:nvPr>
            <p:ph type="body" sz="half" idx="2"/>
          </p:nvPr>
        </p:nvSpPr>
        <p:spPr>
          <a:xfrm>
            <a:off x="540000" y="2377440"/>
            <a:ext cx="3932237" cy="3491548"/>
          </a:xfrm>
        </p:spPr>
        <p:txBody>
          <a:bodyPr>
            <a:normAutofit/>
          </a:bodyPr>
          <a:lstStyle>
            <a:lvl1pPr marL="0" indent="0">
              <a:lnSpc>
                <a:spcPct val="12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Tree>
    <p:extLst>
      <p:ext uri="{BB962C8B-B14F-4D97-AF65-F5344CB8AC3E}">
        <p14:creationId xmlns:p14="http://schemas.microsoft.com/office/powerpoint/2010/main" val="136951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_ Text a volný prostor">
    <p:spTree>
      <p:nvGrpSpPr>
        <p:cNvPr id="1" name=""/>
        <p:cNvGrpSpPr/>
        <p:nvPr/>
      </p:nvGrpSpPr>
      <p:grpSpPr>
        <a:xfrm>
          <a:off x="0" y="0"/>
          <a:ext cx="0" cy="0"/>
          <a:chOff x="0" y="0"/>
          <a:chExt cx="0" cy="0"/>
        </a:xfrm>
      </p:grpSpPr>
      <p:sp>
        <p:nvSpPr>
          <p:cNvPr id="6" name="Zástupný symbol pro zápatí 5">
            <a:extLst>
              <a:ext uri="{FF2B5EF4-FFF2-40B4-BE49-F238E27FC236}">
                <a16:creationId xmlns:a16="http://schemas.microsoft.com/office/drawing/2014/main" id="{35D165B9-8657-8AF6-AFCC-CB497BE676E2}"/>
              </a:ext>
            </a:extLst>
          </p:cNvPr>
          <p:cNvSpPr>
            <a:spLocks noGrp="1"/>
          </p:cNvSpPr>
          <p:nvPr>
            <p:ph type="ftr" sz="quarter" idx="11"/>
          </p:nvPr>
        </p:nvSpPr>
        <p:spPr/>
        <p:txBody>
          <a:bodyPr/>
          <a:lstStyle/>
          <a:p>
            <a:pPr algn="ctr"/>
            <a:r>
              <a:rPr lang="cs-CZ">
                <a:solidFill>
                  <a:schemeClr val="accent3"/>
                </a:solidFill>
              </a:rPr>
              <a:t>DIA.</a:t>
            </a:r>
            <a:r>
              <a:rPr lang="cs-CZ"/>
              <a:t>GOV.CZ</a:t>
            </a:r>
          </a:p>
        </p:txBody>
      </p:sp>
      <p:sp>
        <p:nvSpPr>
          <p:cNvPr id="7" name="Zástupný symbol pro číslo snímku 6">
            <a:extLst>
              <a:ext uri="{FF2B5EF4-FFF2-40B4-BE49-F238E27FC236}">
                <a16:creationId xmlns:a16="http://schemas.microsoft.com/office/drawing/2014/main" id="{7441E40B-5C8A-83AA-5A88-1D8DCF5ABD9D}"/>
              </a:ext>
            </a:extLst>
          </p:cNvPr>
          <p:cNvSpPr>
            <a:spLocks noGrp="1"/>
          </p:cNvSpPr>
          <p:nvPr>
            <p:ph type="sldNum" sz="quarter" idx="12"/>
          </p:nvPr>
        </p:nvSpPr>
        <p:spPr/>
        <p:txBody>
          <a:bodyPr/>
          <a:lstStyle/>
          <a:p>
            <a:fld id="{F21F385E-1634-DB44-B85F-E63591247372}" type="slidenum">
              <a:rPr lang="cs-CZ" smtClean="0"/>
              <a:t>‹#›</a:t>
            </a:fld>
            <a:endParaRPr lang="cs-CZ"/>
          </a:p>
        </p:txBody>
      </p:sp>
      <p:sp>
        <p:nvSpPr>
          <p:cNvPr id="8" name="Nadpis 1">
            <a:extLst>
              <a:ext uri="{FF2B5EF4-FFF2-40B4-BE49-F238E27FC236}">
                <a16:creationId xmlns:a16="http://schemas.microsoft.com/office/drawing/2014/main" id="{857591AE-875D-DB42-8535-2A7829FA1DCD}"/>
              </a:ext>
            </a:extLst>
          </p:cNvPr>
          <p:cNvSpPr>
            <a:spLocks noGrp="1"/>
          </p:cNvSpPr>
          <p:nvPr>
            <p:ph type="title"/>
          </p:nvPr>
        </p:nvSpPr>
        <p:spPr>
          <a:xfrm>
            <a:off x="540000" y="431999"/>
            <a:ext cx="11113200" cy="612000"/>
          </a:xfrm>
        </p:spPr>
        <p:txBody>
          <a:bodyPr anchor="t">
            <a:normAutofit/>
          </a:bodyPr>
          <a:lstStyle>
            <a:lvl1pPr>
              <a:defRPr sz="3600"/>
            </a:lvl1pPr>
          </a:lstStyle>
          <a:p>
            <a:r>
              <a:rPr lang="cs-CZ"/>
              <a:t>Kliknutím lze upravit styl.</a:t>
            </a:r>
          </a:p>
        </p:txBody>
      </p:sp>
      <p:sp>
        <p:nvSpPr>
          <p:cNvPr id="9" name="Zástupný text 3">
            <a:extLst>
              <a:ext uri="{FF2B5EF4-FFF2-40B4-BE49-F238E27FC236}">
                <a16:creationId xmlns:a16="http://schemas.microsoft.com/office/drawing/2014/main" id="{AC6D30CE-5961-C3DF-5F10-695BBF584336}"/>
              </a:ext>
            </a:extLst>
          </p:cNvPr>
          <p:cNvSpPr>
            <a:spLocks noGrp="1"/>
          </p:cNvSpPr>
          <p:nvPr>
            <p:ph type="body" sz="half" idx="2"/>
          </p:nvPr>
        </p:nvSpPr>
        <p:spPr>
          <a:xfrm>
            <a:off x="540000" y="1285462"/>
            <a:ext cx="3115556" cy="458352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Tree>
    <p:extLst>
      <p:ext uri="{BB962C8B-B14F-4D97-AF65-F5344CB8AC3E}">
        <p14:creationId xmlns:p14="http://schemas.microsoft.com/office/powerpoint/2010/main" val="3355915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42293A-552E-86EF-639C-8B6F2380F66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3812289-740C-E50E-D6AE-E0D6DC97B1F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DBF8881F-3F3A-6A05-6BFD-6C25A9B2E91B}"/>
              </a:ext>
            </a:extLst>
          </p:cNvPr>
          <p:cNvSpPr>
            <a:spLocks noGrp="1"/>
          </p:cNvSpPr>
          <p:nvPr>
            <p:ph type="ftr" sz="quarter" idx="11"/>
          </p:nvPr>
        </p:nvSpPr>
        <p:spPr/>
        <p:txBody>
          <a:bodyPr/>
          <a:lstStyle/>
          <a:p>
            <a:pPr algn="ctr"/>
            <a:r>
              <a:rPr lang="cs-CZ">
                <a:solidFill>
                  <a:schemeClr val="accent3"/>
                </a:solidFill>
              </a:rPr>
              <a:t>DIA.</a:t>
            </a:r>
            <a:r>
              <a:rPr lang="cs-CZ"/>
              <a:t>GOV.CZ</a:t>
            </a:r>
          </a:p>
        </p:txBody>
      </p:sp>
      <p:sp>
        <p:nvSpPr>
          <p:cNvPr id="6" name="Zástupný symbol pro číslo snímku 5">
            <a:extLst>
              <a:ext uri="{FF2B5EF4-FFF2-40B4-BE49-F238E27FC236}">
                <a16:creationId xmlns:a16="http://schemas.microsoft.com/office/drawing/2014/main" id="{28E6E924-A96C-FB97-913A-EED484260F3F}"/>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1400975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BF89947-13F9-1BB0-576B-8A3B91EDFACF}"/>
              </a:ext>
            </a:extLst>
          </p:cNvPr>
          <p:cNvSpPr>
            <a:spLocks noGrp="1"/>
          </p:cNvSpPr>
          <p:nvPr>
            <p:ph type="title" orient="vert"/>
          </p:nvPr>
        </p:nvSpPr>
        <p:spPr>
          <a:xfrm>
            <a:off x="9123713" y="432000"/>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BDFA057-2E82-D72A-31C2-4EC80D7B3791}"/>
              </a:ext>
            </a:extLst>
          </p:cNvPr>
          <p:cNvSpPr>
            <a:spLocks noGrp="1"/>
          </p:cNvSpPr>
          <p:nvPr>
            <p:ph type="body" orient="vert" idx="1"/>
          </p:nvPr>
        </p:nvSpPr>
        <p:spPr>
          <a:xfrm>
            <a:off x="439387" y="432000"/>
            <a:ext cx="8531926"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77E361D0-B494-0E13-7236-DAACD149C9FF}"/>
              </a:ext>
            </a:extLst>
          </p:cNvPr>
          <p:cNvSpPr>
            <a:spLocks noGrp="1"/>
          </p:cNvSpPr>
          <p:nvPr>
            <p:ph type="ftr" sz="quarter" idx="11"/>
          </p:nvPr>
        </p:nvSpPr>
        <p:spPr/>
        <p:txBody>
          <a:bodyPr/>
          <a:lstStyle/>
          <a:p>
            <a:pPr algn="ctr"/>
            <a:r>
              <a:rPr lang="cs-CZ">
                <a:solidFill>
                  <a:schemeClr val="accent3"/>
                </a:solidFill>
              </a:rPr>
              <a:t>DIA.</a:t>
            </a:r>
            <a:r>
              <a:rPr lang="cs-CZ"/>
              <a:t>GOV.CZ</a:t>
            </a:r>
          </a:p>
        </p:txBody>
      </p:sp>
      <p:sp>
        <p:nvSpPr>
          <p:cNvPr id="6" name="Zástupný symbol pro číslo snímku 5">
            <a:extLst>
              <a:ext uri="{FF2B5EF4-FFF2-40B4-BE49-F238E27FC236}">
                <a16:creationId xmlns:a16="http://schemas.microsoft.com/office/drawing/2014/main" id="{0CF3F1E6-DE6A-3590-85F9-AC6DCD4AAB54}"/>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195464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_ Nadpis a text bez odráž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186AEB-B221-5DA8-141B-DD533399E72B}"/>
              </a:ext>
            </a:extLst>
          </p:cNvPr>
          <p:cNvSpPr>
            <a:spLocks noGrp="1"/>
          </p:cNvSpPr>
          <p:nvPr>
            <p:ph type="title" hasCustomPrompt="1"/>
          </p:nvPr>
        </p:nvSpPr>
        <p:spPr>
          <a:xfrm>
            <a:off x="540000" y="432000"/>
            <a:ext cx="11113200" cy="1296000"/>
          </a:xfrm>
        </p:spPr>
        <p:txBody>
          <a:bodyPr/>
          <a:lstStyle>
            <a:lvl1pPr>
              <a:lnSpc>
                <a:spcPct val="100000"/>
              </a:lnSpc>
              <a:defRPr>
                <a:solidFill>
                  <a:schemeClr val="accent1"/>
                </a:solidFill>
              </a:defRPr>
            </a:lvl1pPr>
          </a:lstStyle>
          <a:p>
            <a:r>
              <a:rPr lang="cs-CZ"/>
              <a:t>nadpis_</a:t>
            </a:r>
          </a:p>
        </p:txBody>
      </p:sp>
      <p:sp>
        <p:nvSpPr>
          <p:cNvPr id="3" name="Zástupný obsah 2">
            <a:extLst>
              <a:ext uri="{FF2B5EF4-FFF2-40B4-BE49-F238E27FC236}">
                <a16:creationId xmlns:a16="http://schemas.microsoft.com/office/drawing/2014/main" id="{AEEB6F58-E8AC-B8D5-83C8-1BCA62048775}"/>
              </a:ext>
            </a:extLst>
          </p:cNvPr>
          <p:cNvSpPr>
            <a:spLocks noGrp="1"/>
          </p:cNvSpPr>
          <p:nvPr>
            <p:ph idx="1"/>
          </p:nvPr>
        </p:nvSpPr>
        <p:spPr>
          <a:xfrm>
            <a:off x="540000" y="1825200"/>
            <a:ext cx="11113200" cy="4144869"/>
          </a:xfrm>
        </p:spPr>
        <p:txBody>
          <a:bodyPr/>
          <a:lstStyle>
            <a:lvl1pPr marL="0" indent="0">
              <a:lnSpc>
                <a:spcPct val="120000"/>
              </a:lnSpc>
              <a:buNone/>
              <a:defRPr/>
            </a:lvl1pPr>
            <a:lvl2pPr marL="288000" indent="0">
              <a:lnSpc>
                <a:spcPct val="120000"/>
              </a:lnSpc>
              <a:buNone/>
              <a:defRPr/>
            </a:lvl2pPr>
            <a:lvl3pPr marL="576000" indent="0">
              <a:lnSpc>
                <a:spcPct val="120000"/>
              </a:lnSpc>
              <a:buNone/>
              <a:defRPr/>
            </a:lvl3pPr>
            <a:lvl4pPr marL="576000" indent="0">
              <a:lnSpc>
                <a:spcPct val="120000"/>
              </a:lnSpc>
              <a:buNone/>
              <a:defRPr/>
            </a:lvl4pPr>
            <a:lvl5pPr marL="576000" indent="0">
              <a:lnSpc>
                <a:spcPct val="120000"/>
              </a:lnSpc>
              <a:buNone/>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6784B13E-951A-0E2A-4D1D-C060ED01C0D3}"/>
              </a:ext>
            </a:extLst>
          </p:cNvPr>
          <p:cNvSpPr>
            <a:spLocks noGrp="1"/>
          </p:cNvSpPr>
          <p:nvPr>
            <p:ph type="ftr" sz="quarter" idx="11"/>
          </p:nvPr>
        </p:nvSpPr>
        <p:spPr/>
        <p:txBody>
          <a:bodyPr/>
          <a:lstStyle>
            <a:lvl1pPr algn="ctr">
              <a:defRPr/>
            </a:lvl1pPr>
          </a:lstStyle>
          <a:p>
            <a:r>
              <a:rPr lang="cs-CZ">
                <a:solidFill>
                  <a:schemeClr val="accent3"/>
                </a:solidFill>
              </a:rPr>
              <a:t>DIA.</a:t>
            </a:r>
            <a:r>
              <a:rPr lang="cs-CZ"/>
              <a:t>GOV.CZ</a:t>
            </a:r>
          </a:p>
        </p:txBody>
      </p:sp>
      <p:sp>
        <p:nvSpPr>
          <p:cNvPr id="6" name="Zástupný symbol pro číslo snímku 5">
            <a:extLst>
              <a:ext uri="{FF2B5EF4-FFF2-40B4-BE49-F238E27FC236}">
                <a16:creationId xmlns:a16="http://schemas.microsoft.com/office/drawing/2014/main" id="{A8D88A8B-347F-2B19-9AC1-545887309694}"/>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370525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A_ Nadpis a text s odrážkami">
    <p:spTree>
      <p:nvGrpSpPr>
        <p:cNvPr id="1" name=""/>
        <p:cNvGrpSpPr/>
        <p:nvPr/>
      </p:nvGrpSpPr>
      <p:grpSpPr>
        <a:xfrm>
          <a:off x="0" y="0"/>
          <a:ext cx="0" cy="0"/>
          <a:chOff x="0" y="0"/>
          <a:chExt cx="0" cy="0"/>
        </a:xfrm>
      </p:grpSpPr>
      <p:sp>
        <p:nvSpPr>
          <p:cNvPr id="2" name="Nadpis">
            <a:extLst>
              <a:ext uri="{FF2B5EF4-FFF2-40B4-BE49-F238E27FC236}">
                <a16:creationId xmlns:a16="http://schemas.microsoft.com/office/drawing/2014/main" id="{01186AEB-B221-5DA8-141B-DD533399E72B}"/>
              </a:ext>
            </a:extLst>
          </p:cNvPr>
          <p:cNvSpPr>
            <a:spLocks noGrp="1"/>
          </p:cNvSpPr>
          <p:nvPr>
            <p:ph type="title" hasCustomPrompt="1"/>
          </p:nvPr>
        </p:nvSpPr>
        <p:spPr>
          <a:xfrm>
            <a:off x="540000" y="431999"/>
            <a:ext cx="11113200" cy="1296000"/>
          </a:xfrm>
        </p:spPr>
        <p:txBody>
          <a:bodyPr lIns="0" tIns="0" rIns="0" bIns="0" anchor="t" anchorCtr="0"/>
          <a:lstStyle>
            <a:lvl1pPr>
              <a:lnSpc>
                <a:spcPct val="100000"/>
              </a:lnSpc>
              <a:defRPr>
                <a:solidFill>
                  <a:schemeClr val="accent1"/>
                </a:solidFill>
              </a:defRPr>
            </a:lvl1pPr>
          </a:lstStyle>
          <a:p>
            <a:r>
              <a:rPr lang="cs-CZ"/>
              <a:t>nadpis_</a:t>
            </a:r>
          </a:p>
        </p:txBody>
      </p:sp>
      <p:sp>
        <p:nvSpPr>
          <p:cNvPr id="3" name="Obsah">
            <a:extLst>
              <a:ext uri="{FF2B5EF4-FFF2-40B4-BE49-F238E27FC236}">
                <a16:creationId xmlns:a16="http://schemas.microsoft.com/office/drawing/2014/main" id="{AEEB6F58-E8AC-B8D5-83C8-1BCA62048775}"/>
              </a:ext>
            </a:extLst>
          </p:cNvPr>
          <p:cNvSpPr>
            <a:spLocks noGrp="1"/>
          </p:cNvSpPr>
          <p:nvPr>
            <p:ph idx="1"/>
          </p:nvPr>
        </p:nvSpPr>
        <p:spPr>
          <a:xfrm>
            <a:off x="540000" y="1825625"/>
            <a:ext cx="11113200" cy="4144869"/>
          </a:xfrm>
        </p:spPr>
        <p:txBody>
          <a:bodyPr lIns="0" tIns="0" rIns="0" bIns="0"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6784B13E-951A-0E2A-4D1D-C060ED01C0D3}"/>
              </a:ext>
            </a:extLst>
          </p:cNvPr>
          <p:cNvSpPr>
            <a:spLocks noGrp="1"/>
          </p:cNvSpPr>
          <p:nvPr>
            <p:ph type="ftr" sz="quarter" idx="11"/>
          </p:nvPr>
        </p:nvSpPr>
        <p:spPr/>
        <p:txBody>
          <a:bodyPr/>
          <a:lstStyle>
            <a:lvl1pPr algn="ctr">
              <a:defRPr/>
            </a:lvl1pPr>
          </a:lstStyle>
          <a:p>
            <a:r>
              <a:rPr lang="cs-CZ">
                <a:solidFill>
                  <a:schemeClr val="accent3"/>
                </a:solidFill>
              </a:rPr>
              <a:t>DIA.</a:t>
            </a:r>
            <a:r>
              <a:rPr lang="cs-CZ"/>
              <a:t>GOV.CZ</a:t>
            </a:r>
          </a:p>
        </p:txBody>
      </p:sp>
      <p:sp>
        <p:nvSpPr>
          <p:cNvPr id="6" name="Zástupný symbol pro číslo snímku 5">
            <a:extLst>
              <a:ext uri="{FF2B5EF4-FFF2-40B4-BE49-F238E27FC236}">
                <a16:creationId xmlns:a16="http://schemas.microsoft.com/office/drawing/2014/main" id="{A8D88A8B-347F-2B19-9AC1-545887309694}"/>
              </a:ext>
            </a:extLst>
          </p:cNvPr>
          <p:cNvSpPr>
            <a:spLocks noGrp="1"/>
          </p:cNvSpPr>
          <p:nvPr>
            <p:ph type="sldNum" sz="quarter" idx="12"/>
          </p:nvPr>
        </p:nvSpPr>
        <p:spPr/>
        <p:txBody>
          <a:bodyPr/>
          <a:lstStyle/>
          <a:p>
            <a:fld id="{F21F385E-1634-DB44-B85F-E63591247372}" type="slidenum">
              <a:rPr lang="cs-CZ" smtClean="0"/>
              <a:t>‹#›</a:t>
            </a:fld>
            <a:endParaRPr lang="cs-CZ"/>
          </a:p>
        </p:txBody>
      </p:sp>
    </p:spTree>
    <p:extLst>
      <p:ext uri="{BB962C8B-B14F-4D97-AF65-F5344CB8AC3E}">
        <p14:creationId xmlns:p14="http://schemas.microsoft.com/office/powerpoint/2010/main" val="402106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IA_ Nadpis, podtitulek a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186AEB-B221-5DA8-141B-DD533399E72B}"/>
              </a:ext>
            </a:extLst>
          </p:cNvPr>
          <p:cNvSpPr>
            <a:spLocks noGrp="1"/>
          </p:cNvSpPr>
          <p:nvPr>
            <p:ph type="title" hasCustomPrompt="1"/>
          </p:nvPr>
        </p:nvSpPr>
        <p:spPr>
          <a:xfrm>
            <a:off x="540000" y="431999"/>
            <a:ext cx="11113200" cy="576000"/>
          </a:xfrm>
        </p:spPr>
        <p:txBody>
          <a:bodyPr lIns="0" tIns="0" rIns="0" bIns="0" anchor="t" anchorCtr="0"/>
          <a:lstStyle>
            <a:lvl1pPr>
              <a:lnSpc>
                <a:spcPct val="100000"/>
              </a:lnSpc>
              <a:defRPr>
                <a:solidFill>
                  <a:schemeClr val="accent1"/>
                </a:solidFill>
              </a:defRPr>
            </a:lvl1pPr>
          </a:lstStyle>
          <a:p>
            <a:r>
              <a:rPr lang="cs-CZ"/>
              <a:t>nadpis_</a:t>
            </a:r>
          </a:p>
        </p:txBody>
      </p:sp>
      <p:sp>
        <p:nvSpPr>
          <p:cNvPr id="3" name="Obsah">
            <a:extLst>
              <a:ext uri="{FF2B5EF4-FFF2-40B4-BE49-F238E27FC236}">
                <a16:creationId xmlns:a16="http://schemas.microsoft.com/office/drawing/2014/main" id="{AEEB6F58-E8AC-B8D5-83C8-1BCA62048775}"/>
              </a:ext>
            </a:extLst>
          </p:cNvPr>
          <p:cNvSpPr>
            <a:spLocks noGrp="1"/>
          </p:cNvSpPr>
          <p:nvPr>
            <p:ph idx="1"/>
          </p:nvPr>
        </p:nvSpPr>
        <p:spPr>
          <a:xfrm>
            <a:off x="540000" y="1825625"/>
            <a:ext cx="11113200" cy="4144869"/>
          </a:xfrm>
        </p:spPr>
        <p:txBody>
          <a:bodyPr lIns="0" tIns="0" rIns="0" bIns="0"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6784B13E-951A-0E2A-4D1D-C060ED01C0D3}"/>
              </a:ext>
            </a:extLst>
          </p:cNvPr>
          <p:cNvSpPr>
            <a:spLocks noGrp="1"/>
          </p:cNvSpPr>
          <p:nvPr>
            <p:ph type="ftr" sz="quarter" idx="11"/>
          </p:nvPr>
        </p:nvSpPr>
        <p:spPr/>
        <p:txBody>
          <a:bodyPr/>
          <a:lstStyle>
            <a:lvl1pPr algn="ctr">
              <a:defRPr/>
            </a:lvl1pPr>
          </a:lstStyle>
          <a:p>
            <a:r>
              <a:rPr lang="cs-CZ">
                <a:solidFill>
                  <a:schemeClr val="accent3"/>
                </a:solidFill>
              </a:rPr>
              <a:t>DIA.</a:t>
            </a:r>
            <a:r>
              <a:rPr lang="cs-CZ"/>
              <a:t>GOV.CZ</a:t>
            </a:r>
          </a:p>
        </p:txBody>
      </p:sp>
      <p:sp>
        <p:nvSpPr>
          <p:cNvPr id="6" name="Zástupný symbol pro číslo snímku 5">
            <a:extLst>
              <a:ext uri="{FF2B5EF4-FFF2-40B4-BE49-F238E27FC236}">
                <a16:creationId xmlns:a16="http://schemas.microsoft.com/office/drawing/2014/main" id="{A8D88A8B-347F-2B19-9AC1-545887309694}"/>
              </a:ext>
            </a:extLst>
          </p:cNvPr>
          <p:cNvSpPr>
            <a:spLocks noGrp="1"/>
          </p:cNvSpPr>
          <p:nvPr>
            <p:ph type="sldNum" sz="quarter" idx="12"/>
          </p:nvPr>
        </p:nvSpPr>
        <p:spPr/>
        <p:txBody>
          <a:bodyPr/>
          <a:lstStyle/>
          <a:p>
            <a:fld id="{F21F385E-1634-DB44-B85F-E63591247372}" type="slidenum">
              <a:rPr lang="cs-CZ" smtClean="0"/>
              <a:t>‹#›</a:t>
            </a:fld>
            <a:endParaRPr lang="cs-CZ"/>
          </a:p>
        </p:txBody>
      </p:sp>
      <p:sp>
        <p:nvSpPr>
          <p:cNvPr id="4" name="Podnadpis">
            <a:extLst>
              <a:ext uri="{FF2B5EF4-FFF2-40B4-BE49-F238E27FC236}">
                <a16:creationId xmlns:a16="http://schemas.microsoft.com/office/drawing/2014/main" id="{84F93504-89B1-112D-FF63-11139C2036DE}"/>
              </a:ext>
            </a:extLst>
          </p:cNvPr>
          <p:cNvSpPr txBox="1">
            <a:spLocks/>
          </p:cNvSpPr>
          <p:nvPr userDrawn="1"/>
        </p:nvSpPr>
        <p:spPr>
          <a:xfrm>
            <a:off x="540000" y="1282799"/>
            <a:ext cx="11113200" cy="451517"/>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400" b="0" i="0" kern="1200" cap="all" baseline="0">
                <a:solidFill>
                  <a:schemeClr val="accent1"/>
                </a:solidFill>
                <a:latin typeface="Azeret Mono Medium" pitchFamily="2" charset="0"/>
                <a:ea typeface="+mj-ea"/>
                <a:cs typeface="+mj-cs"/>
              </a:defRPr>
            </a:lvl1pPr>
          </a:lstStyle>
          <a:p>
            <a:endParaRPr lang="cs-CZ" sz="1800">
              <a:solidFill>
                <a:srgbClr val="2E2D2C"/>
              </a:solidFill>
            </a:endParaRPr>
          </a:p>
        </p:txBody>
      </p:sp>
      <p:sp>
        <p:nvSpPr>
          <p:cNvPr id="8" name="Obsah">
            <a:extLst>
              <a:ext uri="{FF2B5EF4-FFF2-40B4-BE49-F238E27FC236}">
                <a16:creationId xmlns:a16="http://schemas.microsoft.com/office/drawing/2014/main" id="{2A58A94E-2737-0B65-DC6C-F1223EB65FE8}"/>
              </a:ext>
            </a:extLst>
          </p:cNvPr>
          <p:cNvSpPr>
            <a:spLocks noGrp="1"/>
          </p:cNvSpPr>
          <p:nvPr>
            <p:ph idx="13" hasCustomPrompt="1"/>
          </p:nvPr>
        </p:nvSpPr>
        <p:spPr>
          <a:xfrm>
            <a:off x="538800" y="1080000"/>
            <a:ext cx="11113200" cy="440837"/>
          </a:xfrm>
        </p:spPr>
        <p:txBody>
          <a:bodyPr wrap="square" lIns="0" tIns="0" rIns="0" bIns="0" anchor="t" anchorCtr="0">
            <a:noAutofit/>
          </a:bodyPr>
          <a:lstStyle>
            <a:lvl1pPr marL="0" indent="0">
              <a:buNone/>
              <a:defRPr cap="all" baseline="0">
                <a:latin typeface="Azeret Mono" pitchFamily="2" charset="0"/>
                <a:cs typeface="Azeret Mono" pitchFamily="2" charset="0"/>
              </a:defRPr>
            </a:lvl1pPr>
            <a:lvl2pPr marL="216000" indent="0">
              <a:buNone/>
              <a:defRPr cap="all" baseline="0">
                <a:latin typeface="Azeret Mono" pitchFamily="2" charset="0"/>
                <a:cs typeface="Azeret Mono" pitchFamily="2" charset="0"/>
              </a:defRPr>
            </a:lvl2pPr>
            <a:lvl3pPr marL="432000" indent="0">
              <a:buNone/>
              <a:defRPr cap="all" baseline="0">
                <a:latin typeface="Azeret Mono" pitchFamily="2" charset="0"/>
                <a:cs typeface="Azeret Mono" pitchFamily="2" charset="0"/>
              </a:defRPr>
            </a:lvl3pPr>
            <a:lvl4pPr marL="432000" indent="0">
              <a:buNone/>
              <a:defRPr cap="all" baseline="0">
                <a:latin typeface="Azeret Mono" pitchFamily="2" charset="0"/>
                <a:cs typeface="Azeret Mono" pitchFamily="2" charset="0"/>
              </a:defRPr>
            </a:lvl4pPr>
            <a:lvl5pPr marL="432000" indent="0">
              <a:buNone/>
              <a:defRPr cap="all" baseline="0">
                <a:latin typeface="Azeret Mono" pitchFamily="2" charset="0"/>
                <a:cs typeface="Azeret Mono" pitchFamily="2" charset="0"/>
              </a:defRPr>
            </a:lvl5pPr>
          </a:lstStyle>
          <a:p>
            <a:pPr lvl="0"/>
            <a:r>
              <a:rPr lang="cs-CZ"/>
              <a:t>PODTITULEK</a:t>
            </a:r>
          </a:p>
        </p:txBody>
      </p:sp>
    </p:spTree>
    <p:extLst>
      <p:ext uri="{BB962C8B-B14F-4D97-AF65-F5344CB8AC3E}">
        <p14:creationId xmlns:p14="http://schemas.microsoft.com/office/powerpoint/2010/main" val="404780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_ Předělová strana">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60BC63B7-C438-CDCA-2E62-A019E80EF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22EFDAF7-49CF-94EF-AE6B-E3C8DF5398B4}"/>
              </a:ext>
            </a:extLst>
          </p:cNvPr>
          <p:cNvSpPr>
            <a:spLocks noGrp="1"/>
          </p:cNvSpPr>
          <p:nvPr>
            <p:ph type="title"/>
          </p:nvPr>
        </p:nvSpPr>
        <p:spPr>
          <a:xfrm>
            <a:off x="540000" y="795600"/>
            <a:ext cx="11113200" cy="2358000"/>
          </a:xfrm>
        </p:spPr>
        <p:txBody>
          <a:bodyPr lIns="0" tIns="0" rIns="0" bIns="0" anchor="b">
            <a:normAutofit/>
          </a:bodyPr>
          <a:lstStyle>
            <a:lvl1pPr>
              <a:lnSpc>
                <a:spcPct val="100000"/>
              </a:lnSpc>
              <a:defRPr sz="4800" cap="all" baseline="0">
                <a:solidFill>
                  <a:schemeClr val="accent3"/>
                </a:solidFill>
              </a:defRPr>
            </a:lvl1pPr>
          </a:lstStyle>
          <a:p>
            <a:r>
              <a:rPr lang="cs-CZ"/>
              <a:t>Kliknutím lze upravit styl.</a:t>
            </a:r>
          </a:p>
        </p:txBody>
      </p:sp>
      <p:pic>
        <p:nvPicPr>
          <p:cNvPr id="3" name="Grafický objekt 2">
            <a:extLst>
              <a:ext uri="{FF2B5EF4-FFF2-40B4-BE49-F238E27FC236}">
                <a16:creationId xmlns:a16="http://schemas.microsoft.com/office/drawing/2014/main" id="{491657B4-57AA-E6DE-504E-12F9C6477544}"/>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6022975"/>
            <a:ext cx="1335204" cy="595850"/>
          </a:xfrm>
          <a:prstGeom prst="rect">
            <a:avLst/>
          </a:prstGeom>
        </p:spPr>
      </p:pic>
    </p:spTree>
    <p:extLst>
      <p:ext uri="{BB962C8B-B14F-4D97-AF65-F5344CB8AC3E}">
        <p14:creationId xmlns:p14="http://schemas.microsoft.com/office/powerpoint/2010/main" val="196504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_ Předělová strana s textem">
    <p:spTree>
      <p:nvGrpSpPr>
        <p:cNvPr id="1" name=""/>
        <p:cNvGrpSpPr/>
        <p:nvPr/>
      </p:nvGrpSpPr>
      <p:grpSpPr>
        <a:xfrm>
          <a:off x="0" y="0"/>
          <a:ext cx="0" cy="0"/>
          <a:chOff x="0" y="0"/>
          <a:chExt cx="0" cy="0"/>
        </a:xfrm>
      </p:grpSpPr>
      <p:pic>
        <p:nvPicPr>
          <p:cNvPr id="22" name="Obrázek 21">
            <a:extLst>
              <a:ext uri="{FF2B5EF4-FFF2-40B4-BE49-F238E27FC236}">
                <a16:creationId xmlns:a16="http://schemas.microsoft.com/office/drawing/2014/main" id="{F230C951-7D24-FA60-D1D6-04D9E8B433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29A81E2B-67BE-411E-069A-D11A709D2A91}"/>
              </a:ext>
            </a:extLst>
          </p:cNvPr>
          <p:cNvSpPr>
            <a:spLocks noGrp="1"/>
          </p:cNvSpPr>
          <p:nvPr>
            <p:ph type="ctrTitle"/>
          </p:nvPr>
        </p:nvSpPr>
        <p:spPr>
          <a:xfrm>
            <a:off x="540000" y="796500"/>
            <a:ext cx="11113200" cy="2358000"/>
          </a:xfrm>
        </p:spPr>
        <p:txBody>
          <a:bodyPr lIns="0" tIns="0" rIns="0" bIns="0" anchor="b">
            <a:normAutofit/>
          </a:bodyPr>
          <a:lstStyle>
            <a:lvl1pPr algn="l">
              <a:lnSpc>
                <a:spcPct val="100000"/>
              </a:lnSpc>
              <a:defRPr sz="4800" cap="all" baseline="0">
                <a:solidFill>
                  <a:srgbClr val="2E2D2C"/>
                </a:solidFill>
              </a:defRPr>
            </a:lvl1pPr>
          </a:lstStyle>
          <a:p>
            <a:r>
              <a:rPr lang="cs-CZ"/>
              <a:t>Kliknutím lze upravit styl.</a:t>
            </a:r>
          </a:p>
        </p:txBody>
      </p:sp>
      <p:sp>
        <p:nvSpPr>
          <p:cNvPr id="3" name="Podnadpis 2">
            <a:extLst>
              <a:ext uri="{FF2B5EF4-FFF2-40B4-BE49-F238E27FC236}">
                <a16:creationId xmlns:a16="http://schemas.microsoft.com/office/drawing/2014/main" id="{916E2C77-4E80-5FA4-572E-5684CCBD049A}"/>
              </a:ext>
            </a:extLst>
          </p:cNvPr>
          <p:cNvSpPr>
            <a:spLocks noGrp="1"/>
          </p:cNvSpPr>
          <p:nvPr>
            <p:ph type="subTitle" idx="1"/>
          </p:nvPr>
        </p:nvSpPr>
        <p:spPr>
          <a:xfrm>
            <a:off x="539999" y="3427200"/>
            <a:ext cx="11113200" cy="2358000"/>
          </a:xfrm>
        </p:spPr>
        <p:txBody>
          <a:bodyPr lIns="0" tIns="0" rIns="0" bIns="0">
            <a:normAutofit/>
          </a:bodyPr>
          <a:lstStyle>
            <a:lvl1pPr marL="0" indent="0" algn="l">
              <a:lnSpc>
                <a:spcPct val="100000"/>
              </a:lnSpc>
              <a:buNone/>
              <a:defRPr sz="2400">
                <a:solidFill>
                  <a:srgbClr val="2E2D2C"/>
                </a:solidFill>
                <a:latin typeface="Azeret Mono" pitchFamily="2" charset="0"/>
                <a:cs typeface="Azeret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23" name="Grafický objekt 22">
            <a:extLst>
              <a:ext uri="{FF2B5EF4-FFF2-40B4-BE49-F238E27FC236}">
                <a16:creationId xmlns:a16="http://schemas.microsoft.com/office/drawing/2014/main" id="{173ABE62-4F91-DAF7-8357-C88BCA2897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40000" y="6022975"/>
            <a:ext cx="1335204" cy="595850"/>
          </a:xfrm>
          <a:prstGeom prst="rect">
            <a:avLst/>
          </a:prstGeom>
        </p:spPr>
      </p:pic>
    </p:spTree>
    <p:extLst>
      <p:ext uri="{BB962C8B-B14F-4D97-AF65-F5344CB8AC3E}">
        <p14:creationId xmlns:p14="http://schemas.microsoft.com/office/powerpoint/2010/main" val="336699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_ Předělová strana s textem 2">
    <p:spTree>
      <p:nvGrpSpPr>
        <p:cNvPr id="1" name=""/>
        <p:cNvGrpSpPr/>
        <p:nvPr/>
      </p:nvGrpSpPr>
      <p:grpSpPr>
        <a:xfrm>
          <a:off x="0" y="0"/>
          <a:ext cx="0" cy="0"/>
          <a:chOff x="0" y="0"/>
          <a:chExt cx="0" cy="0"/>
        </a:xfrm>
      </p:grpSpPr>
      <p:pic>
        <p:nvPicPr>
          <p:cNvPr id="22" name="Obrázek 21">
            <a:extLst>
              <a:ext uri="{FF2B5EF4-FFF2-40B4-BE49-F238E27FC236}">
                <a16:creationId xmlns:a16="http://schemas.microsoft.com/office/drawing/2014/main" id="{F230C951-7D24-FA60-D1D6-04D9E8B433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29A81E2B-67BE-411E-069A-D11A709D2A91}"/>
              </a:ext>
            </a:extLst>
          </p:cNvPr>
          <p:cNvSpPr>
            <a:spLocks noGrp="1"/>
          </p:cNvSpPr>
          <p:nvPr>
            <p:ph type="ctrTitle"/>
          </p:nvPr>
        </p:nvSpPr>
        <p:spPr>
          <a:xfrm>
            <a:off x="540000" y="796500"/>
            <a:ext cx="11113200" cy="2356860"/>
          </a:xfrm>
        </p:spPr>
        <p:txBody>
          <a:bodyPr lIns="0" tIns="0" rIns="0" bIns="0" anchor="b">
            <a:normAutofit/>
          </a:bodyPr>
          <a:lstStyle>
            <a:lvl1pPr algn="l">
              <a:lnSpc>
                <a:spcPct val="100000"/>
              </a:lnSpc>
              <a:defRPr sz="4800" cap="all" baseline="0">
                <a:solidFill>
                  <a:srgbClr val="2E2D2C"/>
                </a:solidFill>
              </a:defRPr>
            </a:lvl1pPr>
          </a:lstStyle>
          <a:p>
            <a:r>
              <a:rPr lang="cs-CZ"/>
              <a:t>Kliknutím lze upravit styl.</a:t>
            </a:r>
          </a:p>
        </p:txBody>
      </p:sp>
      <p:sp>
        <p:nvSpPr>
          <p:cNvPr id="3" name="Podnadpis 2">
            <a:extLst>
              <a:ext uri="{FF2B5EF4-FFF2-40B4-BE49-F238E27FC236}">
                <a16:creationId xmlns:a16="http://schemas.microsoft.com/office/drawing/2014/main" id="{916E2C77-4E80-5FA4-572E-5684CCBD049A}"/>
              </a:ext>
            </a:extLst>
          </p:cNvPr>
          <p:cNvSpPr>
            <a:spLocks noGrp="1"/>
          </p:cNvSpPr>
          <p:nvPr>
            <p:ph type="subTitle" idx="1"/>
          </p:nvPr>
        </p:nvSpPr>
        <p:spPr>
          <a:xfrm>
            <a:off x="539999" y="3427200"/>
            <a:ext cx="11113200" cy="2356860"/>
          </a:xfrm>
        </p:spPr>
        <p:txBody>
          <a:bodyPr lIns="0" tIns="0" rIns="0" bIns="0">
            <a:normAutofit/>
          </a:bodyPr>
          <a:lstStyle>
            <a:lvl1pPr marL="0" indent="0" algn="l">
              <a:lnSpc>
                <a:spcPct val="100000"/>
              </a:lnSpc>
              <a:buNone/>
              <a:defRPr sz="2400" baseline="0">
                <a:solidFill>
                  <a:srgbClr val="2E2D2C"/>
                </a:solidFill>
                <a:latin typeface="Arial" panose="020B0604020202020204" pitchFamily="34" charset="0"/>
                <a:cs typeface="Azeret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23" name="Grafický objekt 22">
            <a:extLst>
              <a:ext uri="{FF2B5EF4-FFF2-40B4-BE49-F238E27FC236}">
                <a16:creationId xmlns:a16="http://schemas.microsoft.com/office/drawing/2014/main" id="{173ABE62-4F91-DAF7-8357-C88BCA2897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40000" y="6022975"/>
            <a:ext cx="1335204" cy="595850"/>
          </a:xfrm>
          <a:prstGeom prst="rect">
            <a:avLst/>
          </a:prstGeom>
        </p:spPr>
      </p:pic>
    </p:spTree>
    <p:extLst>
      <p:ext uri="{BB962C8B-B14F-4D97-AF65-F5344CB8AC3E}">
        <p14:creationId xmlns:p14="http://schemas.microsoft.com/office/powerpoint/2010/main" val="170193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_ Závěřečná strana">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793909D7-0D07-E27F-07C9-DD6B9CEF6D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6" name="Grafický objekt 5">
            <a:extLst>
              <a:ext uri="{FF2B5EF4-FFF2-40B4-BE49-F238E27FC236}">
                <a16:creationId xmlns:a16="http://schemas.microsoft.com/office/drawing/2014/main" id="{84DC879B-3803-3314-33B3-F397843C09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45275" y="6022973"/>
            <a:ext cx="1335205" cy="595851"/>
          </a:xfrm>
          <a:prstGeom prst="rect">
            <a:avLst/>
          </a:prstGeom>
        </p:spPr>
      </p:pic>
      <p:sp>
        <p:nvSpPr>
          <p:cNvPr id="2" name="Nadpis 1">
            <a:extLst>
              <a:ext uri="{FF2B5EF4-FFF2-40B4-BE49-F238E27FC236}">
                <a16:creationId xmlns:a16="http://schemas.microsoft.com/office/drawing/2014/main" id="{F252827B-6D38-B322-CA78-ACCC78D152B1}"/>
              </a:ext>
            </a:extLst>
          </p:cNvPr>
          <p:cNvSpPr>
            <a:spLocks noGrp="1"/>
          </p:cNvSpPr>
          <p:nvPr>
            <p:ph type="title"/>
          </p:nvPr>
        </p:nvSpPr>
        <p:spPr>
          <a:xfrm>
            <a:off x="540000" y="432000"/>
            <a:ext cx="11113200" cy="842836"/>
          </a:xfrm>
        </p:spPr>
        <p:txBody>
          <a:bodyPr lIns="0" tIns="0" rIns="0" bIns="0" anchor="t">
            <a:noAutofit/>
          </a:bodyPr>
          <a:lstStyle>
            <a:lvl1pPr>
              <a:defRPr sz="4800">
                <a:solidFill>
                  <a:schemeClr val="bg1"/>
                </a:solidFill>
              </a:defRPr>
            </a:lvl1pPr>
          </a:lstStyle>
          <a:p>
            <a:r>
              <a:rPr lang="cs-CZ"/>
              <a:t>Kliknutím lze upravit styl.</a:t>
            </a:r>
          </a:p>
        </p:txBody>
      </p:sp>
      <p:sp>
        <p:nvSpPr>
          <p:cNvPr id="3" name="Zástupný symbol pro zápatí 2">
            <a:extLst>
              <a:ext uri="{FF2B5EF4-FFF2-40B4-BE49-F238E27FC236}">
                <a16:creationId xmlns:a16="http://schemas.microsoft.com/office/drawing/2014/main" id="{B2F989C5-DFF7-0DB9-5730-9664254731E4}"/>
              </a:ext>
            </a:extLst>
          </p:cNvPr>
          <p:cNvSpPr>
            <a:spLocks noGrp="1"/>
          </p:cNvSpPr>
          <p:nvPr>
            <p:ph type="ftr" sz="quarter" idx="10"/>
          </p:nvPr>
        </p:nvSpPr>
        <p:spPr>
          <a:xfrm>
            <a:off x="3125786" y="6325354"/>
            <a:ext cx="5940428" cy="365125"/>
          </a:xfrm>
        </p:spPr>
        <p:txBody>
          <a:bodyPr/>
          <a:lstStyle>
            <a:lvl1pPr algn="ctr">
              <a:defRPr>
                <a:solidFill>
                  <a:schemeClr val="accent6"/>
                </a:solidFill>
              </a:defRPr>
            </a:lvl1pPr>
          </a:lstStyle>
          <a:p>
            <a:r>
              <a:rPr lang="cs-CZ">
                <a:solidFill>
                  <a:schemeClr val="bg1"/>
                </a:solidFill>
              </a:rPr>
              <a:t>DIA.</a:t>
            </a:r>
            <a:r>
              <a:rPr lang="cs-CZ">
                <a:solidFill>
                  <a:srgbClr val="46AD48"/>
                </a:solidFill>
              </a:rPr>
              <a:t>GOV.CZ</a:t>
            </a:r>
          </a:p>
        </p:txBody>
      </p:sp>
      <p:sp>
        <p:nvSpPr>
          <p:cNvPr id="5" name="Podnadpis 2">
            <a:extLst>
              <a:ext uri="{FF2B5EF4-FFF2-40B4-BE49-F238E27FC236}">
                <a16:creationId xmlns:a16="http://schemas.microsoft.com/office/drawing/2014/main" id="{32D06495-DF38-EC48-1509-9F5919231512}"/>
              </a:ext>
            </a:extLst>
          </p:cNvPr>
          <p:cNvSpPr>
            <a:spLocks noGrp="1"/>
          </p:cNvSpPr>
          <p:nvPr>
            <p:ph type="subTitle" idx="1"/>
          </p:nvPr>
        </p:nvSpPr>
        <p:spPr>
          <a:xfrm>
            <a:off x="540000" y="1331718"/>
            <a:ext cx="11113200" cy="842836"/>
          </a:xfrm>
        </p:spPr>
        <p:txBody>
          <a:bodyPr lIns="0" tIns="0" rIns="0" bIns="0"/>
          <a:lstStyle>
            <a:lvl1pPr marL="0" indent="0" algn="l">
              <a:lnSpc>
                <a:spcPct val="90000"/>
              </a:lnSpc>
              <a:buNone/>
              <a:defRPr sz="2400" cap="all" baseline="0">
                <a:solidFill>
                  <a:srgbClr val="46AD48"/>
                </a:solidFill>
                <a:latin typeface="Azeret Mono" pitchFamily="2" charset="0"/>
                <a:cs typeface="Azeret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10" name="Zástupný text 9">
            <a:extLst>
              <a:ext uri="{FF2B5EF4-FFF2-40B4-BE49-F238E27FC236}">
                <a16:creationId xmlns:a16="http://schemas.microsoft.com/office/drawing/2014/main" id="{9ADB2BA1-71A5-16B6-971F-2496046E6D2C}"/>
              </a:ext>
            </a:extLst>
          </p:cNvPr>
          <p:cNvSpPr>
            <a:spLocks noGrp="1"/>
          </p:cNvSpPr>
          <p:nvPr>
            <p:ph type="body" sz="quarter" idx="11"/>
          </p:nvPr>
        </p:nvSpPr>
        <p:spPr>
          <a:xfrm>
            <a:off x="540000" y="3960000"/>
            <a:ext cx="11113200" cy="1864216"/>
          </a:xfrm>
        </p:spPr>
        <p:txBody>
          <a:bodyPr lIns="0" tIns="0" rIns="0" bIns="0">
            <a:noAutofit/>
          </a:bodyPr>
          <a:lstStyle>
            <a:lvl1pPr marL="0" indent="0">
              <a:lnSpc>
                <a:spcPct val="120000"/>
              </a:lnSpc>
              <a:spcBef>
                <a:spcPts val="0"/>
              </a:spcBef>
              <a:spcAft>
                <a:spcPts val="0"/>
              </a:spcAft>
              <a:buNone/>
              <a:defRPr sz="1600">
                <a:solidFill>
                  <a:schemeClr val="bg1"/>
                </a:solidFill>
              </a:defRPr>
            </a:lvl1pPr>
            <a:lvl2pPr marL="320675" indent="0">
              <a:lnSpc>
                <a:spcPct val="120000"/>
              </a:lnSpc>
              <a:spcBef>
                <a:spcPts val="0"/>
              </a:spcBef>
              <a:spcAft>
                <a:spcPts val="0"/>
              </a:spcAft>
              <a:buNone/>
              <a:defRPr sz="1600">
                <a:solidFill>
                  <a:schemeClr val="bg1"/>
                </a:solidFill>
              </a:defRPr>
            </a:lvl2pPr>
            <a:lvl3pPr marL="542925" indent="0">
              <a:lnSpc>
                <a:spcPct val="120000"/>
              </a:lnSpc>
              <a:spcBef>
                <a:spcPts val="0"/>
              </a:spcBef>
              <a:spcAft>
                <a:spcPts val="0"/>
              </a:spcAft>
              <a:buNone/>
              <a:defRPr sz="1600">
                <a:solidFill>
                  <a:schemeClr val="bg1"/>
                </a:solidFill>
              </a:defRPr>
            </a:lvl3pPr>
            <a:lvl4pPr marL="542925" indent="0">
              <a:lnSpc>
                <a:spcPct val="120000"/>
              </a:lnSpc>
              <a:spcBef>
                <a:spcPts val="0"/>
              </a:spcBef>
              <a:spcAft>
                <a:spcPts val="0"/>
              </a:spcAft>
              <a:buNone/>
              <a:defRPr sz="1600">
                <a:solidFill>
                  <a:schemeClr val="bg1"/>
                </a:solidFill>
              </a:defRPr>
            </a:lvl4pPr>
            <a:lvl5pPr marL="542925" indent="0">
              <a:lnSpc>
                <a:spcPct val="120000"/>
              </a:lnSpc>
              <a:spcBef>
                <a:spcPts val="0"/>
              </a:spcBef>
              <a:spcAft>
                <a:spcPts val="0"/>
              </a:spcAft>
              <a:buNone/>
              <a:defRPr sz="1600">
                <a:solidFill>
                  <a:schemeClr val="bg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9988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DIA_ Pouze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F529A9-D500-1273-5E49-F07E56646860}"/>
              </a:ext>
            </a:extLst>
          </p:cNvPr>
          <p:cNvSpPr>
            <a:spLocks noGrp="1"/>
          </p:cNvSpPr>
          <p:nvPr>
            <p:ph type="title"/>
          </p:nvPr>
        </p:nvSpPr>
        <p:spPr>
          <a:xfrm>
            <a:off x="539999" y="431387"/>
            <a:ext cx="11113200" cy="612000"/>
          </a:xfrm>
        </p:spPr>
        <p:txBody>
          <a:bodyPr>
            <a:normAutofit/>
          </a:bodyPr>
          <a:lstStyle>
            <a:lvl1pPr>
              <a:defRPr sz="3600" cap="all" baseline="0"/>
            </a:lvl1pPr>
          </a:lstStyle>
          <a:p>
            <a:r>
              <a:rPr lang="cs-CZ"/>
              <a:t>Kliknutím lze upravit styl.</a:t>
            </a:r>
          </a:p>
        </p:txBody>
      </p:sp>
    </p:spTree>
    <p:extLst>
      <p:ext uri="{BB962C8B-B14F-4D97-AF65-F5344CB8AC3E}">
        <p14:creationId xmlns:p14="http://schemas.microsoft.com/office/powerpoint/2010/main" val="48576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Nadpis">
            <a:extLst>
              <a:ext uri="{FF2B5EF4-FFF2-40B4-BE49-F238E27FC236}">
                <a16:creationId xmlns:a16="http://schemas.microsoft.com/office/drawing/2014/main" id="{DB8E4877-94CD-06BF-64E7-44B6ABB795BB}"/>
              </a:ext>
            </a:extLst>
          </p:cNvPr>
          <p:cNvSpPr>
            <a:spLocks noGrp="1"/>
          </p:cNvSpPr>
          <p:nvPr>
            <p:ph type="title"/>
          </p:nvPr>
        </p:nvSpPr>
        <p:spPr>
          <a:xfrm>
            <a:off x="540000" y="432000"/>
            <a:ext cx="11113200" cy="1234698"/>
          </a:xfrm>
          <a:prstGeom prst="rect">
            <a:avLst/>
          </a:prstGeom>
        </p:spPr>
        <p:txBody>
          <a:bodyPr vert="horz" lIns="0" tIns="0" rIns="0" bIns="0" rtlCol="0" anchor="t" anchorCtr="0">
            <a:normAutofit/>
          </a:bodyPr>
          <a:lstStyle/>
          <a:p>
            <a:r>
              <a:rPr lang="cs-CZ"/>
              <a:t>Nadpis_</a:t>
            </a:r>
          </a:p>
        </p:txBody>
      </p:sp>
      <p:sp>
        <p:nvSpPr>
          <p:cNvPr id="3" name="Text">
            <a:extLst>
              <a:ext uri="{FF2B5EF4-FFF2-40B4-BE49-F238E27FC236}">
                <a16:creationId xmlns:a16="http://schemas.microsoft.com/office/drawing/2014/main" id="{095866B9-FF4B-FA8F-43D9-233B746C81D2}"/>
              </a:ext>
            </a:extLst>
          </p:cNvPr>
          <p:cNvSpPr>
            <a:spLocks noGrp="1"/>
          </p:cNvSpPr>
          <p:nvPr>
            <p:ph type="body" idx="1"/>
          </p:nvPr>
        </p:nvSpPr>
        <p:spPr>
          <a:xfrm>
            <a:off x="540000" y="1825625"/>
            <a:ext cx="11113200" cy="4144869"/>
          </a:xfrm>
          <a:prstGeom prst="rect">
            <a:avLst/>
          </a:prstGeom>
        </p:spPr>
        <p:txBody>
          <a:bodyPr vert="horz" lIns="0" tIns="0" rIns="0" bIns="0" rtlCol="0" anchor="t" anchorCtr="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patí dia.gov.cz">
            <a:extLst>
              <a:ext uri="{FF2B5EF4-FFF2-40B4-BE49-F238E27FC236}">
                <a16:creationId xmlns:a16="http://schemas.microsoft.com/office/drawing/2014/main" id="{824AA539-D3C0-6E93-E74F-681DDD08A247}"/>
              </a:ext>
            </a:extLst>
          </p:cNvPr>
          <p:cNvSpPr>
            <a:spLocks noGrp="1"/>
          </p:cNvSpPr>
          <p:nvPr>
            <p:ph type="ftr" sz="quarter" idx="3"/>
          </p:nvPr>
        </p:nvSpPr>
        <p:spPr>
          <a:xfrm>
            <a:off x="3405554" y="6325354"/>
            <a:ext cx="5380892" cy="365125"/>
          </a:xfrm>
          <a:prstGeom prst="rect">
            <a:avLst/>
          </a:prstGeom>
        </p:spPr>
        <p:txBody>
          <a:bodyPr vert="horz" lIns="91440" tIns="45720" rIns="91440" bIns="45720" rtlCol="0" anchor="b"/>
          <a:lstStyle>
            <a:lvl1pPr algn="l">
              <a:defRPr sz="1000" b="0" i="0">
                <a:solidFill>
                  <a:schemeClr val="accent1"/>
                </a:solidFill>
                <a:latin typeface="Azeret Mono" pitchFamily="2" charset="0"/>
                <a:cs typeface="Azeret Mono" pitchFamily="2" charset="0"/>
              </a:defRPr>
            </a:lvl1pPr>
          </a:lstStyle>
          <a:p>
            <a:pPr algn="ctr"/>
            <a:r>
              <a:rPr lang="cs-CZ">
                <a:solidFill>
                  <a:schemeClr val="accent3"/>
                </a:solidFill>
              </a:rPr>
              <a:t>DIA.</a:t>
            </a:r>
            <a:r>
              <a:rPr lang="cs-CZ"/>
              <a:t>GOV.CZ</a:t>
            </a:r>
          </a:p>
        </p:txBody>
      </p:sp>
      <p:sp>
        <p:nvSpPr>
          <p:cNvPr id="6" name="Číslo snímku">
            <a:extLst>
              <a:ext uri="{FF2B5EF4-FFF2-40B4-BE49-F238E27FC236}">
                <a16:creationId xmlns:a16="http://schemas.microsoft.com/office/drawing/2014/main" id="{6F5FBFCB-C39A-B440-936C-FA3E617E0BC8}"/>
              </a:ext>
            </a:extLst>
          </p:cNvPr>
          <p:cNvSpPr>
            <a:spLocks noGrp="1"/>
          </p:cNvSpPr>
          <p:nvPr>
            <p:ph type="sldNum" sz="quarter" idx="4"/>
          </p:nvPr>
        </p:nvSpPr>
        <p:spPr>
          <a:xfrm>
            <a:off x="9831571" y="6325354"/>
            <a:ext cx="1921042" cy="365125"/>
          </a:xfrm>
          <a:prstGeom prst="rect">
            <a:avLst/>
          </a:prstGeom>
        </p:spPr>
        <p:txBody>
          <a:bodyPr vert="horz" lIns="91440" tIns="45720" rIns="91440" bIns="45720" rtlCol="0" anchor="b"/>
          <a:lstStyle>
            <a:lvl1pPr algn="r">
              <a:defRPr sz="1000" b="0" i="0">
                <a:solidFill>
                  <a:schemeClr val="accent1"/>
                </a:solidFill>
                <a:latin typeface="Azeret Mono" pitchFamily="2" charset="0"/>
                <a:cs typeface="Azeret Mono" pitchFamily="2" charset="0"/>
              </a:defRPr>
            </a:lvl1pPr>
          </a:lstStyle>
          <a:p>
            <a:fld id="{F21F385E-1634-DB44-B85F-E63591247372}" type="slidenum">
              <a:rPr lang="cs-CZ" smtClean="0"/>
              <a:pPr/>
              <a:t>‹#›</a:t>
            </a:fld>
            <a:endParaRPr lang="cs-CZ"/>
          </a:p>
        </p:txBody>
      </p:sp>
      <p:pic>
        <p:nvPicPr>
          <p:cNvPr id="10" name="Logo Digitální a Informační agentura">
            <a:extLst>
              <a:ext uri="{FF2B5EF4-FFF2-40B4-BE49-F238E27FC236}">
                <a16:creationId xmlns:a16="http://schemas.microsoft.com/office/drawing/2014/main" id="{1391B34F-7EA5-7A87-B33E-6D1F2140BB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2">
            <a:extLst>
              <a:ext uri="{96DAC541-7B7A-43D3-8B79-37D633B846F1}">
                <asvg:svgBlip xmlns:asvg="http://schemas.microsoft.com/office/drawing/2016/SVG/main" r:embed="rId23"/>
              </a:ext>
            </a:extLst>
          </a:blip>
          <a:stretch>
            <a:fillRect/>
          </a:stretch>
        </p:blipFill>
        <p:spPr>
          <a:xfrm>
            <a:off x="543299" y="6021421"/>
            <a:ext cx="1336305" cy="596342"/>
          </a:xfrm>
          <a:prstGeom prst="rect">
            <a:avLst/>
          </a:prstGeom>
        </p:spPr>
      </p:pic>
    </p:spTree>
    <p:extLst>
      <p:ext uri="{BB962C8B-B14F-4D97-AF65-F5344CB8AC3E}">
        <p14:creationId xmlns:p14="http://schemas.microsoft.com/office/powerpoint/2010/main" val="6860337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0" r:id="rId3"/>
    <p:sldLayoutId id="2147483671" r:id="rId4"/>
    <p:sldLayoutId id="2147483651" r:id="rId5"/>
    <p:sldLayoutId id="2147483649" r:id="rId6"/>
    <p:sldLayoutId id="2147483670" r:id="rId7"/>
    <p:sldLayoutId id="2147483663" r:id="rId8"/>
    <p:sldLayoutId id="2147483668" r:id="rId9"/>
    <p:sldLayoutId id="2147483655" r:id="rId10"/>
    <p:sldLayoutId id="2147483652" r:id="rId11"/>
    <p:sldLayoutId id="2147483669" r:id="rId12"/>
    <p:sldLayoutId id="2147483653" r:id="rId13"/>
    <p:sldLayoutId id="2147483664" r:id="rId14"/>
    <p:sldLayoutId id="2147483656" r:id="rId15"/>
    <p:sldLayoutId id="2147483667" r:id="rId16"/>
    <p:sldLayoutId id="2147483666" r:id="rId17"/>
    <p:sldLayoutId id="2147483658" r:id="rId18"/>
    <p:sldLayoutId id="2147483659" r:id="rId19"/>
  </p:sldLayoutIdLst>
  <p:hf hdr="0" dt="0"/>
  <p:txStyles>
    <p:titleStyle>
      <a:lvl1pPr algn="l" defTabSz="914400" rtl="0" eaLnBrk="1" latinLnBrk="0" hangingPunct="1">
        <a:lnSpc>
          <a:spcPct val="100000"/>
        </a:lnSpc>
        <a:spcBef>
          <a:spcPct val="0"/>
        </a:spcBef>
        <a:buNone/>
        <a:defRPr sz="3600" b="0" i="0" kern="1200" cap="all" baseline="0">
          <a:solidFill>
            <a:schemeClr val="accent1"/>
          </a:solidFill>
          <a:latin typeface="Azeret Mono Medium" pitchFamily="2" charset="0"/>
          <a:ea typeface="+mj-ea"/>
          <a:cs typeface="+mj-cs"/>
        </a:defRPr>
      </a:lvl1pPr>
    </p:titleStyle>
    <p:bodyStyle>
      <a:lvl1pPr marL="288000" indent="-288000" algn="l" defTabSz="914400" rtl="0" eaLnBrk="1" latinLnBrk="0" hangingPunct="1">
        <a:lnSpc>
          <a:spcPct val="120000"/>
        </a:lnSpc>
        <a:spcBef>
          <a:spcPts val="800"/>
        </a:spcBef>
        <a:spcAft>
          <a:spcPts val="400"/>
        </a:spcAft>
        <a:buClr>
          <a:schemeClr val="accent1"/>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20000"/>
        </a:lnSpc>
        <a:spcBef>
          <a:spcPts val="800"/>
        </a:spcBef>
        <a:spcAft>
          <a:spcPts val="400"/>
        </a:spcAft>
        <a:buClr>
          <a:schemeClr val="accent1"/>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3pPr>
      <a:lvl4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4pPr>
      <a:lvl5pPr marL="864000" indent="-288000" algn="l" defTabSz="914400" rtl="0" eaLnBrk="1" latinLnBrk="0" hangingPunct="1">
        <a:lnSpc>
          <a:spcPct val="120000"/>
        </a:lnSpc>
        <a:spcBef>
          <a:spcPts val="800"/>
        </a:spcBef>
        <a:spcAft>
          <a:spcPts val="400"/>
        </a:spcAft>
        <a:buClr>
          <a:srgbClr val="767676"/>
        </a:buClr>
        <a:buFont typeface="Wingdings" pitchFamily="2" charset="2"/>
        <a:buChar char="§"/>
        <a:tabLst/>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B04F70-7456-297E-EB64-30FBF058BC43}"/>
              </a:ext>
            </a:extLst>
          </p:cNvPr>
          <p:cNvSpPr>
            <a:spLocks noGrp="1"/>
          </p:cNvSpPr>
          <p:nvPr>
            <p:ph type="title"/>
          </p:nvPr>
        </p:nvSpPr>
        <p:spPr>
          <a:xfrm>
            <a:off x="387600" y="914600"/>
            <a:ext cx="11113200" cy="1848268"/>
          </a:xfrm>
        </p:spPr>
        <p:txBody>
          <a:bodyPr>
            <a:normAutofit/>
          </a:bodyPr>
          <a:lstStyle/>
          <a:p>
            <a:r>
              <a:rPr lang="cs-CZ" sz="4000" b="1" dirty="0">
                <a:solidFill>
                  <a:schemeClr val="tx1"/>
                </a:solidFill>
              </a:rPr>
              <a:t>Kompetenční</a:t>
            </a:r>
            <a:r>
              <a:rPr lang="cs-CZ" sz="4000" b="1" dirty="0">
                <a:solidFill>
                  <a:schemeClr val="accent1">
                    <a:lumMod val="76000"/>
                  </a:schemeClr>
                </a:solidFill>
              </a:rPr>
              <a:t> </a:t>
            </a:r>
            <a:r>
              <a:rPr lang="cs-CZ" sz="4000" b="1" dirty="0">
                <a:solidFill>
                  <a:schemeClr val="tx1"/>
                </a:solidFill>
              </a:rPr>
              <a:t>centra</a:t>
            </a:r>
            <a:r>
              <a:rPr lang="cs-CZ" sz="4000" b="1" dirty="0">
                <a:solidFill>
                  <a:schemeClr val="accent1">
                    <a:lumMod val="76000"/>
                  </a:schemeClr>
                </a:solidFill>
              </a:rPr>
              <a:t> </a:t>
            </a:r>
            <a:r>
              <a:rPr lang="cs-CZ" sz="4000" b="1" dirty="0">
                <a:solidFill>
                  <a:schemeClr val="tx1"/>
                </a:solidFill>
              </a:rPr>
              <a:t>DIA</a:t>
            </a:r>
            <a:r>
              <a:rPr lang="cs-CZ" sz="4000" b="1" dirty="0">
                <a:solidFill>
                  <a:schemeClr val="accent1">
                    <a:lumMod val="76000"/>
                  </a:schemeClr>
                </a:solidFill>
              </a:rPr>
              <a:t>_</a:t>
            </a:r>
            <a:r>
              <a:rPr lang="cs-CZ" sz="4000" b="1" dirty="0">
                <a:solidFill>
                  <a:schemeClr val="tx1"/>
                </a:solidFill>
              </a:rPr>
              <a:t> </a:t>
            </a:r>
            <a:br>
              <a:rPr lang="cs-CZ" sz="4000" b="1" dirty="0"/>
            </a:br>
            <a:r>
              <a:rPr lang="cs-CZ" sz="4000" b="1" dirty="0">
                <a:solidFill>
                  <a:schemeClr val="tx1"/>
                </a:solidFill>
              </a:rPr>
              <a:t>již</a:t>
            </a:r>
            <a:r>
              <a:rPr lang="cs-CZ" sz="4000" b="1" dirty="0">
                <a:solidFill>
                  <a:schemeClr val="accent1">
                    <a:lumMod val="76000"/>
                  </a:schemeClr>
                </a:solidFill>
              </a:rPr>
              <a:t> </a:t>
            </a:r>
            <a:r>
              <a:rPr lang="cs-CZ" sz="4000" b="1" dirty="0">
                <a:solidFill>
                  <a:schemeClr val="tx1"/>
                </a:solidFill>
              </a:rPr>
              <a:t>rok</a:t>
            </a:r>
            <a:r>
              <a:rPr lang="cs-CZ" sz="4000" b="1" dirty="0">
                <a:solidFill>
                  <a:schemeClr val="accent1">
                    <a:lumMod val="76000"/>
                  </a:schemeClr>
                </a:solidFill>
              </a:rPr>
              <a:t> </a:t>
            </a:r>
            <a:r>
              <a:rPr lang="cs-CZ" sz="4000" b="1" dirty="0">
                <a:solidFill>
                  <a:schemeClr val="tx1"/>
                </a:solidFill>
              </a:rPr>
              <a:t>pomáhají</a:t>
            </a:r>
            <a:r>
              <a:rPr lang="cs-CZ" sz="4000" b="1" dirty="0">
                <a:solidFill>
                  <a:schemeClr val="accent1">
                    <a:lumMod val="76000"/>
                  </a:schemeClr>
                </a:solidFill>
              </a:rPr>
              <a:t>_</a:t>
            </a:r>
            <a:r>
              <a:rPr lang="cs-CZ" sz="4000" b="1" dirty="0">
                <a:solidFill>
                  <a:schemeClr val="tx1"/>
                </a:solidFill>
              </a:rPr>
              <a:t> </a:t>
            </a:r>
            <a:br>
              <a:rPr lang="cs-CZ" sz="4000" b="1" dirty="0"/>
            </a:br>
            <a:r>
              <a:rPr lang="cs-CZ" sz="4000" b="1" dirty="0">
                <a:solidFill>
                  <a:schemeClr val="tx1"/>
                </a:solidFill>
              </a:rPr>
              <a:t>resortům</a:t>
            </a:r>
            <a:r>
              <a:rPr lang="cs-CZ" sz="4000" b="1" dirty="0">
                <a:solidFill>
                  <a:schemeClr val="accent1">
                    <a:lumMod val="76000"/>
                  </a:schemeClr>
                </a:solidFill>
              </a:rPr>
              <a:t> </a:t>
            </a:r>
            <a:r>
              <a:rPr lang="cs-CZ" sz="4000" b="1" dirty="0">
                <a:solidFill>
                  <a:schemeClr val="tx1"/>
                </a:solidFill>
              </a:rPr>
              <a:t>i</a:t>
            </a:r>
            <a:r>
              <a:rPr lang="cs-CZ" sz="4000" b="1" dirty="0">
                <a:solidFill>
                  <a:schemeClr val="accent1">
                    <a:lumMod val="76000"/>
                  </a:schemeClr>
                </a:solidFill>
              </a:rPr>
              <a:t> </a:t>
            </a:r>
            <a:r>
              <a:rPr lang="cs-CZ" sz="4000" b="1" dirty="0">
                <a:solidFill>
                  <a:schemeClr val="tx1"/>
                </a:solidFill>
              </a:rPr>
              <a:t>krajům</a:t>
            </a:r>
            <a:r>
              <a:rPr lang="cs-CZ" sz="4000" b="1" dirty="0">
                <a:solidFill>
                  <a:schemeClr val="accent1">
                    <a:lumMod val="76000"/>
                  </a:schemeClr>
                </a:solidFill>
              </a:rPr>
              <a:t>_</a:t>
            </a:r>
            <a:endParaRPr lang="cs-CZ" sz="4000" b="1" dirty="0">
              <a:solidFill>
                <a:schemeClr val="tx1"/>
              </a:solidFill>
            </a:endParaRPr>
          </a:p>
        </p:txBody>
      </p:sp>
      <p:sp>
        <p:nvSpPr>
          <p:cNvPr id="3" name="Zástupný symbol pro zápatí 2">
            <a:extLst>
              <a:ext uri="{FF2B5EF4-FFF2-40B4-BE49-F238E27FC236}">
                <a16:creationId xmlns:a16="http://schemas.microsoft.com/office/drawing/2014/main" id="{915842BD-64E8-E6D6-8222-0C2AA221E21F}"/>
              </a:ext>
            </a:extLst>
          </p:cNvPr>
          <p:cNvSpPr>
            <a:spLocks noGrp="1"/>
          </p:cNvSpPr>
          <p:nvPr>
            <p:ph type="ftr" sz="quarter" idx="10"/>
          </p:nvPr>
        </p:nvSpPr>
        <p:spPr/>
        <p:txBody>
          <a:bodyPr/>
          <a:lstStyle/>
          <a:p>
            <a:r>
              <a:rPr lang="cs-CZ">
                <a:solidFill>
                  <a:schemeClr val="accent3"/>
                </a:solidFill>
              </a:rPr>
              <a:t>DIA.</a:t>
            </a:r>
            <a:r>
              <a:rPr lang="cs-CZ"/>
              <a:t>GOV.CZ</a:t>
            </a:r>
          </a:p>
        </p:txBody>
      </p:sp>
      <p:sp>
        <p:nvSpPr>
          <p:cNvPr id="4" name="Podnadpis 3">
            <a:extLst>
              <a:ext uri="{FF2B5EF4-FFF2-40B4-BE49-F238E27FC236}">
                <a16:creationId xmlns:a16="http://schemas.microsoft.com/office/drawing/2014/main" id="{1EA4F850-D813-65D2-B13B-CFBE1FC8DAE6}"/>
              </a:ext>
            </a:extLst>
          </p:cNvPr>
          <p:cNvSpPr>
            <a:spLocks noGrp="1"/>
          </p:cNvSpPr>
          <p:nvPr>
            <p:ph type="subTitle" idx="1"/>
          </p:nvPr>
        </p:nvSpPr>
        <p:spPr>
          <a:xfrm>
            <a:off x="611119" y="4103399"/>
            <a:ext cx="11113200" cy="1173600"/>
          </a:xfrm>
        </p:spPr>
        <p:txBody>
          <a:bodyPr/>
          <a:lstStyle/>
          <a:p>
            <a:r>
              <a:rPr lang="cs-CZ" sz="2800" b="1" dirty="0">
                <a:latin typeface="Azeret Mono Extrabolt"/>
              </a:rPr>
              <a:t>Kateřina černá</a:t>
            </a:r>
          </a:p>
          <a:p>
            <a:r>
              <a:rPr lang="cs-CZ" sz="2800" b="1" dirty="0">
                <a:latin typeface="Azeret Mono Extrabolt"/>
              </a:rPr>
              <a:t>&amp; Tým Kompetenčních center DIA</a:t>
            </a:r>
          </a:p>
        </p:txBody>
      </p:sp>
    </p:spTree>
    <p:extLst>
      <p:ext uri="{BB962C8B-B14F-4D97-AF65-F5344CB8AC3E}">
        <p14:creationId xmlns:p14="http://schemas.microsoft.com/office/powerpoint/2010/main" val="248979735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F5D4B-8F50-0C84-385B-223FBB184F5D}"/>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5A624D0E-8E95-A5D1-23BB-D2B25E55924C}"/>
              </a:ext>
            </a:extLst>
          </p:cNvPr>
          <p:cNvSpPr txBox="1">
            <a:spLocks/>
          </p:cNvSpPr>
          <p:nvPr/>
        </p:nvSpPr>
        <p:spPr>
          <a:xfrm>
            <a:off x="276763" y="110837"/>
            <a:ext cx="2215612" cy="755072"/>
          </a:xfrm>
          <a:prstGeom prst="rect">
            <a:avLst/>
          </a:prstGeom>
        </p:spPr>
        <p:txBody>
          <a:bodyPr vert="horz" lIns="0" tIns="0" rIns="0" bIns="0" rtlCol="0" anchor="b" anchorCtr="0">
            <a:normAutofit/>
          </a:bodyPr>
          <a:lstStyle>
            <a:lvl1pPr algn="l" defTabSz="914400" rtl="0" eaLnBrk="1" latinLnBrk="0" hangingPunct="1">
              <a:lnSpc>
                <a:spcPct val="100000"/>
              </a:lnSpc>
              <a:spcBef>
                <a:spcPct val="0"/>
              </a:spcBef>
              <a:buNone/>
              <a:defRPr sz="4800" b="0" i="0" kern="1200" cap="all" baseline="0">
                <a:solidFill>
                  <a:srgbClr val="2E2D2C"/>
                </a:solidFill>
                <a:latin typeface="Azeret Mono Medium" pitchFamily="2" charset="0"/>
                <a:ea typeface="+mj-ea"/>
                <a:cs typeface="+mj-cs"/>
              </a:defRPr>
            </a:lvl1pPr>
          </a:lstStyle>
          <a:p>
            <a:r>
              <a:rPr lang="cs-CZ" sz="2000"/>
              <a:t>PŘÍKLAD</a:t>
            </a:r>
          </a:p>
          <a:p>
            <a:r>
              <a:rPr lang="cs-CZ" sz="2000">
                <a:solidFill>
                  <a:schemeClr val="tx1"/>
                </a:solidFill>
              </a:rPr>
              <a:t>KONZULTACE_</a:t>
            </a:r>
          </a:p>
        </p:txBody>
      </p:sp>
      <p:pic>
        <p:nvPicPr>
          <p:cNvPr id="5" name="Obrázek 4" descr="Obsah obrázku text, snímek obrazovky, Webová stránka, software&#10;&#10;Obsah vygenerovaný umělou inteligencí může být nesprávný.">
            <a:extLst>
              <a:ext uri="{FF2B5EF4-FFF2-40B4-BE49-F238E27FC236}">
                <a16:creationId xmlns:a16="http://schemas.microsoft.com/office/drawing/2014/main" id="{E2D1867E-8F5D-880E-89F2-646E4B52914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0683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6723F-E31D-959E-A60C-6B2482BC5516}"/>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A739F490-DAB9-4BAC-1052-D0FC68CED637}"/>
              </a:ext>
            </a:extLst>
          </p:cNvPr>
          <p:cNvSpPr txBox="1">
            <a:spLocks/>
          </p:cNvSpPr>
          <p:nvPr/>
        </p:nvSpPr>
        <p:spPr>
          <a:xfrm>
            <a:off x="276763" y="110837"/>
            <a:ext cx="2215612" cy="755072"/>
          </a:xfrm>
          <a:prstGeom prst="rect">
            <a:avLst/>
          </a:prstGeom>
        </p:spPr>
        <p:txBody>
          <a:bodyPr vert="horz" lIns="0" tIns="0" rIns="0" bIns="0" rtlCol="0" anchor="b" anchorCtr="0">
            <a:normAutofit/>
          </a:bodyPr>
          <a:lstStyle>
            <a:lvl1pPr algn="l" defTabSz="914400" rtl="0" eaLnBrk="1" latinLnBrk="0" hangingPunct="1">
              <a:lnSpc>
                <a:spcPct val="100000"/>
              </a:lnSpc>
              <a:spcBef>
                <a:spcPct val="0"/>
              </a:spcBef>
              <a:buNone/>
              <a:defRPr sz="4800" b="0" i="0" kern="1200" cap="all" baseline="0">
                <a:solidFill>
                  <a:srgbClr val="2E2D2C"/>
                </a:solidFill>
                <a:latin typeface="Azeret Mono Medium" pitchFamily="2" charset="0"/>
                <a:ea typeface="+mj-ea"/>
                <a:cs typeface="+mj-cs"/>
              </a:defRPr>
            </a:lvl1pPr>
          </a:lstStyle>
          <a:p>
            <a:r>
              <a:rPr lang="cs-CZ" sz="2000"/>
              <a:t>PŘÍKLAD</a:t>
            </a:r>
          </a:p>
          <a:p>
            <a:r>
              <a:rPr lang="cs-CZ" sz="2000">
                <a:solidFill>
                  <a:schemeClr val="tx1"/>
                </a:solidFill>
              </a:rPr>
              <a:t>KONZULTACE_</a:t>
            </a:r>
          </a:p>
        </p:txBody>
      </p:sp>
      <p:pic>
        <p:nvPicPr>
          <p:cNvPr id="4" name="Obrázek 3">
            <a:extLst>
              <a:ext uri="{FF2B5EF4-FFF2-40B4-BE49-F238E27FC236}">
                <a16:creationId xmlns:a16="http://schemas.microsoft.com/office/drawing/2014/main" id="{8CB0F99C-8AC5-0845-1A3D-397BB6D8C1E6}"/>
              </a:ext>
            </a:extLst>
          </p:cNvPr>
          <p:cNvPicPr>
            <a:picLocks noChangeAspect="1"/>
          </p:cNvPicPr>
          <p:nvPr/>
        </p:nvPicPr>
        <p:blipFill>
          <a:blip r:embed="rId2"/>
          <a:stretch>
            <a:fillRect/>
          </a:stretch>
        </p:blipFill>
        <p:spPr>
          <a:xfrm>
            <a:off x="-1" y="0"/>
            <a:ext cx="12192001" cy="6858001"/>
          </a:xfrm>
          <a:prstGeom prst="rect">
            <a:avLst/>
          </a:prstGeom>
        </p:spPr>
      </p:pic>
    </p:spTree>
    <p:extLst>
      <p:ext uri="{BB962C8B-B14F-4D97-AF65-F5344CB8AC3E}">
        <p14:creationId xmlns:p14="http://schemas.microsoft.com/office/powerpoint/2010/main" val="2188006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0FF16-0924-6F32-4393-985DF8E3CB02}"/>
            </a:ext>
          </a:extLst>
        </p:cNvPr>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15476AEF-724C-80A1-3000-DA77A400A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a:ln>
                  <a:noFill/>
                </a:ln>
                <a:solidFill>
                  <a:srgbClr val="2E2C2B"/>
                </a:solidFill>
                <a:effectLst/>
                <a:uLnTx/>
                <a:uFillTx/>
                <a:latin typeface="Azeret Mono" pitchFamily="2" charset="0"/>
                <a:ea typeface="+mn-ea"/>
                <a:cs typeface="Azeret Mono" pitchFamily="2" charset="0"/>
              </a:rPr>
              <a:t>DIA.</a:t>
            </a:r>
            <a:r>
              <a:rPr kumimoji="0" lang="cs-CZ" sz="1000" b="0" i="0" u="none" strike="noStrike" kern="1200" cap="none" spc="0" normalizeH="0" baseline="0" noProof="0">
                <a:ln>
                  <a:noFill/>
                </a:ln>
                <a:solidFill>
                  <a:srgbClr val="368537"/>
                </a:solidFill>
                <a:effectLst/>
                <a:uLnTx/>
                <a:uFillTx/>
                <a:latin typeface="Azeret Mono" pitchFamily="2" charset="0"/>
                <a:ea typeface="+mn-ea"/>
                <a:cs typeface="Azeret Mono" pitchFamily="2" charset="0"/>
              </a:rPr>
              <a:t>GOV.CZ</a:t>
            </a:r>
          </a:p>
        </p:txBody>
      </p:sp>
      <p:sp>
        <p:nvSpPr>
          <p:cNvPr id="5" name="Zástupný symbol pro číslo snímku 4">
            <a:extLst>
              <a:ext uri="{FF2B5EF4-FFF2-40B4-BE49-F238E27FC236}">
                <a16:creationId xmlns:a16="http://schemas.microsoft.com/office/drawing/2014/main" id="{050AC56E-AEFE-B230-2F50-B140106E2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F385E-1634-DB44-B85F-E63591247372}" type="slidenum">
              <a:rPr kumimoji="0" lang="cs-CZ" sz="1000" b="0" i="0" u="none" strike="noStrike" kern="1200" cap="none" spc="0" normalizeH="0" baseline="0" noProof="0" smtClean="0">
                <a:ln>
                  <a:noFill/>
                </a:ln>
                <a:solidFill>
                  <a:srgbClr val="368537"/>
                </a:solidFill>
                <a:effectLst/>
                <a:uLnTx/>
                <a:uFillTx/>
                <a:latin typeface="Azeret Mono" pitchFamily="2" charset="0"/>
                <a:ea typeface="+mn-ea"/>
                <a:cs typeface="Azeret Mono"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cs-CZ" sz="1000" b="0" i="0" u="none" strike="noStrike" kern="1200" cap="none" spc="0" normalizeH="0" baseline="0" noProof="0">
              <a:ln>
                <a:noFill/>
              </a:ln>
              <a:solidFill>
                <a:srgbClr val="368537"/>
              </a:solidFill>
              <a:effectLst/>
              <a:uLnTx/>
              <a:uFillTx/>
              <a:latin typeface="Azeret Mono" pitchFamily="2" charset="0"/>
              <a:ea typeface="+mn-ea"/>
              <a:cs typeface="Azeret Mono" pitchFamily="2" charset="0"/>
            </a:endParaRPr>
          </a:p>
        </p:txBody>
      </p:sp>
      <p:sp>
        <p:nvSpPr>
          <p:cNvPr id="11" name="TextovéPole 10">
            <a:extLst>
              <a:ext uri="{FF2B5EF4-FFF2-40B4-BE49-F238E27FC236}">
                <a16:creationId xmlns:a16="http://schemas.microsoft.com/office/drawing/2014/main" id="{4D4ECE56-73E2-B655-FA3D-CCA2EBE16EC4}"/>
              </a:ext>
            </a:extLst>
          </p:cNvPr>
          <p:cNvSpPr txBox="1"/>
          <p:nvPr/>
        </p:nvSpPr>
        <p:spPr>
          <a:xfrm>
            <a:off x="2499360" y="4947920"/>
            <a:ext cx="914400" cy="914400"/>
          </a:xfrm>
          <a:prstGeom prst="rect">
            <a:avLst/>
          </a:prstGeom>
        </p:spPr>
        <p:txBody>
          <a:bodyPr vert="horz" wrap="none" lIns="0" tIns="0" rIns="0" bIns="0" rtlCol="0" anchor="t" anchorCtr="0">
            <a:normAutofit/>
          </a:bodyPr>
          <a:lstStyle/>
          <a:p>
            <a:pPr algn="l"/>
            <a:endParaRPr lang="cs-CZ" sz="1800">
              <a:solidFill>
                <a:srgbClr val="2E2D2C"/>
              </a:solidFill>
            </a:endParaRPr>
          </a:p>
        </p:txBody>
      </p:sp>
      <p:sp>
        <p:nvSpPr>
          <p:cNvPr id="14" name="TextovéPole 13">
            <a:extLst>
              <a:ext uri="{FF2B5EF4-FFF2-40B4-BE49-F238E27FC236}">
                <a16:creationId xmlns:a16="http://schemas.microsoft.com/office/drawing/2014/main" id="{22FFE470-2C7F-6CB6-2F75-CB936AFF8450}"/>
              </a:ext>
            </a:extLst>
          </p:cNvPr>
          <p:cNvSpPr txBox="1"/>
          <p:nvPr/>
        </p:nvSpPr>
        <p:spPr>
          <a:xfrm>
            <a:off x="10514763" y="1903228"/>
            <a:ext cx="914400" cy="914400"/>
          </a:xfrm>
          <a:prstGeom prst="rect">
            <a:avLst/>
          </a:prstGeom>
        </p:spPr>
        <p:txBody>
          <a:bodyPr vert="horz" wrap="none" lIns="0" tIns="0" rIns="0" bIns="0" rtlCol="0" anchor="t" anchorCtr="0">
            <a:normAutofit/>
          </a:bodyPr>
          <a:lstStyle/>
          <a:p>
            <a:pPr algn="l"/>
            <a:endParaRPr lang="cs-CZ" sz="1800">
              <a:solidFill>
                <a:srgbClr val="2E2D2C"/>
              </a:solidFill>
            </a:endParaRPr>
          </a:p>
        </p:txBody>
      </p:sp>
      <p:sp>
        <p:nvSpPr>
          <p:cNvPr id="16" name="TextovéPole 15">
            <a:extLst>
              <a:ext uri="{FF2B5EF4-FFF2-40B4-BE49-F238E27FC236}">
                <a16:creationId xmlns:a16="http://schemas.microsoft.com/office/drawing/2014/main" id="{C653EFB0-B251-5DC4-C56F-9B49FBC473F7}"/>
              </a:ext>
            </a:extLst>
          </p:cNvPr>
          <p:cNvSpPr txBox="1"/>
          <p:nvPr/>
        </p:nvSpPr>
        <p:spPr>
          <a:xfrm rot="1337763">
            <a:off x="8658675" y="4679282"/>
            <a:ext cx="914400" cy="258424"/>
          </a:xfrm>
          <a:prstGeom prst="rect">
            <a:avLst/>
          </a:prstGeom>
        </p:spPr>
        <p:txBody>
          <a:bodyPr vert="horz" wrap="none" lIns="0" tIns="0" rIns="0" bIns="0" rtlCol="0" anchor="t" anchorCtr="0">
            <a:normAutofit/>
          </a:bodyPr>
          <a:lstStyle/>
          <a:p>
            <a:pPr algn="l"/>
            <a:r>
              <a:rPr lang="cs-CZ" sz="1200">
                <a:solidFill>
                  <a:schemeClr val="bg1"/>
                </a:solidFill>
              </a:rPr>
              <a:t>461</a:t>
            </a:r>
          </a:p>
        </p:txBody>
      </p:sp>
      <p:pic>
        <p:nvPicPr>
          <p:cNvPr id="3" name="Obrázek 2">
            <a:extLst>
              <a:ext uri="{FF2B5EF4-FFF2-40B4-BE49-F238E27FC236}">
                <a16:creationId xmlns:a16="http://schemas.microsoft.com/office/drawing/2014/main" id="{F54A2873-9938-92CD-ABE3-2BCCA4581A68}"/>
              </a:ext>
            </a:extLst>
          </p:cNvPr>
          <p:cNvPicPr>
            <a:picLocks noChangeAspect="1"/>
          </p:cNvPicPr>
          <p:nvPr/>
        </p:nvPicPr>
        <p:blipFill>
          <a:blip r:embed="rId3"/>
          <a:stretch>
            <a:fillRect/>
          </a:stretch>
        </p:blipFill>
        <p:spPr>
          <a:xfrm>
            <a:off x="0" y="0"/>
            <a:ext cx="11914094" cy="6701678"/>
          </a:xfrm>
          <a:prstGeom prst="rect">
            <a:avLst/>
          </a:prstGeom>
        </p:spPr>
      </p:pic>
    </p:spTree>
    <p:extLst>
      <p:ext uri="{BB962C8B-B14F-4D97-AF65-F5344CB8AC3E}">
        <p14:creationId xmlns:p14="http://schemas.microsoft.com/office/powerpoint/2010/main" val="16603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1704A8-7EFD-BECA-3746-2B5739319F72}"/>
              </a:ext>
            </a:extLst>
          </p:cNvPr>
          <p:cNvSpPr>
            <a:spLocks noGrp="1"/>
          </p:cNvSpPr>
          <p:nvPr>
            <p:ph type="title"/>
          </p:nvPr>
        </p:nvSpPr>
        <p:spPr/>
        <p:txBody>
          <a:bodyPr>
            <a:normAutofit/>
          </a:bodyPr>
          <a:lstStyle/>
          <a:p>
            <a:r>
              <a:rPr lang="cs-CZ" sz="3200" b="1" dirty="0">
                <a:solidFill>
                  <a:schemeClr val="tx1"/>
                </a:solidFill>
                <a:latin typeface="Azeret Mono" pitchFamily="2" charset="-18"/>
                <a:cs typeface="Azeret Mono" pitchFamily="2" charset="-18"/>
              </a:rPr>
              <a:t>Poslání kompetenčních center DIA</a:t>
            </a:r>
            <a:r>
              <a:rPr lang="cs-CZ" sz="3200" dirty="0">
                <a:solidFill>
                  <a:schemeClr val="accent1">
                    <a:lumMod val="76000"/>
                  </a:schemeClr>
                </a:solidFill>
              </a:rPr>
              <a:t>_</a:t>
            </a:r>
            <a:endParaRPr lang="cs-CZ" sz="3200" dirty="0">
              <a:solidFill>
                <a:schemeClr val="tx1"/>
              </a:solidFill>
            </a:endParaRPr>
          </a:p>
        </p:txBody>
      </p:sp>
      <p:sp>
        <p:nvSpPr>
          <p:cNvPr id="3" name="Zástupný obsah 2">
            <a:extLst>
              <a:ext uri="{FF2B5EF4-FFF2-40B4-BE49-F238E27FC236}">
                <a16:creationId xmlns:a16="http://schemas.microsoft.com/office/drawing/2014/main" id="{B4103D2D-B5EB-EE43-F79A-D49C79A256B9}"/>
              </a:ext>
            </a:extLst>
          </p:cNvPr>
          <p:cNvSpPr>
            <a:spLocks noGrp="1"/>
          </p:cNvSpPr>
          <p:nvPr>
            <p:ph idx="1"/>
          </p:nvPr>
        </p:nvSpPr>
        <p:spPr>
          <a:xfrm>
            <a:off x="540000" y="1458737"/>
            <a:ext cx="11113200" cy="3262924"/>
          </a:xfrm>
        </p:spPr>
        <p:txBody>
          <a:bodyPr>
            <a:normAutofit/>
          </a:bodyPr>
          <a:lstStyle/>
          <a:p>
            <a:pPr marL="287655" indent="-287655"/>
            <a:endParaRPr lang="cs-CZ" sz="1000" b="1" dirty="0"/>
          </a:p>
          <a:p>
            <a:pPr marL="0" indent="0" algn="ctr">
              <a:buNone/>
            </a:pPr>
            <a:endParaRPr lang="cs-CZ" sz="2400" b="1" dirty="0">
              <a:latin typeface="Arial"/>
              <a:cs typeface="Arial"/>
            </a:endParaRPr>
          </a:p>
          <a:p>
            <a:pPr marL="0" indent="0" algn="ctr">
              <a:buNone/>
            </a:pPr>
            <a:r>
              <a:rPr lang="cs-CZ" sz="2800" b="1" dirty="0">
                <a:latin typeface="Azeret Mono" pitchFamily="2" charset="-18"/>
                <a:cs typeface="Azeret Mono" pitchFamily="2" charset="-18"/>
              </a:rPr>
              <a:t>Etablovaný a respektovaný partner,</a:t>
            </a:r>
          </a:p>
          <a:p>
            <a:pPr marL="0" indent="0" algn="ctr">
              <a:buNone/>
            </a:pPr>
            <a:r>
              <a:rPr lang="cs-CZ" sz="2800" b="1" dirty="0">
                <a:latin typeface="Azeret Mono" pitchFamily="2" charset="-18"/>
                <a:cs typeface="Azeret Mono" pitchFamily="2" charset="-18"/>
              </a:rPr>
              <a:t>který reálně pomáhá veřejné správě.</a:t>
            </a:r>
          </a:p>
        </p:txBody>
      </p:sp>
      <p:sp>
        <p:nvSpPr>
          <p:cNvPr id="4" name="Zástupný symbol pro zápatí 3">
            <a:extLst>
              <a:ext uri="{FF2B5EF4-FFF2-40B4-BE49-F238E27FC236}">
                <a16:creationId xmlns:a16="http://schemas.microsoft.com/office/drawing/2014/main" id="{B1EDF16B-C72D-A96A-6D94-877CE1011A91}"/>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16F9EA36-91AA-7904-1601-D9DB1718755C}"/>
              </a:ext>
            </a:extLst>
          </p:cNvPr>
          <p:cNvSpPr>
            <a:spLocks noGrp="1"/>
          </p:cNvSpPr>
          <p:nvPr>
            <p:ph type="sldNum" sz="quarter" idx="12"/>
          </p:nvPr>
        </p:nvSpPr>
        <p:spPr/>
        <p:txBody>
          <a:bodyPr/>
          <a:lstStyle/>
          <a:p>
            <a:fld id="{F21F385E-1634-DB44-B85F-E63591247372}" type="slidenum">
              <a:rPr lang="cs-CZ" smtClean="0"/>
              <a:t>13</a:t>
            </a:fld>
            <a:endParaRPr lang="cs-CZ"/>
          </a:p>
        </p:txBody>
      </p:sp>
    </p:spTree>
    <p:extLst>
      <p:ext uri="{BB962C8B-B14F-4D97-AF65-F5344CB8AC3E}">
        <p14:creationId xmlns:p14="http://schemas.microsoft.com/office/powerpoint/2010/main" val="3716050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54ABD-ED0B-A197-2B95-EA9394930F0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4435A39-BD55-2F25-24A8-338C9F195763}"/>
              </a:ext>
            </a:extLst>
          </p:cNvPr>
          <p:cNvSpPr>
            <a:spLocks noGrp="1"/>
          </p:cNvSpPr>
          <p:nvPr>
            <p:ph type="title"/>
          </p:nvPr>
        </p:nvSpPr>
        <p:spPr/>
        <p:txBody>
          <a:bodyPr>
            <a:normAutofit/>
          </a:bodyPr>
          <a:lstStyle/>
          <a:p>
            <a:r>
              <a:rPr lang="cs-CZ" dirty="0">
                <a:solidFill>
                  <a:schemeClr val="tx2"/>
                </a:solidFill>
              </a:rPr>
              <a:t>Konzultace v oblasti </a:t>
            </a:r>
            <a:r>
              <a:rPr lang="cs-CZ" b="1" dirty="0">
                <a:solidFill>
                  <a:schemeClr val="tx1"/>
                </a:solidFill>
              </a:rPr>
              <a:t>veřejných zakázek</a:t>
            </a:r>
            <a:r>
              <a:rPr lang="cs-CZ" dirty="0">
                <a:solidFill>
                  <a:schemeClr val="accent1">
                    <a:lumMod val="75000"/>
                  </a:schemeClr>
                </a:solidFill>
              </a:rPr>
              <a:t>_</a:t>
            </a:r>
          </a:p>
        </p:txBody>
      </p:sp>
      <p:sp>
        <p:nvSpPr>
          <p:cNvPr id="3" name="Zástupný obsah 2">
            <a:extLst>
              <a:ext uri="{FF2B5EF4-FFF2-40B4-BE49-F238E27FC236}">
                <a16:creationId xmlns:a16="http://schemas.microsoft.com/office/drawing/2014/main" id="{1BB3E5CC-03DE-3044-819F-06973A7CD131}"/>
              </a:ext>
            </a:extLst>
          </p:cNvPr>
          <p:cNvSpPr>
            <a:spLocks noGrp="1"/>
          </p:cNvSpPr>
          <p:nvPr>
            <p:ph sz="half" idx="1"/>
          </p:nvPr>
        </p:nvSpPr>
        <p:spPr>
          <a:xfrm>
            <a:off x="540001" y="1837569"/>
            <a:ext cx="5223490" cy="4118731"/>
          </a:xfrm>
        </p:spPr>
        <p:txBody>
          <a:bodyPr>
            <a:normAutofit/>
          </a:bodyPr>
          <a:lstStyle/>
          <a:p>
            <a:r>
              <a:rPr lang="cs-CZ" sz="1800" dirty="0"/>
              <a:t>nabízíme poradenství v oblasti veřejných zakázek</a:t>
            </a:r>
          </a:p>
          <a:p>
            <a:r>
              <a:rPr lang="cs-CZ" sz="1800" dirty="0"/>
              <a:t>jedná se o </a:t>
            </a:r>
            <a:r>
              <a:rPr lang="cs-CZ" sz="1800" b="1" dirty="0"/>
              <a:t>doplňkový produkt k</a:t>
            </a:r>
            <a:r>
              <a:rPr lang="cs-CZ" sz="1800" dirty="0"/>
              <a:t> ostatním produktům DIA KC, např. k datové či business analýze, konzultaci v oblasti architektury ICT</a:t>
            </a:r>
          </a:p>
          <a:p>
            <a:r>
              <a:rPr lang="cs-CZ" sz="1800" dirty="0"/>
              <a:t>nejedná se o administraci zadávacího řízení, ale o </a:t>
            </a:r>
            <a:r>
              <a:rPr lang="cs-CZ" sz="1800" b="1" dirty="0"/>
              <a:t>konzultaci na vybraná témata</a:t>
            </a:r>
          </a:p>
        </p:txBody>
      </p:sp>
      <p:sp>
        <p:nvSpPr>
          <p:cNvPr id="5" name="Zástupný symbol pro zápatí 4">
            <a:extLst>
              <a:ext uri="{FF2B5EF4-FFF2-40B4-BE49-F238E27FC236}">
                <a16:creationId xmlns:a16="http://schemas.microsoft.com/office/drawing/2014/main" id="{35895ACF-6472-3FCF-AC5D-317E70EDEC4C}"/>
              </a:ext>
            </a:extLst>
          </p:cNvPr>
          <p:cNvSpPr>
            <a:spLocks noGrp="1"/>
          </p:cNvSpPr>
          <p:nvPr>
            <p:ph type="ftr" sz="quarter" idx="11"/>
          </p:nvPr>
        </p:nvSpPr>
        <p:spPr/>
        <p:txBody>
          <a:bodyPr/>
          <a:lstStyle/>
          <a:p>
            <a:r>
              <a:rPr lang="cs-CZ">
                <a:solidFill>
                  <a:schemeClr val="accent3"/>
                </a:solidFill>
              </a:rPr>
              <a:t>DIA.</a:t>
            </a:r>
            <a:r>
              <a:rPr lang="cs-CZ"/>
              <a:t>GOV.CZ</a:t>
            </a:r>
            <a:endParaRPr lang="cs-CZ" dirty="0"/>
          </a:p>
        </p:txBody>
      </p:sp>
      <p:sp>
        <p:nvSpPr>
          <p:cNvPr id="6" name="Zástupný symbol pro číslo snímku 5">
            <a:extLst>
              <a:ext uri="{FF2B5EF4-FFF2-40B4-BE49-F238E27FC236}">
                <a16:creationId xmlns:a16="http://schemas.microsoft.com/office/drawing/2014/main" id="{547D3AE1-58CF-7AFF-3E3D-D1EE6C8518CC}"/>
              </a:ext>
            </a:extLst>
          </p:cNvPr>
          <p:cNvSpPr>
            <a:spLocks noGrp="1"/>
          </p:cNvSpPr>
          <p:nvPr>
            <p:ph type="sldNum" sz="quarter" idx="12"/>
          </p:nvPr>
        </p:nvSpPr>
        <p:spPr/>
        <p:txBody>
          <a:bodyPr/>
          <a:lstStyle/>
          <a:p>
            <a:fld id="{F21F385E-1634-DB44-B85F-E63591247372}" type="slidenum">
              <a:rPr lang="cs-CZ" smtClean="0"/>
              <a:t>14</a:t>
            </a:fld>
            <a:endParaRPr lang="cs-CZ"/>
          </a:p>
        </p:txBody>
      </p:sp>
      <p:graphicFrame>
        <p:nvGraphicFramePr>
          <p:cNvPr id="4" name="Diagram 3">
            <a:extLst>
              <a:ext uri="{FF2B5EF4-FFF2-40B4-BE49-F238E27FC236}">
                <a16:creationId xmlns:a16="http://schemas.microsoft.com/office/drawing/2014/main" id="{510A9AF9-92E0-69F1-3FD2-53C787FC9512}"/>
              </a:ext>
            </a:extLst>
          </p:cNvPr>
          <p:cNvGraphicFramePr/>
          <p:nvPr/>
        </p:nvGraphicFramePr>
        <p:xfrm>
          <a:off x="6723876" y="1335505"/>
          <a:ext cx="4632107" cy="5020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928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803BA-04AF-2936-7418-D13B7F2F65EC}"/>
            </a:ext>
          </a:extLst>
        </p:cNvPr>
        <p:cNvGrpSpPr/>
        <p:nvPr/>
      </p:nvGrpSpPr>
      <p:grpSpPr>
        <a:xfrm>
          <a:off x="0" y="0"/>
          <a:ext cx="0" cy="0"/>
          <a:chOff x="0" y="0"/>
          <a:chExt cx="0" cy="0"/>
        </a:xfrm>
      </p:grpSpPr>
      <p:sp>
        <p:nvSpPr>
          <p:cNvPr id="3" name="Zástupný obsah 2">
            <a:extLst>
              <a:ext uri="{FF2B5EF4-FFF2-40B4-BE49-F238E27FC236}">
                <a16:creationId xmlns:a16="http://schemas.microsoft.com/office/drawing/2014/main" id="{F4A1BC8C-5B99-B37A-2635-97D24AF9BBDB}"/>
              </a:ext>
            </a:extLst>
          </p:cNvPr>
          <p:cNvSpPr>
            <a:spLocks noGrp="1"/>
          </p:cNvSpPr>
          <p:nvPr>
            <p:ph sz="half" idx="1"/>
          </p:nvPr>
        </p:nvSpPr>
        <p:spPr>
          <a:xfrm>
            <a:off x="540000" y="1620000"/>
            <a:ext cx="10541084" cy="4425200"/>
          </a:xfrm>
        </p:spPr>
        <p:txBody>
          <a:bodyPr>
            <a:normAutofit/>
          </a:bodyPr>
          <a:lstStyle/>
          <a:p>
            <a:r>
              <a:rPr lang="cs-CZ" sz="2000" b="1" dirty="0"/>
              <a:t>pracovní skupina pro veřejné zakázky v oblasti ICT </a:t>
            </a:r>
            <a:r>
              <a:rPr lang="cs-CZ" sz="2000" dirty="0"/>
              <a:t>– působí při Radě vlády pro informační společnost</a:t>
            </a:r>
          </a:p>
          <a:p>
            <a:r>
              <a:rPr lang="cs-CZ" sz="2000" dirty="0"/>
              <a:t>témata: kvalitativní hodnotící kritéria, vendor lock-in</a:t>
            </a:r>
          </a:p>
          <a:p>
            <a:r>
              <a:rPr lang="cs-CZ" sz="2000" dirty="0"/>
              <a:t>připravujeme </a:t>
            </a:r>
            <a:r>
              <a:rPr lang="cs-CZ" sz="2000" b="1" dirty="0"/>
              <a:t>metodická doporučení k zadávání veřejných zakázek v oblasti ICT </a:t>
            </a:r>
            <a:r>
              <a:rPr lang="cs-CZ" sz="2000" dirty="0"/>
              <a:t>– budou publikované na plánovaném </a:t>
            </a:r>
            <a:r>
              <a:rPr lang="cs-CZ" sz="2000" b="1" dirty="0">
                <a:solidFill>
                  <a:schemeClr val="accent1"/>
                </a:solidFill>
              </a:rPr>
              <a:t>Portálu Kompetenčních center</a:t>
            </a:r>
            <a:r>
              <a:rPr lang="cs-CZ" sz="2000" dirty="0"/>
              <a:t>, který bude spuštěn v průběhu roku 2026</a:t>
            </a:r>
          </a:p>
          <a:p>
            <a:endParaRPr lang="cs-CZ" sz="2000" dirty="0"/>
          </a:p>
          <a:p>
            <a:endParaRPr lang="cs-CZ" sz="2000" dirty="0"/>
          </a:p>
          <a:p>
            <a:endParaRPr lang="cs-CZ" sz="2000" dirty="0"/>
          </a:p>
          <a:p>
            <a:endParaRPr lang="cs-CZ" sz="2000" dirty="0"/>
          </a:p>
        </p:txBody>
      </p:sp>
      <p:sp>
        <p:nvSpPr>
          <p:cNvPr id="5" name="Zástupný symbol pro zápatí 4">
            <a:extLst>
              <a:ext uri="{FF2B5EF4-FFF2-40B4-BE49-F238E27FC236}">
                <a16:creationId xmlns:a16="http://schemas.microsoft.com/office/drawing/2014/main" id="{A84AADF6-8279-9456-DA5B-4DD8064A68C1}"/>
              </a:ext>
            </a:extLst>
          </p:cNvPr>
          <p:cNvSpPr>
            <a:spLocks noGrp="1"/>
          </p:cNvSpPr>
          <p:nvPr>
            <p:ph type="ftr" sz="quarter" idx="11"/>
          </p:nvPr>
        </p:nvSpPr>
        <p:spPr/>
        <p:txBody>
          <a:bodyPr/>
          <a:lstStyle/>
          <a:p>
            <a:r>
              <a:rPr lang="cs-CZ" dirty="0">
                <a:solidFill>
                  <a:schemeClr val="accent3"/>
                </a:solidFill>
              </a:rPr>
              <a:t>DIA.</a:t>
            </a:r>
            <a:r>
              <a:rPr lang="cs-CZ" dirty="0"/>
              <a:t>GOV.CZ</a:t>
            </a:r>
          </a:p>
        </p:txBody>
      </p:sp>
      <p:sp>
        <p:nvSpPr>
          <p:cNvPr id="6" name="Zástupný symbol pro číslo snímku 5">
            <a:extLst>
              <a:ext uri="{FF2B5EF4-FFF2-40B4-BE49-F238E27FC236}">
                <a16:creationId xmlns:a16="http://schemas.microsoft.com/office/drawing/2014/main" id="{0C2DD4BA-F078-DD18-A929-2AFB4F7C06BB}"/>
              </a:ext>
            </a:extLst>
          </p:cNvPr>
          <p:cNvSpPr>
            <a:spLocks noGrp="1"/>
          </p:cNvSpPr>
          <p:nvPr>
            <p:ph type="sldNum" sz="quarter" idx="12"/>
          </p:nvPr>
        </p:nvSpPr>
        <p:spPr/>
        <p:txBody>
          <a:bodyPr/>
          <a:lstStyle/>
          <a:p>
            <a:fld id="{F21F385E-1634-DB44-B85F-E63591247372}" type="slidenum">
              <a:rPr lang="cs-CZ" smtClean="0"/>
              <a:t>15</a:t>
            </a:fld>
            <a:endParaRPr lang="cs-CZ"/>
          </a:p>
        </p:txBody>
      </p:sp>
      <p:sp>
        <p:nvSpPr>
          <p:cNvPr id="4" name="Nadpis 1">
            <a:extLst>
              <a:ext uri="{FF2B5EF4-FFF2-40B4-BE49-F238E27FC236}">
                <a16:creationId xmlns:a16="http://schemas.microsoft.com/office/drawing/2014/main" id="{F21BF952-3653-0483-A0C6-C110230D8A97}"/>
              </a:ext>
            </a:extLst>
          </p:cNvPr>
          <p:cNvSpPr txBox="1">
            <a:spLocks/>
          </p:cNvSpPr>
          <p:nvPr/>
        </p:nvSpPr>
        <p:spPr>
          <a:xfrm>
            <a:off x="540000" y="432000"/>
            <a:ext cx="11113200" cy="759462"/>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600" b="0" i="0" kern="1200" cap="all" baseline="0">
                <a:solidFill>
                  <a:schemeClr val="accent1"/>
                </a:solidFill>
                <a:latin typeface="Azeret Mono Medium" pitchFamily="2" charset="0"/>
                <a:ea typeface="+mj-ea"/>
                <a:cs typeface="+mj-cs"/>
              </a:defRPr>
            </a:lvl1pPr>
          </a:lstStyle>
          <a:p>
            <a:r>
              <a:rPr lang="cs-CZ" b="1" dirty="0">
                <a:solidFill>
                  <a:schemeClr val="tx2"/>
                </a:solidFill>
              </a:rPr>
              <a:t>Metodická činnost v oblasti </a:t>
            </a:r>
            <a:r>
              <a:rPr lang="cs-CZ" b="1" dirty="0">
                <a:solidFill>
                  <a:schemeClr val="tx1"/>
                </a:solidFill>
              </a:rPr>
              <a:t>veřejných zakázek</a:t>
            </a:r>
            <a:r>
              <a:rPr lang="cs-CZ" dirty="0">
                <a:solidFill>
                  <a:schemeClr val="accent1">
                    <a:lumMod val="75000"/>
                  </a:schemeClr>
                </a:solidFill>
              </a:rPr>
              <a:t>_</a:t>
            </a:r>
          </a:p>
        </p:txBody>
      </p:sp>
    </p:spTree>
    <p:extLst>
      <p:ext uri="{BB962C8B-B14F-4D97-AF65-F5344CB8AC3E}">
        <p14:creationId xmlns:p14="http://schemas.microsoft.com/office/powerpoint/2010/main" val="2490955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344FC4-1510-A345-E549-0F03FFA0CBFA}"/>
              </a:ext>
            </a:extLst>
          </p:cNvPr>
          <p:cNvSpPr>
            <a:spLocks noGrp="1"/>
          </p:cNvSpPr>
          <p:nvPr>
            <p:ph type="title"/>
          </p:nvPr>
        </p:nvSpPr>
        <p:spPr/>
        <p:txBody>
          <a:bodyPr>
            <a:normAutofit fontScale="90000"/>
          </a:bodyPr>
          <a:lstStyle/>
          <a:p>
            <a:pPr>
              <a:lnSpc>
                <a:spcPct val="115000"/>
              </a:lnSpc>
              <a:spcAft>
                <a:spcPts val="800"/>
              </a:spcAft>
            </a:pPr>
            <a:r>
              <a:rPr lang="cs-CZ" sz="31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Proč </a:t>
            </a:r>
            <a:r>
              <a:rPr lang="cs-CZ" sz="3100" b="1"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eAkademie</a:t>
            </a:r>
            <a:r>
              <a:rPr lang="cs-CZ" sz="3200" dirty="0">
                <a:solidFill>
                  <a:schemeClr val="accent1">
                    <a:lumMod val="75000"/>
                  </a:schemeClr>
                </a:solidFill>
              </a:rPr>
              <a:t>_</a:t>
            </a:r>
            <a:br>
              <a:rPr lang="cs-CZ" sz="31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br>
            <a:r>
              <a:rPr lang="cs-CZ" sz="31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Digitální kompetence jako základ moderní veřejné správy</a:t>
            </a:r>
            <a:r>
              <a:rPr lang="cs-CZ" sz="3100" b="1" dirty="0">
                <a:solidFill>
                  <a:schemeClr val="accent1">
                    <a:lumMod val="75000"/>
                  </a:schemeClr>
                </a:solidFill>
              </a:rPr>
              <a:t>_</a:t>
            </a:r>
            <a:br>
              <a:rPr lang="cs-CZ" sz="1800" kern="100" dirty="0">
                <a:effectLst/>
                <a:latin typeface="Aptos" panose="020B0004020202020204" pitchFamily="34" charset="0"/>
                <a:ea typeface="Aptos" panose="020B0004020202020204" pitchFamily="34" charset="0"/>
                <a:cs typeface="Times New Roman" panose="02020603050405020304" pitchFamily="18" charset="0"/>
              </a:rPr>
            </a:br>
            <a:r>
              <a:rPr lang="cs-CZ" sz="1800" kern="100" dirty="0">
                <a:effectLst/>
                <a:latin typeface="Aptos" panose="020B0004020202020204" pitchFamily="34" charset="0"/>
                <a:ea typeface="Aptos" panose="020B0004020202020204" pitchFamily="34" charset="0"/>
                <a:cs typeface="Times New Roman" panose="02020603050405020304" pitchFamily="18" charset="0"/>
              </a:rPr>
              <a:t> </a:t>
            </a:r>
            <a:br>
              <a:rPr lang="cs-CZ" sz="1800" kern="100" dirty="0">
                <a:effectLst/>
                <a:latin typeface="Aptos" panose="020B0004020202020204" pitchFamily="34" charset="0"/>
                <a:ea typeface="Aptos" panose="020B0004020202020204" pitchFamily="34" charset="0"/>
                <a:cs typeface="Times New Roman" panose="02020603050405020304" pitchFamily="18" charset="0"/>
              </a:rPr>
            </a:br>
            <a:br>
              <a:rPr lang="cs-CZ" sz="1800" kern="100" dirty="0">
                <a:effectLst/>
                <a:latin typeface="Aptos" panose="020B0004020202020204" pitchFamily="34" charset="0"/>
                <a:ea typeface="Aptos" panose="020B0004020202020204" pitchFamily="34" charset="0"/>
                <a:cs typeface="Times New Roman" panose="02020603050405020304" pitchFamily="18" charset="0"/>
              </a:rPr>
            </a:br>
            <a:br>
              <a:rPr lang="cs-CZ" sz="1800" kern="100" dirty="0">
                <a:effectLst/>
                <a:latin typeface="Arial" panose="020B0604020202020204" pitchFamily="34" charset="0"/>
                <a:ea typeface="Aptos" panose="020B0004020202020204" pitchFamily="34" charset="0"/>
                <a:cs typeface="Arial" panose="020B0604020202020204" pitchFamily="34" charset="0"/>
              </a:rPr>
            </a:br>
            <a:br>
              <a:rPr lang="cs-CZ" sz="1800" kern="100" dirty="0">
                <a:effectLst/>
                <a:latin typeface="Arial" panose="020B0604020202020204" pitchFamily="34" charset="0"/>
                <a:ea typeface="Aptos" panose="020B0004020202020204" pitchFamily="34" charset="0"/>
                <a:cs typeface="Arial" panose="020B0604020202020204" pitchFamily="34" charset="0"/>
              </a:rPr>
            </a:br>
            <a:br>
              <a:rPr lang="cs-CZ" sz="1800" kern="100" dirty="0">
                <a:effectLst/>
                <a:latin typeface="Arial" panose="020B0604020202020204" pitchFamily="34" charset="0"/>
                <a:ea typeface="Aptos" panose="020B0004020202020204" pitchFamily="34" charset="0"/>
                <a:cs typeface="Arial" panose="020B0604020202020204" pitchFamily="34" charset="0"/>
              </a:rPr>
            </a:br>
            <a:br>
              <a:rPr lang="cs-CZ" sz="1800" kern="100" dirty="0">
                <a:effectLst/>
                <a:latin typeface="Aptos" panose="020B0004020202020204" pitchFamily="34" charset="0"/>
                <a:ea typeface="Aptos" panose="020B0004020202020204" pitchFamily="34" charset="0"/>
                <a:cs typeface="Times New Roman" panose="02020603050405020304" pitchFamily="18" charset="0"/>
              </a:rPr>
            </a:br>
            <a:endParaRPr lang="cs-CZ" dirty="0"/>
          </a:p>
        </p:txBody>
      </p:sp>
      <p:sp>
        <p:nvSpPr>
          <p:cNvPr id="5" name="Zástupný symbol pro zápatí 4">
            <a:extLst>
              <a:ext uri="{FF2B5EF4-FFF2-40B4-BE49-F238E27FC236}">
                <a16:creationId xmlns:a16="http://schemas.microsoft.com/office/drawing/2014/main" id="{94FFDF5D-BD90-8620-A8DA-12D3B509A08C}"/>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6" name="Zástupný symbol pro číslo snímku 5">
            <a:extLst>
              <a:ext uri="{FF2B5EF4-FFF2-40B4-BE49-F238E27FC236}">
                <a16:creationId xmlns:a16="http://schemas.microsoft.com/office/drawing/2014/main" id="{19C47143-B1CF-F35E-1999-576336EBA62A}"/>
              </a:ext>
            </a:extLst>
          </p:cNvPr>
          <p:cNvSpPr>
            <a:spLocks noGrp="1"/>
          </p:cNvSpPr>
          <p:nvPr>
            <p:ph type="sldNum" sz="quarter" idx="12"/>
          </p:nvPr>
        </p:nvSpPr>
        <p:spPr/>
        <p:txBody>
          <a:bodyPr/>
          <a:lstStyle/>
          <a:p>
            <a:fld id="{F21F385E-1634-DB44-B85F-E63591247372}" type="slidenum">
              <a:rPr lang="cs-CZ" smtClean="0"/>
              <a:t>16</a:t>
            </a:fld>
            <a:endParaRPr lang="cs-CZ"/>
          </a:p>
        </p:txBody>
      </p:sp>
      <p:sp>
        <p:nvSpPr>
          <p:cNvPr id="7" name="TextovéPole 6">
            <a:extLst>
              <a:ext uri="{FF2B5EF4-FFF2-40B4-BE49-F238E27FC236}">
                <a16:creationId xmlns:a16="http://schemas.microsoft.com/office/drawing/2014/main" id="{CDFD4402-C5F7-A688-D96F-47BB1F101E90}"/>
              </a:ext>
            </a:extLst>
          </p:cNvPr>
          <p:cNvSpPr txBox="1"/>
          <p:nvPr/>
        </p:nvSpPr>
        <p:spPr>
          <a:xfrm>
            <a:off x="2659117" y="4939862"/>
            <a:ext cx="0" cy="0"/>
          </a:xfrm>
          <a:prstGeom prst="rect">
            <a:avLst/>
          </a:prstGeom>
        </p:spPr>
        <p:txBody>
          <a:bodyPr vert="horz" wrap="none" lIns="0" tIns="0" rIns="0" bIns="0" rtlCol="0" anchor="t" anchorCtr="0">
            <a:normAutofit fontScale="25000" lnSpcReduction="20000"/>
          </a:bodyPr>
          <a:lstStyle/>
          <a:p>
            <a:pPr algn="l"/>
            <a:endParaRPr lang="cs-CZ" sz="1800" dirty="0">
              <a:solidFill>
                <a:srgbClr val="2E2D2C"/>
              </a:solidFill>
            </a:endParaRPr>
          </a:p>
        </p:txBody>
      </p:sp>
      <p:sp>
        <p:nvSpPr>
          <p:cNvPr id="8" name="Zástupný obsah 2">
            <a:extLst>
              <a:ext uri="{FF2B5EF4-FFF2-40B4-BE49-F238E27FC236}">
                <a16:creationId xmlns:a16="http://schemas.microsoft.com/office/drawing/2014/main" id="{C5285DA1-D759-FE19-6FDE-900681577153}"/>
              </a:ext>
            </a:extLst>
          </p:cNvPr>
          <p:cNvSpPr>
            <a:spLocks noGrp="1"/>
          </p:cNvSpPr>
          <p:nvPr>
            <p:ph sz="half" idx="1"/>
          </p:nvPr>
        </p:nvSpPr>
        <p:spPr>
          <a:xfrm>
            <a:off x="439387" y="2082716"/>
            <a:ext cx="10541084" cy="4425200"/>
          </a:xfrm>
        </p:spPr>
        <p:txBody>
          <a:bodyPr>
            <a:normAutofit/>
          </a:bodyPr>
          <a:lstStyle/>
          <a:p>
            <a:r>
              <a:rPr lang="cs-CZ" sz="2000" kern="100" dirty="0">
                <a:effectLst/>
                <a:latin typeface="Arial" panose="020B0604020202020204" pitchFamily="34" charset="0"/>
                <a:ea typeface="Aptos" panose="020B0004020202020204" pitchFamily="34" charset="0"/>
                <a:cs typeface="Arial" panose="020B0604020202020204" pitchFamily="34" charset="0"/>
              </a:rPr>
              <a:t>Podpora moderní a efektivní veřejné správy</a:t>
            </a:r>
            <a:endParaRPr lang="cs-CZ" sz="2000" dirty="0"/>
          </a:p>
          <a:p>
            <a:r>
              <a:rPr lang="cs-CZ" sz="2000" kern="100" dirty="0">
                <a:effectLst/>
                <a:latin typeface="Arial" panose="020B0604020202020204" pitchFamily="34" charset="0"/>
                <a:ea typeface="Aptos" panose="020B0004020202020204" pitchFamily="34" charset="0"/>
                <a:cs typeface="Arial" panose="020B0604020202020204" pitchFamily="34" charset="0"/>
              </a:rPr>
              <a:t>Digitalizace státu se neobejde bez vyšší digitální gramotnosti</a:t>
            </a:r>
            <a:endParaRPr lang="cs-CZ" sz="2000" dirty="0"/>
          </a:p>
          <a:p>
            <a:r>
              <a:rPr lang="cs-CZ" sz="2000" kern="100" dirty="0">
                <a:effectLst/>
                <a:latin typeface="Arial" panose="020B0604020202020204" pitchFamily="34" charset="0"/>
                <a:ea typeface="Aptos" panose="020B0004020202020204" pitchFamily="34" charset="0"/>
                <a:cs typeface="Arial" panose="020B0604020202020204" pitchFamily="34" charset="0"/>
              </a:rPr>
              <a:t>K úspěšné digitalizaci potřebujeme nejen digitálně gramotné občany, ale hlavně připravené a motivované zaměstnance veřejné správy</a:t>
            </a:r>
          </a:p>
          <a:p>
            <a:endParaRPr lang="cs-CZ" sz="2000" kern="100" dirty="0">
              <a:latin typeface="Arial" panose="020B0604020202020204" pitchFamily="34" charset="0"/>
              <a:cs typeface="Arial" panose="020B0604020202020204" pitchFamily="34" charset="0"/>
            </a:endParaRPr>
          </a:p>
          <a:p>
            <a:pPr marL="0" indent="0">
              <a:buNone/>
            </a:pPr>
            <a:r>
              <a:rPr lang="cs-CZ" sz="2000" dirty="0"/>
              <a:t>			</a:t>
            </a:r>
          </a:p>
          <a:p>
            <a:endParaRPr lang="cs-CZ" sz="2000" dirty="0"/>
          </a:p>
          <a:p>
            <a:endParaRPr lang="cs-CZ" sz="2000" dirty="0"/>
          </a:p>
        </p:txBody>
      </p:sp>
      <p:pic>
        <p:nvPicPr>
          <p:cNvPr id="11" name="Obrázek 10" descr="Obsah obrázku vzor, čtverec, pixel, design&#10;&#10;Popis byl vytvořen automaticky">
            <a:extLst>
              <a:ext uri="{FF2B5EF4-FFF2-40B4-BE49-F238E27FC236}">
                <a16:creationId xmlns:a16="http://schemas.microsoft.com/office/drawing/2014/main" id="{D0E32F4A-DEC7-162A-01DF-C5FD5D2A4579}"/>
              </a:ext>
            </a:extLst>
          </p:cNvPr>
          <p:cNvPicPr>
            <a:picLocks noChangeAspect="1"/>
          </p:cNvPicPr>
          <p:nvPr/>
        </p:nvPicPr>
        <p:blipFill>
          <a:blip r:embed="rId2"/>
          <a:stretch>
            <a:fillRect/>
          </a:stretch>
        </p:blipFill>
        <p:spPr>
          <a:xfrm>
            <a:off x="4918841" y="4071356"/>
            <a:ext cx="2186152" cy="2253998"/>
          </a:xfrm>
          <a:prstGeom prst="rect">
            <a:avLst/>
          </a:prstGeom>
        </p:spPr>
      </p:pic>
    </p:spTree>
    <p:extLst>
      <p:ext uri="{BB962C8B-B14F-4D97-AF65-F5344CB8AC3E}">
        <p14:creationId xmlns:p14="http://schemas.microsoft.com/office/powerpoint/2010/main" val="1103892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E80B4-B175-00B8-41D9-77C447B6421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DDF68AA-F7F5-BF5C-DC9F-9CD6F173F2C7}"/>
              </a:ext>
            </a:extLst>
          </p:cNvPr>
          <p:cNvSpPr>
            <a:spLocks noGrp="1"/>
          </p:cNvSpPr>
          <p:nvPr>
            <p:ph type="title"/>
          </p:nvPr>
        </p:nvSpPr>
        <p:spPr/>
        <p:txBody>
          <a:bodyPr>
            <a:normAutofit fontScale="90000"/>
          </a:bodyPr>
          <a:lstStyle/>
          <a:p>
            <a:pPr>
              <a:lnSpc>
                <a:spcPct val="115000"/>
              </a:lnSpc>
              <a:spcAft>
                <a:spcPts val="800"/>
              </a:spcAft>
            </a:pPr>
            <a:r>
              <a:rPr lang="cs-CZ" sz="32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Co </a:t>
            </a:r>
            <a:r>
              <a:rPr lang="cs-CZ" sz="3200" b="1" kern="100" dirty="0" err="1">
                <a:solidFill>
                  <a:schemeClr val="tx1"/>
                </a:solidFill>
                <a:effectLst/>
                <a:latin typeface="Aptos" panose="020B0004020202020204" pitchFamily="34" charset="0"/>
                <a:ea typeface="Aptos" panose="020B0004020202020204" pitchFamily="34" charset="0"/>
                <a:cs typeface="Times New Roman" panose="02020603050405020304" pitchFamily="18" charset="0"/>
              </a:rPr>
              <a:t>eAkademie</a:t>
            </a:r>
            <a:r>
              <a:rPr lang="cs-CZ" sz="32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nabízí</a:t>
            </a:r>
            <a:r>
              <a:rPr lang="cs-CZ" sz="3200" dirty="0">
                <a:solidFill>
                  <a:schemeClr val="accent1">
                    <a:lumMod val="75000"/>
                  </a:schemeClr>
                </a:solidFill>
              </a:rPr>
              <a:t>_</a:t>
            </a:r>
            <a:br>
              <a:rPr lang="cs-CZ" sz="31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br>
            <a:r>
              <a:rPr lang="cs-CZ" sz="32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Praktic</a:t>
            </a:r>
            <a:r>
              <a:rPr lang="cs-CZ" sz="3200" b="1"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ké vzdělávání pro digitální úřad</a:t>
            </a:r>
            <a:r>
              <a:rPr lang="cs-CZ" sz="3100" b="1" dirty="0">
                <a:solidFill>
                  <a:schemeClr val="accent1">
                    <a:lumMod val="75000"/>
                  </a:schemeClr>
                </a:solidFill>
              </a:rPr>
              <a:t>_</a:t>
            </a:r>
            <a:br>
              <a:rPr lang="cs-CZ" sz="1800" kern="100" dirty="0">
                <a:effectLst/>
                <a:latin typeface="Aptos" panose="020B0004020202020204" pitchFamily="34" charset="0"/>
                <a:ea typeface="Aptos" panose="020B0004020202020204" pitchFamily="34" charset="0"/>
                <a:cs typeface="Times New Roman" panose="02020603050405020304" pitchFamily="18" charset="0"/>
              </a:rPr>
            </a:br>
            <a:r>
              <a:rPr lang="cs-CZ" sz="1800" kern="100" dirty="0">
                <a:effectLst/>
                <a:latin typeface="Aptos" panose="020B0004020202020204" pitchFamily="34" charset="0"/>
                <a:ea typeface="Aptos" panose="020B0004020202020204" pitchFamily="34" charset="0"/>
                <a:cs typeface="Times New Roman" panose="02020603050405020304" pitchFamily="18" charset="0"/>
              </a:rPr>
              <a:t> </a:t>
            </a:r>
            <a:br>
              <a:rPr lang="cs-CZ" sz="1800" kern="100" dirty="0">
                <a:effectLst/>
                <a:latin typeface="Aptos" panose="020B0004020202020204" pitchFamily="34" charset="0"/>
                <a:ea typeface="Aptos" panose="020B0004020202020204" pitchFamily="34" charset="0"/>
                <a:cs typeface="Times New Roman" panose="02020603050405020304" pitchFamily="18" charset="0"/>
              </a:rPr>
            </a:br>
            <a:br>
              <a:rPr lang="cs-CZ" sz="1800" kern="100" dirty="0">
                <a:effectLst/>
                <a:latin typeface="Aptos" panose="020B0004020202020204" pitchFamily="34" charset="0"/>
                <a:ea typeface="Aptos" panose="020B0004020202020204" pitchFamily="34" charset="0"/>
                <a:cs typeface="Times New Roman" panose="02020603050405020304" pitchFamily="18" charset="0"/>
              </a:rPr>
            </a:br>
            <a:br>
              <a:rPr lang="cs-CZ" sz="1800" kern="100" dirty="0">
                <a:effectLst/>
                <a:latin typeface="Arial" panose="020B0604020202020204" pitchFamily="34" charset="0"/>
                <a:ea typeface="Aptos" panose="020B0004020202020204" pitchFamily="34" charset="0"/>
                <a:cs typeface="Arial" panose="020B0604020202020204" pitchFamily="34" charset="0"/>
              </a:rPr>
            </a:br>
            <a:br>
              <a:rPr lang="cs-CZ" sz="1800" kern="100" dirty="0">
                <a:effectLst/>
                <a:latin typeface="Arial" panose="020B0604020202020204" pitchFamily="34" charset="0"/>
                <a:ea typeface="Aptos" panose="020B0004020202020204" pitchFamily="34" charset="0"/>
                <a:cs typeface="Arial" panose="020B0604020202020204" pitchFamily="34" charset="0"/>
              </a:rPr>
            </a:br>
            <a:br>
              <a:rPr lang="cs-CZ" sz="1800" kern="100" dirty="0">
                <a:effectLst/>
                <a:latin typeface="Arial" panose="020B0604020202020204" pitchFamily="34" charset="0"/>
                <a:ea typeface="Aptos" panose="020B0004020202020204" pitchFamily="34" charset="0"/>
                <a:cs typeface="Arial" panose="020B0604020202020204" pitchFamily="34" charset="0"/>
              </a:rPr>
            </a:br>
            <a:br>
              <a:rPr lang="cs-CZ" sz="1800" kern="100" dirty="0">
                <a:effectLst/>
                <a:latin typeface="Aptos" panose="020B0004020202020204" pitchFamily="34" charset="0"/>
                <a:ea typeface="Aptos" panose="020B0004020202020204" pitchFamily="34" charset="0"/>
                <a:cs typeface="Times New Roman" panose="02020603050405020304" pitchFamily="18" charset="0"/>
              </a:rPr>
            </a:br>
            <a:endParaRPr lang="cs-CZ" dirty="0"/>
          </a:p>
        </p:txBody>
      </p:sp>
      <p:sp>
        <p:nvSpPr>
          <p:cNvPr id="5" name="Zástupný symbol pro zápatí 4">
            <a:extLst>
              <a:ext uri="{FF2B5EF4-FFF2-40B4-BE49-F238E27FC236}">
                <a16:creationId xmlns:a16="http://schemas.microsoft.com/office/drawing/2014/main" id="{BA4A3DB3-B09A-1F48-DB2F-899F960D4A5D}"/>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6" name="Zástupný symbol pro číslo snímku 5">
            <a:extLst>
              <a:ext uri="{FF2B5EF4-FFF2-40B4-BE49-F238E27FC236}">
                <a16:creationId xmlns:a16="http://schemas.microsoft.com/office/drawing/2014/main" id="{699C162C-FC94-21AB-E1D5-EED130B91EC8}"/>
              </a:ext>
            </a:extLst>
          </p:cNvPr>
          <p:cNvSpPr>
            <a:spLocks noGrp="1"/>
          </p:cNvSpPr>
          <p:nvPr>
            <p:ph type="sldNum" sz="quarter" idx="12"/>
          </p:nvPr>
        </p:nvSpPr>
        <p:spPr/>
        <p:txBody>
          <a:bodyPr/>
          <a:lstStyle/>
          <a:p>
            <a:fld id="{F21F385E-1634-DB44-B85F-E63591247372}" type="slidenum">
              <a:rPr lang="cs-CZ" smtClean="0"/>
              <a:t>17</a:t>
            </a:fld>
            <a:endParaRPr lang="cs-CZ"/>
          </a:p>
        </p:txBody>
      </p:sp>
      <p:sp>
        <p:nvSpPr>
          <p:cNvPr id="7" name="TextovéPole 6">
            <a:extLst>
              <a:ext uri="{FF2B5EF4-FFF2-40B4-BE49-F238E27FC236}">
                <a16:creationId xmlns:a16="http://schemas.microsoft.com/office/drawing/2014/main" id="{EDBB36F6-649B-6FA0-2B9A-578ACC272DF3}"/>
              </a:ext>
            </a:extLst>
          </p:cNvPr>
          <p:cNvSpPr txBox="1"/>
          <p:nvPr/>
        </p:nvSpPr>
        <p:spPr>
          <a:xfrm>
            <a:off x="2659117" y="4939862"/>
            <a:ext cx="0" cy="0"/>
          </a:xfrm>
          <a:prstGeom prst="rect">
            <a:avLst/>
          </a:prstGeom>
        </p:spPr>
        <p:txBody>
          <a:bodyPr vert="horz" wrap="none" lIns="0" tIns="0" rIns="0" bIns="0" rtlCol="0" anchor="t" anchorCtr="0">
            <a:normAutofit fontScale="25000" lnSpcReduction="20000"/>
          </a:bodyPr>
          <a:lstStyle/>
          <a:p>
            <a:pPr algn="l"/>
            <a:endParaRPr lang="cs-CZ" sz="1800" dirty="0">
              <a:solidFill>
                <a:srgbClr val="2E2D2C"/>
              </a:solidFill>
            </a:endParaRPr>
          </a:p>
        </p:txBody>
      </p:sp>
      <p:sp>
        <p:nvSpPr>
          <p:cNvPr id="8" name="Zástupný obsah 2">
            <a:extLst>
              <a:ext uri="{FF2B5EF4-FFF2-40B4-BE49-F238E27FC236}">
                <a16:creationId xmlns:a16="http://schemas.microsoft.com/office/drawing/2014/main" id="{ED38383B-9A4F-9C24-27C4-084A3FBC7C91}"/>
              </a:ext>
            </a:extLst>
          </p:cNvPr>
          <p:cNvSpPr>
            <a:spLocks noGrp="1"/>
          </p:cNvSpPr>
          <p:nvPr>
            <p:ph sz="half" idx="1"/>
          </p:nvPr>
        </p:nvSpPr>
        <p:spPr>
          <a:xfrm>
            <a:off x="407856" y="1676055"/>
            <a:ext cx="10541084" cy="4425200"/>
          </a:xfrm>
        </p:spPr>
        <p:txBody>
          <a:bodyPr>
            <a:normAutofit/>
          </a:bodyPr>
          <a:lstStyle/>
          <a:p>
            <a:pPr>
              <a:lnSpc>
                <a:spcPct val="115000"/>
              </a:lnSpc>
              <a:spcAft>
                <a:spcPts val="800"/>
              </a:spcAft>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s-CZ" kern="100" dirty="0">
                <a:effectLst/>
                <a:latin typeface="Aptos" panose="020B0004020202020204" pitchFamily="34" charset="0"/>
                <a:ea typeface="Aptos" panose="020B0004020202020204" pitchFamily="34" charset="0"/>
                <a:cs typeface="Times New Roman" panose="02020603050405020304" pitchFamily="18" charset="0"/>
              </a:rPr>
              <a:t>E-learningové kurzy k nástrojům DIA (např. </a:t>
            </a:r>
            <a:r>
              <a:rPr lang="cs-CZ" kern="100" dirty="0" err="1">
                <a:effectLst/>
                <a:latin typeface="Aptos" panose="020B0004020202020204" pitchFamily="34" charset="0"/>
                <a:ea typeface="Aptos" panose="020B0004020202020204" pitchFamily="34" charset="0"/>
                <a:cs typeface="Times New Roman" panose="02020603050405020304" pitchFamily="18" charset="0"/>
              </a:rPr>
              <a:t>eDoklady</a:t>
            </a:r>
            <a:r>
              <a:rPr lang="cs-CZ" kern="100" dirty="0">
                <a:effectLst/>
                <a:latin typeface="Aptos" panose="020B0004020202020204" pitchFamily="34" charset="0"/>
                <a:ea typeface="Aptos" panose="020B0004020202020204" pitchFamily="34" charset="0"/>
                <a:cs typeface="Times New Roman" panose="02020603050405020304" pitchFamily="18" charset="0"/>
              </a:rPr>
              <a:t>, JIP/KAAS, </a:t>
            </a:r>
            <a:r>
              <a:rPr lang="cs-CZ" kern="100" dirty="0" err="1">
                <a:effectLst/>
                <a:latin typeface="Aptos" panose="020B0004020202020204" pitchFamily="34" charset="0"/>
                <a:ea typeface="Aptos" panose="020B0004020202020204" pitchFamily="34" charset="0"/>
                <a:cs typeface="Times New Roman" panose="02020603050405020304" pitchFamily="18" charset="0"/>
              </a:rPr>
              <a:t>CzechPOINT</a:t>
            </a:r>
            <a:r>
              <a:rPr lang="cs-CZ" kern="100" dirty="0">
                <a:effectLst/>
                <a:latin typeface="Aptos" panose="020B0004020202020204" pitchFamily="34" charset="0"/>
                <a:ea typeface="Aptos" panose="020B0004020202020204" pitchFamily="34" charset="0"/>
                <a:cs typeface="Times New Roman" panose="02020603050405020304" pitchFamily="18" charset="0"/>
              </a:rPr>
              <a:t>, Registr práv a povinností, REZA)</a:t>
            </a:r>
          </a:p>
          <a:p>
            <a:pPr>
              <a:lnSpc>
                <a:spcPct val="115000"/>
              </a:lnSpc>
              <a:spcAft>
                <a:spcPts val="800"/>
              </a:spcAft>
            </a:pPr>
            <a:r>
              <a:rPr lang="cs-CZ" kern="100" dirty="0">
                <a:effectLst/>
                <a:latin typeface="Aptos" panose="020B0004020202020204" pitchFamily="34" charset="0"/>
                <a:ea typeface="Aptos" panose="020B0004020202020204" pitchFamily="34" charset="0"/>
                <a:cs typeface="Times New Roman" panose="02020603050405020304" pitchFamily="18" charset="0"/>
              </a:rPr>
              <a:t>Reálné scénáře a návody z praxe</a:t>
            </a:r>
          </a:p>
          <a:p>
            <a:pPr>
              <a:lnSpc>
                <a:spcPct val="115000"/>
              </a:lnSpc>
              <a:spcAft>
                <a:spcPts val="800"/>
              </a:spcAft>
            </a:pPr>
            <a:r>
              <a:rPr lang="cs-CZ" kern="100" dirty="0">
                <a:effectLst/>
                <a:latin typeface="Aptos" panose="020B0004020202020204" pitchFamily="34" charset="0"/>
                <a:ea typeface="Aptos" panose="020B0004020202020204" pitchFamily="34" charset="0"/>
                <a:cs typeface="Times New Roman" panose="02020603050405020304" pitchFamily="18" charset="0"/>
              </a:rPr>
              <a:t>Interaktivní obsah: kvízy, checklisty, simulace</a:t>
            </a:r>
          </a:p>
          <a:p>
            <a:pPr>
              <a:lnSpc>
                <a:spcPct val="115000"/>
              </a:lnSpc>
              <a:spcAft>
                <a:spcPts val="800"/>
              </a:spcAft>
            </a:pPr>
            <a:r>
              <a:rPr lang="cs-CZ" kern="100" dirty="0">
                <a:effectLst/>
                <a:latin typeface="Aptos" panose="020B0004020202020204" pitchFamily="34" charset="0"/>
                <a:ea typeface="Aptos" panose="020B0004020202020204" pitchFamily="34" charset="0"/>
                <a:cs typeface="Times New Roman" panose="02020603050405020304" pitchFamily="18" charset="0"/>
              </a:rPr>
              <a:t>Reálné scénáře dostupné kdykoli a odkudkoli, pro všechny úředníky</a:t>
            </a:r>
          </a:p>
          <a:p>
            <a:pPr>
              <a:lnSpc>
                <a:spcPct val="115000"/>
              </a:lnSpc>
              <a:spcAft>
                <a:spcPts val="800"/>
              </a:spcAft>
            </a:pPr>
            <a:r>
              <a:rPr lang="cs-CZ" kern="100" dirty="0">
                <a:effectLst/>
                <a:latin typeface="Aptos" panose="020B0004020202020204" pitchFamily="34" charset="0"/>
                <a:ea typeface="Aptos" panose="020B0004020202020204" pitchFamily="34" charset="0"/>
                <a:cs typeface="Times New Roman" panose="02020603050405020304" pitchFamily="18" charset="0"/>
              </a:rPr>
              <a:t>Kurzy zaměřené na obecné digitální dovednosti</a:t>
            </a:r>
          </a:p>
          <a:p>
            <a:endParaRPr lang="cs-CZ" sz="2000" dirty="0"/>
          </a:p>
          <a:p>
            <a:endParaRPr lang="cs-CZ" sz="2000" dirty="0"/>
          </a:p>
          <a:p>
            <a:endParaRPr lang="cs-CZ" sz="2000" dirty="0"/>
          </a:p>
        </p:txBody>
      </p:sp>
    </p:spTree>
    <p:extLst>
      <p:ext uri="{BB962C8B-B14F-4D97-AF65-F5344CB8AC3E}">
        <p14:creationId xmlns:p14="http://schemas.microsoft.com/office/powerpoint/2010/main" val="3318247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7CF73-B919-FB7A-0E95-1C972468DB0B}"/>
            </a:ext>
          </a:extLst>
        </p:cNvPr>
        <p:cNvGrpSpPr/>
        <p:nvPr/>
      </p:nvGrpSpPr>
      <p:grpSpPr>
        <a:xfrm>
          <a:off x="0" y="0"/>
          <a:ext cx="0" cy="0"/>
          <a:chOff x="0" y="0"/>
          <a:chExt cx="0" cy="0"/>
        </a:xfrm>
      </p:grpSpPr>
      <p:sp>
        <p:nvSpPr>
          <p:cNvPr id="5" name="Nadpis 4">
            <a:extLst>
              <a:ext uri="{FF2B5EF4-FFF2-40B4-BE49-F238E27FC236}">
                <a16:creationId xmlns:a16="http://schemas.microsoft.com/office/drawing/2014/main" id="{AB732CF4-A8F9-033A-FCE1-CC734A02916A}"/>
              </a:ext>
            </a:extLst>
          </p:cNvPr>
          <p:cNvSpPr>
            <a:spLocks noGrp="1"/>
          </p:cNvSpPr>
          <p:nvPr>
            <p:ph type="title"/>
          </p:nvPr>
        </p:nvSpPr>
        <p:spPr/>
        <p:txBody>
          <a:bodyPr/>
          <a:lstStyle/>
          <a:p>
            <a:r>
              <a:rPr lang="cs-CZ"/>
              <a:t>Děkuji za pozornost_</a:t>
            </a:r>
          </a:p>
        </p:txBody>
      </p:sp>
      <p:sp>
        <p:nvSpPr>
          <p:cNvPr id="7" name="Zástupný text 6">
            <a:extLst>
              <a:ext uri="{FF2B5EF4-FFF2-40B4-BE49-F238E27FC236}">
                <a16:creationId xmlns:a16="http://schemas.microsoft.com/office/drawing/2014/main" id="{96415052-1E01-038D-8F99-39B682DC7D2D}"/>
              </a:ext>
            </a:extLst>
          </p:cNvPr>
          <p:cNvSpPr>
            <a:spLocks noGrp="1"/>
          </p:cNvSpPr>
          <p:nvPr>
            <p:ph type="body" sz="quarter" idx="11"/>
          </p:nvPr>
        </p:nvSpPr>
        <p:spPr>
          <a:xfrm>
            <a:off x="540000" y="3146612"/>
            <a:ext cx="11113200" cy="2677604"/>
          </a:xfrm>
        </p:spPr>
        <p:txBody>
          <a:bodyPr vert="horz" lIns="0" tIns="0" rIns="0" bIns="0" rtlCol="0" anchor="ctr" anchorCtr="0">
            <a:noAutofit/>
          </a:bodyPr>
          <a:lstStyle/>
          <a:p>
            <a:pPr>
              <a:buNone/>
            </a:pPr>
            <a:endParaRPr lang="cs-CZ" sz="2400" dirty="0"/>
          </a:p>
          <a:p>
            <a:pPr algn="ctr">
              <a:buNone/>
            </a:pPr>
            <a:r>
              <a:rPr lang="cs-CZ" sz="2400" dirty="0"/>
              <a:t>katerina.cerna@dia.gov.cz </a:t>
            </a:r>
          </a:p>
          <a:p>
            <a:pPr algn="ctr">
              <a:buNone/>
            </a:pPr>
            <a:endParaRPr lang="cs-CZ" sz="2400" dirty="0"/>
          </a:p>
          <a:p>
            <a:pPr algn="ctr"/>
            <a:r>
              <a:rPr lang="cs-CZ" sz="2400" dirty="0"/>
              <a:t>kc@dia.gov.cz </a:t>
            </a:r>
          </a:p>
          <a:p>
            <a:endParaRPr lang="cs-CZ" sz="2000" dirty="0"/>
          </a:p>
        </p:txBody>
      </p:sp>
      <p:pic>
        <p:nvPicPr>
          <p:cNvPr id="2" name="Obrázek 1" descr="Obsah obrázku text, Písmo, snímek obrazovky, bílé&#10;&#10;Obsah generovaný pomocí AI může být nesprávný.">
            <a:extLst>
              <a:ext uri="{FF2B5EF4-FFF2-40B4-BE49-F238E27FC236}">
                <a16:creationId xmlns:a16="http://schemas.microsoft.com/office/drawing/2014/main" id="{11A3C27B-AEC1-095F-1A84-C155FF217684}"/>
              </a:ext>
            </a:extLst>
          </p:cNvPr>
          <p:cNvPicPr>
            <a:picLocks noChangeAspect="1"/>
          </p:cNvPicPr>
          <p:nvPr/>
        </p:nvPicPr>
        <p:blipFill>
          <a:blip r:embed="rId2"/>
          <a:stretch>
            <a:fillRect/>
          </a:stretch>
        </p:blipFill>
        <p:spPr>
          <a:xfrm>
            <a:off x="5542280" y="6092730"/>
            <a:ext cx="6543040" cy="555180"/>
          </a:xfrm>
          <a:prstGeom prst="rect">
            <a:avLst/>
          </a:prstGeom>
        </p:spPr>
      </p:pic>
    </p:spTree>
    <p:extLst>
      <p:ext uri="{BB962C8B-B14F-4D97-AF65-F5344CB8AC3E}">
        <p14:creationId xmlns:p14="http://schemas.microsoft.com/office/powerpoint/2010/main" val="114763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F787BC-BBA5-38E5-E6F6-7417133F6E5E}"/>
              </a:ext>
            </a:extLst>
          </p:cNvPr>
          <p:cNvSpPr>
            <a:spLocks noGrp="1"/>
          </p:cNvSpPr>
          <p:nvPr>
            <p:ph type="title"/>
          </p:nvPr>
        </p:nvSpPr>
        <p:spPr/>
        <p:txBody>
          <a:bodyPr/>
          <a:lstStyle/>
          <a:p>
            <a:r>
              <a:rPr lang="sk-SK" b="1" dirty="0">
                <a:solidFill>
                  <a:schemeClr val="tx1"/>
                </a:solidFill>
              </a:rPr>
              <a:t>Kompetenční centra</a:t>
            </a:r>
            <a:r>
              <a:rPr lang="cs-CZ" sz="3600" dirty="0">
                <a:solidFill>
                  <a:schemeClr val="accent1">
                    <a:lumMod val="76000"/>
                  </a:schemeClr>
                </a:solidFill>
              </a:rPr>
              <a:t>_</a:t>
            </a:r>
            <a:endParaRPr lang="cs-CZ" dirty="0">
              <a:solidFill>
                <a:schemeClr val="tx1"/>
              </a:solidFill>
            </a:endParaRPr>
          </a:p>
        </p:txBody>
      </p:sp>
      <p:sp>
        <p:nvSpPr>
          <p:cNvPr id="3" name="Zástupný obsah 2">
            <a:extLst>
              <a:ext uri="{FF2B5EF4-FFF2-40B4-BE49-F238E27FC236}">
                <a16:creationId xmlns:a16="http://schemas.microsoft.com/office/drawing/2014/main" id="{4E33FA45-BCF6-6EA1-F492-EBEAC5EA218F}"/>
              </a:ext>
            </a:extLst>
          </p:cNvPr>
          <p:cNvSpPr>
            <a:spLocks noGrp="1"/>
          </p:cNvSpPr>
          <p:nvPr>
            <p:ph sz="half" idx="1"/>
          </p:nvPr>
        </p:nvSpPr>
        <p:spPr>
          <a:xfrm>
            <a:off x="540000" y="1620000"/>
            <a:ext cx="11356436" cy="4046538"/>
          </a:xfrm>
        </p:spPr>
        <p:txBody>
          <a:bodyPr>
            <a:normAutofit fontScale="92500" lnSpcReduction="10000"/>
          </a:bodyPr>
          <a:lstStyle/>
          <a:p>
            <a:r>
              <a:rPr lang="cs-CZ" sz="1800" b="1" dirty="0">
                <a:latin typeface="Azeret Mono" pitchFamily="2" charset="-18"/>
                <a:cs typeface="Azeret Mono" pitchFamily="2" charset="-18"/>
              </a:rPr>
              <a:t>KOMPETENCE</a:t>
            </a:r>
            <a:r>
              <a:rPr lang="cs-CZ" sz="1800" dirty="0">
                <a:latin typeface="Azeret Mono" pitchFamily="2" charset="-18"/>
                <a:cs typeface="Azeret Mono" pitchFamily="2" charset="-18"/>
              </a:rPr>
              <a:t> jsou </a:t>
            </a:r>
            <a:r>
              <a:rPr lang="cs-CZ" sz="1800" b="1" dirty="0">
                <a:solidFill>
                  <a:schemeClr val="accent1"/>
                </a:solidFill>
                <a:latin typeface="Azeret Mono" pitchFamily="2" charset="-18"/>
                <a:cs typeface="Azeret Mono" pitchFamily="2" charset="-18"/>
              </a:rPr>
              <a:t>lidským kapitálem</a:t>
            </a:r>
            <a:r>
              <a:rPr lang="cs-CZ" sz="1800" dirty="0">
                <a:latin typeface="Azeret Mono" pitchFamily="2" charset="-18"/>
                <a:cs typeface="Azeret Mono" pitchFamily="2" charset="-18"/>
              </a:rPr>
              <a:t>, který je nejméně likvidní – budují se dlouhodobě, nejde je získat ze dne na den; budují se </a:t>
            </a:r>
            <a:r>
              <a:rPr lang="cs-CZ" sz="1800" b="1" dirty="0">
                <a:latin typeface="Azeret Mono" pitchFamily="2" charset="-18"/>
                <a:cs typeface="Azeret Mono" pitchFamily="2" charset="-18"/>
              </a:rPr>
              <a:t>vzděláváním a praxí</a:t>
            </a:r>
          </a:p>
          <a:p>
            <a:endParaRPr lang="cs-CZ" sz="1800" b="1" dirty="0">
              <a:latin typeface="Azeret Mono" pitchFamily="2" charset="-18"/>
              <a:cs typeface="Azeret Mono" pitchFamily="2" charset="-18"/>
            </a:endParaRPr>
          </a:p>
          <a:p>
            <a:r>
              <a:rPr lang="cs-CZ" sz="1800" b="1" dirty="0">
                <a:solidFill>
                  <a:schemeClr val="accent1"/>
                </a:solidFill>
              </a:rPr>
              <a:t>interdisciplinární spolupráce </a:t>
            </a:r>
            <a:r>
              <a:rPr lang="cs-CZ" sz="1800" dirty="0"/>
              <a:t>– tým je složen z různých profesí (UI/UX, analytici, architekti, vývojáři, právníci, metodici, projektoví manažeři, …)</a:t>
            </a:r>
          </a:p>
          <a:p>
            <a:endParaRPr lang="cs-CZ" sz="1800" dirty="0"/>
          </a:p>
          <a:p>
            <a:r>
              <a:rPr lang="cs-CZ" sz="1800" dirty="0"/>
              <a:t>využíváme propojení znalostí a přístupů z více oborů (např. práva, IT, geoinformatiky, veřejných zakázek), které se v praxi vzájemně obohacují</a:t>
            </a:r>
          </a:p>
          <a:p>
            <a:pPr marL="0" indent="0">
              <a:buNone/>
            </a:pPr>
            <a:endParaRPr lang="cs-CZ" sz="1800" dirty="0"/>
          </a:p>
          <a:p>
            <a:r>
              <a:rPr lang="cs-CZ" sz="1800" dirty="0"/>
              <a:t>cílem je nalézt </a:t>
            </a:r>
            <a:r>
              <a:rPr lang="cs-CZ" sz="1800" b="1" dirty="0">
                <a:solidFill>
                  <a:schemeClr val="accent1"/>
                </a:solidFill>
              </a:rPr>
              <a:t>společnou řeč mezi světem IT a veřejnou správou</a:t>
            </a:r>
            <a:endParaRPr lang="cs-CZ" sz="1800" dirty="0"/>
          </a:p>
          <a:p>
            <a:endParaRPr lang="cs-CZ" dirty="0"/>
          </a:p>
          <a:p>
            <a:endParaRPr lang="cs-CZ" dirty="0"/>
          </a:p>
        </p:txBody>
      </p:sp>
      <p:sp>
        <p:nvSpPr>
          <p:cNvPr id="5" name="Zástupný symbol pro zápatí 4">
            <a:extLst>
              <a:ext uri="{FF2B5EF4-FFF2-40B4-BE49-F238E27FC236}">
                <a16:creationId xmlns:a16="http://schemas.microsoft.com/office/drawing/2014/main" id="{73DB542B-0DE8-DFBF-F542-D8090C0F2101}"/>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6" name="Zástupný symbol pro číslo snímku 5">
            <a:extLst>
              <a:ext uri="{FF2B5EF4-FFF2-40B4-BE49-F238E27FC236}">
                <a16:creationId xmlns:a16="http://schemas.microsoft.com/office/drawing/2014/main" id="{4D17BEA9-B896-88B1-27E5-582A17E5E9ED}"/>
              </a:ext>
            </a:extLst>
          </p:cNvPr>
          <p:cNvSpPr>
            <a:spLocks noGrp="1"/>
          </p:cNvSpPr>
          <p:nvPr>
            <p:ph type="sldNum" sz="quarter" idx="12"/>
          </p:nvPr>
        </p:nvSpPr>
        <p:spPr/>
        <p:txBody>
          <a:bodyPr/>
          <a:lstStyle/>
          <a:p>
            <a:fld id="{F21F385E-1634-DB44-B85F-E63591247372}" type="slidenum">
              <a:rPr lang="cs-CZ" smtClean="0"/>
              <a:t>2</a:t>
            </a:fld>
            <a:endParaRPr lang="cs-CZ"/>
          </a:p>
        </p:txBody>
      </p:sp>
    </p:spTree>
    <p:extLst>
      <p:ext uri="{BB962C8B-B14F-4D97-AF65-F5344CB8AC3E}">
        <p14:creationId xmlns:p14="http://schemas.microsoft.com/office/powerpoint/2010/main" val="349818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B0DAB-7BF2-1B94-39F2-5D00024E2D8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683ABA-1906-9FA4-AE1F-CF53B1641FA1}"/>
              </a:ext>
            </a:extLst>
          </p:cNvPr>
          <p:cNvSpPr>
            <a:spLocks noGrp="1"/>
          </p:cNvSpPr>
          <p:nvPr>
            <p:ph type="title"/>
          </p:nvPr>
        </p:nvSpPr>
        <p:spPr>
          <a:xfrm>
            <a:off x="540000" y="431999"/>
            <a:ext cx="11113200" cy="850618"/>
          </a:xfrm>
        </p:spPr>
        <p:txBody>
          <a:bodyPr/>
          <a:lstStyle/>
          <a:p>
            <a:r>
              <a:rPr lang="cs-CZ" b="1" dirty="0">
                <a:solidFill>
                  <a:schemeClr val="tx1"/>
                </a:solidFill>
              </a:rPr>
              <a:t>CO JE CÍLEM</a:t>
            </a:r>
            <a:r>
              <a:rPr lang="cs-CZ" sz="3600" dirty="0">
                <a:solidFill>
                  <a:schemeClr val="accent1">
                    <a:lumMod val="76000"/>
                  </a:schemeClr>
                </a:solidFill>
              </a:rPr>
              <a:t>_</a:t>
            </a:r>
            <a:endParaRPr lang="cs-CZ" dirty="0">
              <a:solidFill>
                <a:schemeClr val="tx1"/>
              </a:solidFill>
            </a:endParaRPr>
          </a:p>
        </p:txBody>
      </p:sp>
      <p:sp>
        <p:nvSpPr>
          <p:cNvPr id="3" name="Zástupný obsah 2">
            <a:extLst>
              <a:ext uri="{FF2B5EF4-FFF2-40B4-BE49-F238E27FC236}">
                <a16:creationId xmlns:a16="http://schemas.microsoft.com/office/drawing/2014/main" id="{A734FB94-86CB-15E4-BA62-88010E1B5DBA}"/>
              </a:ext>
            </a:extLst>
          </p:cNvPr>
          <p:cNvSpPr>
            <a:spLocks noGrp="1"/>
          </p:cNvSpPr>
          <p:nvPr>
            <p:ph idx="1"/>
          </p:nvPr>
        </p:nvSpPr>
        <p:spPr>
          <a:xfrm>
            <a:off x="513496" y="1613959"/>
            <a:ext cx="11113200" cy="3961424"/>
          </a:xfrm>
        </p:spPr>
        <p:txBody>
          <a:bodyPr>
            <a:normAutofit fontScale="85000" lnSpcReduction="20000"/>
          </a:bodyPr>
          <a:lstStyle/>
          <a:p>
            <a:pPr marL="0" indent="0">
              <a:buNone/>
            </a:pPr>
            <a:r>
              <a:rPr lang="cs-CZ" sz="2800" b="1" dirty="0">
                <a:latin typeface="Azeret Mono" pitchFamily="2" charset="-18"/>
                <a:cs typeface="Azeret Mono" pitchFamily="2" charset="-18"/>
              </a:rPr>
              <a:t>Kompetenční centra </a:t>
            </a:r>
            <a:r>
              <a:rPr lang="cs-CZ" sz="2800" dirty="0">
                <a:latin typeface="Azeret Mono" pitchFamily="2" charset="-18"/>
                <a:cs typeface="Azeret Mono" pitchFamily="2" charset="-18"/>
              </a:rPr>
              <a:t>jsou </a:t>
            </a:r>
            <a:r>
              <a:rPr lang="cs-CZ" sz="2800" b="1" dirty="0" err="1">
                <a:solidFill>
                  <a:schemeClr val="accent1"/>
                </a:solidFill>
                <a:latin typeface="Azeret Mono" pitchFamily="2" charset="-18"/>
                <a:cs typeface="Azeret Mono" pitchFamily="2" charset="-18"/>
              </a:rPr>
              <a:t>službovým</a:t>
            </a:r>
            <a:r>
              <a:rPr lang="cs-CZ" sz="2800" b="1" dirty="0">
                <a:solidFill>
                  <a:schemeClr val="accent1"/>
                </a:solidFill>
                <a:latin typeface="Azeret Mono" pitchFamily="2" charset="-18"/>
                <a:cs typeface="Azeret Mono" pitchFamily="2" charset="-18"/>
              </a:rPr>
              <a:t> odborem </a:t>
            </a:r>
            <a:r>
              <a:rPr lang="cs-CZ" sz="2800" dirty="0">
                <a:latin typeface="Azeret Mono" pitchFamily="2" charset="-18"/>
                <a:cs typeface="Azeret Mono" pitchFamily="2" charset="-18"/>
              </a:rPr>
              <a:t>Digitální a informační agentury. Působí jako </a:t>
            </a:r>
            <a:r>
              <a:rPr lang="cs-CZ" sz="2800" b="1" dirty="0">
                <a:latin typeface="Azeret Mono" pitchFamily="2" charset="-18"/>
                <a:cs typeface="Azeret Mono" pitchFamily="2" charset="-18"/>
              </a:rPr>
              <a:t>partner veřejné správy </a:t>
            </a:r>
            <a:r>
              <a:rPr lang="cs-CZ" sz="2800" dirty="0">
                <a:latin typeface="Azeret Mono" pitchFamily="2" charset="-18"/>
                <a:cs typeface="Azeret Mono" pitchFamily="2" charset="-18"/>
              </a:rPr>
              <a:t>pro digitální transformaci.</a:t>
            </a:r>
            <a:endParaRPr lang="en-US" sz="2800" dirty="0">
              <a:latin typeface="Azeret Mono" pitchFamily="2" charset="-18"/>
              <a:cs typeface="Azeret Mono" pitchFamily="2" charset="-18"/>
            </a:endParaRPr>
          </a:p>
          <a:p>
            <a:pPr marL="287655" indent="-287655"/>
            <a:endParaRPr lang="cs-CZ" sz="2800" b="1" dirty="0">
              <a:latin typeface="Azeret Mono" pitchFamily="2" charset="-18"/>
              <a:cs typeface="Azeret Mono" pitchFamily="2" charset="-18"/>
            </a:endParaRPr>
          </a:p>
          <a:p>
            <a:pPr marL="0" indent="0">
              <a:buNone/>
            </a:pPr>
            <a:r>
              <a:rPr lang="cs-CZ" sz="2800" b="1" dirty="0">
                <a:latin typeface="Azeret Mono" pitchFamily="2" charset="-18"/>
                <a:cs typeface="Azeret Mono" pitchFamily="2" charset="-18"/>
              </a:rPr>
              <a:t>Poskytování služeb do prostředí veřejné správy </a:t>
            </a:r>
          </a:p>
          <a:p>
            <a:pPr marL="287655" indent="-287655"/>
            <a:r>
              <a:rPr lang="cs-CZ" sz="2800" dirty="0">
                <a:latin typeface="Azeret Mono" pitchFamily="2" charset="-18"/>
                <a:cs typeface="Azeret Mono" pitchFamily="2" charset="-18"/>
              </a:rPr>
              <a:t>nahrazení části externě nakupovaných služeb</a:t>
            </a:r>
          </a:p>
          <a:p>
            <a:pPr marL="287655" indent="-287655"/>
            <a:r>
              <a:rPr lang="cs-CZ" sz="2800" dirty="0">
                <a:latin typeface="Azeret Mono" pitchFamily="2" charset="-18"/>
                <a:cs typeface="Azeret Mono" pitchFamily="2" charset="-18"/>
              </a:rPr>
              <a:t>úspora času</a:t>
            </a:r>
          </a:p>
          <a:p>
            <a:pPr marL="287655" indent="-287655"/>
            <a:r>
              <a:rPr lang="cs-CZ" sz="2800" dirty="0">
                <a:latin typeface="Azeret Mono" pitchFamily="2" charset="-18"/>
                <a:cs typeface="Azeret Mono" pitchFamily="2" charset="-18"/>
              </a:rPr>
              <a:t>pomoc v oblastech, kde na straně organizace schází kapacita či kompetence</a:t>
            </a:r>
          </a:p>
          <a:p>
            <a:pPr marL="287655" indent="-287655"/>
            <a:r>
              <a:rPr lang="cs-CZ" sz="2800" dirty="0">
                <a:latin typeface="Azeret Mono" pitchFamily="2" charset="-18"/>
                <a:cs typeface="Azeret Mono" pitchFamily="2" charset="-18"/>
              </a:rPr>
              <a:t>konzultace</a:t>
            </a:r>
            <a:r>
              <a:rPr lang="cs-CZ" sz="2800" noProof="0" dirty="0">
                <a:latin typeface="Azeret Mono" pitchFamily="2" charset="-18"/>
                <a:cs typeface="Azeret Mono" pitchFamily="2" charset="-18"/>
              </a:rPr>
              <a:t> jsou poskytovány </a:t>
            </a:r>
            <a:r>
              <a:rPr lang="cs-CZ" sz="2800" b="1" noProof="0" dirty="0">
                <a:solidFill>
                  <a:schemeClr val="accent1"/>
                </a:solidFill>
                <a:latin typeface="Azeret Mono" pitchFamily="2" charset="-18"/>
                <a:cs typeface="Azeret Mono" pitchFamily="2" charset="-18"/>
              </a:rPr>
              <a:t>bezplatně</a:t>
            </a:r>
            <a:endParaRPr lang="cs-CZ" sz="2800" b="1" dirty="0">
              <a:solidFill>
                <a:schemeClr val="accent1"/>
              </a:solidFill>
              <a:latin typeface="Azeret Mono" pitchFamily="2" charset="-18"/>
              <a:cs typeface="Azeret Mono" pitchFamily="2" charset="-18"/>
            </a:endParaRPr>
          </a:p>
        </p:txBody>
      </p:sp>
      <p:sp>
        <p:nvSpPr>
          <p:cNvPr id="4" name="Zástupný symbol pro zápatí 3">
            <a:extLst>
              <a:ext uri="{FF2B5EF4-FFF2-40B4-BE49-F238E27FC236}">
                <a16:creationId xmlns:a16="http://schemas.microsoft.com/office/drawing/2014/main" id="{60B19873-52A6-89D9-234D-74C32708CF94}"/>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5" name="Zástupný symbol pro číslo snímku 4">
            <a:extLst>
              <a:ext uri="{FF2B5EF4-FFF2-40B4-BE49-F238E27FC236}">
                <a16:creationId xmlns:a16="http://schemas.microsoft.com/office/drawing/2014/main" id="{C879BE66-63B0-11A3-0449-4CE777B7616F}"/>
              </a:ext>
            </a:extLst>
          </p:cNvPr>
          <p:cNvSpPr>
            <a:spLocks noGrp="1"/>
          </p:cNvSpPr>
          <p:nvPr>
            <p:ph type="sldNum" sz="quarter" idx="12"/>
          </p:nvPr>
        </p:nvSpPr>
        <p:spPr/>
        <p:txBody>
          <a:bodyPr/>
          <a:lstStyle/>
          <a:p>
            <a:fld id="{F21F385E-1634-DB44-B85F-E63591247372}" type="slidenum">
              <a:rPr lang="cs-CZ" smtClean="0"/>
              <a:t>3</a:t>
            </a:fld>
            <a:endParaRPr lang="cs-CZ"/>
          </a:p>
        </p:txBody>
      </p:sp>
    </p:spTree>
    <p:extLst>
      <p:ext uri="{BB962C8B-B14F-4D97-AF65-F5344CB8AC3E}">
        <p14:creationId xmlns:p14="http://schemas.microsoft.com/office/powerpoint/2010/main" val="22959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480ED-2323-93AA-7197-F557309D895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4868BB2-B19A-6CF1-5DDC-BC6B4158B5EF}"/>
              </a:ext>
            </a:extLst>
          </p:cNvPr>
          <p:cNvSpPr>
            <a:spLocks noGrp="1"/>
          </p:cNvSpPr>
          <p:nvPr>
            <p:ph type="title"/>
          </p:nvPr>
        </p:nvSpPr>
        <p:spPr/>
        <p:txBody>
          <a:bodyPr>
            <a:normAutofit/>
          </a:bodyPr>
          <a:lstStyle/>
          <a:p>
            <a:r>
              <a:rPr lang="cs-CZ" b="1" dirty="0">
                <a:solidFill>
                  <a:schemeClr val="tx1"/>
                </a:solidFill>
              </a:rPr>
              <a:t>CO NABÍZÍME</a:t>
            </a:r>
            <a:r>
              <a:rPr lang="cs-CZ" sz="3600" dirty="0">
                <a:solidFill>
                  <a:schemeClr val="accent1">
                    <a:lumMod val="76000"/>
                  </a:schemeClr>
                </a:solidFill>
              </a:rPr>
              <a:t>_</a:t>
            </a:r>
            <a:endParaRPr lang="cs-CZ" dirty="0">
              <a:solidFill>
                <a:schemeClr val="tx1"/>
              </a:solidFill>
            </a:endParaRPr>
          </a:p>
        </p:txBody>
      </p:sp>
      <p:sp>
        <p:nvSpPr>
          <p:cNvPr id="3" name="Zástupný obsah 2">
            <a:extLst>
              <a:ext uri="{FF2B5EF4-FFF2-40B4-BE49-F238E27FC236}">
                <a16:creationId xmlns:a16="http://schemas.microsoft.com/office/drawing/2014/main" id="{3162464A-273C-1BD0-0F4B-42DF983B7D26}"/>
              </a:ext>
            </a:extLst>
          </p:cNvPr>
          <p:cNvSpPr>
            <a:spLocks noGrp="1"/>
          </p:cNvSpPr>
          <p:nvPr>
            <p:ph sz="half" idx="1"/>
          </p:nvPr>
        </p:nvSpPr>
        <p:spPr>
          <a:xfrm>
            <a:off x="268124" y="1220655"/>
            <a:ext cx="6637414" cy="4046538"/>
          </a:xfrm>
        </p:spPr>
        <p:txBody>
          <a:bodyPr>
            <a:noAutofit/>
          </a:bodyPr>
          <a:lstStyle/>
          <a:p>
            <a:pPr marL="575945" lvl="1" indent="-287655"/>
            <a:r>
              <a:rPr lang="cs-CZ" sz="2000" dirty="0">
                <a:latin typeface="Azeret Mono" pitchFamily="2" charset="-18"/>
                <a:cs typeface="Azeret Mono" pitchFamily="2" charset="-18"/>
              </a:rPr>
              <a:t>konzultace</a:t>
            </a:r>
          </a:p>
          <a:p>
            <a:pPr marL="575945" lvl="1" indent="-287655"/>
            <a:r>
              <a:rPr lang="cs-CZ" sz="2000" dirty="0">
                <a:latin typeface="Azeret Mono" pitchFamily="2" charset="-18"/>
                <a:cs typeface="Azeret Mono" pitchFamily="2" charset="-18"/>
              </a:rPr>
              <a:t>Portál kompetenčních center DIA</a:t>
            </a:r>
          </a:p>
          <a:p>
            <a:pPr marL="575945" lvl="1" indent="-287655"/>
            <a:r>
              <a:rPr lang="cs-CZ" sz="2000" dirty="0">
                <a:latin typeface="Azeret Mono" pitchFamily="2" charset="-18"/>
                <a:cs typeface="Azeret Mono" pitchFamily="2" charset="-18"/>
              </a:rPr>
              <a:t>metodická činnost</a:t>
            </a:r>
          </a:p>
          <a:p>
            <a:pPr marL="575945" lvl="1" indent="-287655"/>
            <a:r>
              <a:rPr lang="cs-CZ" sz="2000" dirty="0">
                <a:latin typeface="Azeret Mono" pitchFamily="2" charset="-18"/>
                <a:cs typeface="Azeret Mono" pitchFamily="2" charset="-18"/>
              </a:rPr>
              <a:t>podpora vzdělávání</a:t>
            </a:r>
          </a:p>
        </p:txBody>
      </p:sp>
      <p:sp>
        <p:nvSpPr>
          <p:cNvPr id="5" name="Zástupný symbol pro zápatí 4">
            <a:extLst>
              <a:ext uri="{FF2B5EF4-FFF2-40B4-BE49-F238E27FC236}">
                <a16:creationId xmlns:a16="http://schemas.microsoft.com/office/drawing/2014/main" id="{361B1EE7-34C1-ACB2-24A0-EE670DE64010}"/>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6" name="Zástupný symbol pro číslo snímku 5">
            <a:extLst>
              <a:ext uri="{FF2B5EF4-FFF2-40B4-BE49-F238E27FC236}">
                <a16:creationId xmlns:a16="http://schemas.microsoft.com/office/drawing/2014/main" id="{D256B21C-5DA7-661F-528D-37E914B6385C}"/>
              </a:ext>
            </a:extLst>
          </p:cNvPr>
          <p:cNvSpPr>
            <a:spLocks noGrp="1"/>
          </p:cNvSpPr>
          <p:nvPr>
            <p:ph type="sldNum" sz="quarter" idx="12"/>
          </p:nvPr>
        </p:nvSpPr>
        <p:spPr/>
        <p:txBody>
          <a:bodyPr/>
          <a:lstStyle/>
          <a:p>
            <a:fld id="{F21F385E-1634-DB44-B85F-E63591247372}" type="slidenum">
              <a:rPr lang="cs-CZ" smtClean="0"/>
              <a:t>4</a:t>
            </a:fld>
            <a:endParaRPr lang="cs-CZ"/>
          </a:p>
        </p:txBody>
      </p:sp>
      <p:pic>
        <p:nvPicPr>
          <p:cNvPr id="12" name="Obrázek 11">
            <a:extLst>
              <a:ext uri="{FF2B5EF4-FFF2-40B4-BE49-F238E27FC236}">
                <a16:creationId xmlns:a16="http://schemas.microsoft.com/office/drawing/2014/main" id="{E13CC785-BBC9-C0BB-E3A7-E8AE4CF7E58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66259" y1="51351" x2="67971" y2="45700"/>
                        <a14:foregroundMark x1="58435" y1="73956" x2="70660" y2="66339"/>
                        <a14:foregroundMark x1="70660" y1="66339" x2="73594" y2="73956"/>
                        <a14:foregroundMark x1="29095" y1="66830" x2="37408" y2="62162"/>
                        <a14:foregroundMark x1="24939" y1="40295" x2="34719" y2="48894"/>
                        <a14:foregroundMark x1="34719" y1="48894" x2="33007" y2="47912"/>
                        <a14:foregroundMark x1="19071" y1="63145" x2="33252" y2="64373"/>
                        <a14:foregroundMark x1="33252" y1="64373" x2="27628" y2="64373"/>
                        <a14:foregroundMark x1="39853" y1="62899" x2="24694" y2="71253"/>
                        <a14:foregroundMark x1="24694" y1="71253" x2="11002" y2="69779"/>
                        <a14:foregroundMark x1="11002" y1="69779" x2="24205" y2="69533"/>
                        <a14:foregroundMark x1="24205" y1="69533" x2="38631" y2="72973"/>
                        <a14:foregroundMark x1="38631" y1="72973" x2="38631" y2="65848"/>
                        <a14:foregroundMark x1="15159" y1="65848" x2="25672" y2="57740"/>
                        <a14:foregroundMark x1="25672" y1="57740" x2="38631" y2="59459"/>
                        <a14:foregroundMark x1="38631" y1="59459" x2="43765" y2="69287"/>
                        <a14:foregroundMark x1="38386" y1="74447" x2="45721" y2="63145"/>
                        <a14:foregroundMark x1="45721" y1="63145" x2="35208" y2="55283"/>
                        <a14:foregroundMark x1="35208" y1="55283" x2="21271" y2="55774"/>
                        <a14:foregroundMark x1="21271" y1="55774" x2="15648" y2="62899"/>
                        <a14:foregroundMark x1="26650" y1="49877" x2="30807" y2="37838"/>
                        <a14:foregroundMark x1="30807" y1="37838" x2="38386" y2="48157"/>
                        <a14:foregroundMark x1="38386" y1="48157" x2="26650" y2="52088"/>
                      </a14:backgroundRemoval>
                    </a14:imgEffect>
                    <a14:imgEffect>
                      <a14:saturation sat="66000"/>
                    </a14:imgEffect>
                  </a14:imgLayer>
                </a14:imgProps>
              </a:ext>
            </a:extLst>
          </a:blip>
          <a:stretch>
            <a:fillRect/>
          </a:stretch>
        </p:blipFill>
        <p:spPr>
          <a:xfrm>
            <a:off x="7707761" y="2400927"/>
            <a:ext cx="4044852" cy="4025073"/>
          </a:xfrm>
          <a:prstGeom prst="rect">
            <a:avLst/>
          </a:prstGeom>
        </p:spPr>
      </p:pic>
    </p:spTree>
    <p:extLst>
      <p:ext uri="{BB962C8B-B14F-4D97-AF65-F5344CB8AC3E}">
        <p14:creationId xmlns:p14="http://schemas.microsoft.com/office/powerpoint/2010/main" val="426024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F787BC-BBA5-38E5-E6F6-7417133F6E5E}"/>
              </a:ext>
            </a:extLst>
          </p:cNvPr>
          <p:cNvSpPr>
            <a:spLocks noGrp="1"/>
          </p:cNvSpPr>
          <p:nvPr>
            <p:ph type="title"/>
          </p:nvPr>
        </p:nvSpPr>
        <p:spPr/>
        <p:txBody>
          <a:bodyPr>
            <a:normAutofit/>
          </a:bodyPr>
          <a:lstStyle/>
          <a:p>
            <a:r>
              <a:rPr lang="cs-CZ" b="1" dirty="0">
                <a:solidFill>
                  <a:schemeClr val="tx1"/>
                </a:solidFill>
              </a:rPr>
              <a:t>Konzultace</a:t>
            </a:r>
            <a:r>
              <a:rPr lang="cs-CZ" sz="3600" dirty="0">
                <a:solidFill>
                  <a:schemeClr val="accent1">
                    <a:lumMod val="76000"/>
                  </a:schemeClr>
                </a:solidFill>
              </a:rPr>
              <a:t>_</a:t>
            </a:r>
            <a:endParaRPr lang="cs-CZ" dirty="0">
              <a:solidFill>
                <a:schemeClr val="tx1"/>
              </a:solidFill>
            </a:endParaRPr>
          </a:p>
        </p:txBody>
      </p:sp>
      <p:sp>
        <p:nvSpPr>
          <p:cNvPr id="3" name="Zástupný obsah 2">
            <a:extLst>
              <a:ext uri="{FF2B5EF4-FFF2-40B4-BE49-F238E27FC236}">
                <a16:creationId xmlns:a16="http://schemas.microsoft.com/office/drawing/2014/main" id="{4E33FA45-BCF6-6EA1-F492-EBEAC5EA218F}"/>
              </a:ext>
            </a:extLst>
          </p:cNvPr>
          <p:cNvSpPr>
            <a:spLocks noGrp="1"/>
          </p:cNvSpPr>
          <p:nvPr>
            <p:ph sz="half" idx="1"/>
          </p:nvPr>
        </p:nvSpPr>
        <p:spPr>
          <a:xfrm>
            <a:off x="540000" y="1331091"/>
            <a:ext cx="5755983" cy="4046538"/>
          </a:xfrm>
        </p:spPr>
        <p:txBody>
          <a:bodyPr>
            <a:noAutofit/>
          </a:bodyPr>
          <a:lstStyle/>
          <a:p>
            <a:pPr marL="312738" lvl="2" indent="-300038">
              <a:buClr>
                <a:schemeClr val="accent1"/>
              </a:buClr>
            </a:pPr>
            <a:r>
              <a:rPr lang="cs-CZ" sz="1800" dirty="0">
                <a:latin typeface="Azeret Mono" pitchFamily="2" charset="-18"/>
                <a:cs typeface="Azeret Mono" pitchFamily="2" charset="-18"/>
              </a:rPr>
              <a:t>analýza</a:t>
            </a:r>
          </a:p>
          <a:p>
            <a:pPr marL="312738" lvl="2" indent="-300038">
              <a:buClr>
                <a:schemeClr val="accent1"/>
              </a:buClr>
            </a:pPr>
            <a:r>
              <a:rPr lang="cs-CZ" sz="1800" dirty="0" err="1">
                <a:latin typeface="Azeret Mono" pitchFamily="2" charset="-18"/>
                <a:cs typeface="Azeret Mono" pitchFamily="2" charset="-18"/>
              </a:rPr>
              <a:t>enterprise</a:t>
            </a:r>
            <a:r>
              <a:rPr lang="cs-CZ" sz="1800" dirty="0">
                <a:latin typeface="Azeret Mono" pitchFamily="2" charset="-18"/>
                <a:cs typeface="Azeret Mono" pitchFamily="2" charset="-18"/>
              </a:rPr>
              <a:t> a </a:t>
            </a:r>
            <a:r>
              <a:rPr lang="cs-CZ" sz="1800" dirty="0" err="1">
                <a:latin typeface="Azeret Mono" pitchFamily="2" charset="-18"/>
                <a:cs typeface="Azeret Mono" pitchFamily="2" charset="-18"/>
              </a:rPr>
              <a:t>solution</a:t>
            </a:r>
            <a:r>
              <a:rPr lang="cs-CZ" sz="1800" dirty="0">
                <a:latin typeface="Azeret Mono" pitchFamily="2" charset="-18"/>
                <a:cs typeface="Azeret Mono" pitchFamily="2" charset="-18"/>
              </a:rPr>
              <a:t> architektura</a:t>
            </a:r>
          </a:p>
          <a:p>
            <a:pPr marL="312738" lvl="2" indent="-300038">
              <a:buClr>
                <a:schemeClr val="accent1"/>
              </a:buClr>
            </a:pPr>
            <a:r>
              <a:rPr lang="cs-CZ" sz="1800" dirty="0">
                <a:latin typeface="Azeret Mono" pitchFamily="2" charset="-18"/>
                <a:cs typeface="Azeret Mono" pitchFamily="2" charset="-18"/>
              </a:rPr>
              <a:t>projektový/</a:t>
            </a:r>
            <a:r>
              <a:rPr lang="cs-CZ" sz="1800" dirty="0" err="1">
                <a:latin typeface="Azeret Mono" pitchFamily="2" charset="-18"/>
                <a:cs typeface="Azeret Mono" pitchFamily="2" charset="-18"/>
              </a:rPr>
              <a:t>delivery</a:t>
            </a:r>
            <a:r>
              <a:rPr lang="cs-CZ" sz="1800" dirty="0">
                <a:latin typeface="Azeret Mono" pitchFamily="2" charset="-18"/>
                <a:cs typeface="Azeret Mono" pitchFamily="2" charset="-18"/>
              </a:rPr>
              <a:t> management</a:t>
            </a:r>
          </a:p>
          <a:p>
            <a:pPr marL="312738" lvl="2" indent="-300038">
              <a:buClr>
                <a:schemeClr val="accent1"/>
              </a:buClr>
            </a:pPr>
            <a:r>
              <a:rPr lang="cs-CZ" sz="1800" dirty="0">
                <a:latin typeface="Azeret Mono" pitchFamily="2" charset="-18"/>
                <a:cs typeface="Azeret Mono" pitchFamily="2" charset="-18"/>
              </a:rPr>
              <a:t>UX/UI</a:t>
            </a:r>
          </a:p>
          <a:p>
            <a:pPr marL="312738" lvl="2" indent="-300038">
              <a:buClr>
                <a:schemeClr val="accent1"/>
              </a:buClr>
            </a:pPr>
            <a:r>
              <a:rPr lang="cs-CZ" sz="1800" dirty="0">
                <a:latin typeface="Azeret Mono" pitchFamily="2" charset="-18"/>
                <a:cs typeface="Azeret Mono" pitchFamily="2" charset="-18"/>
              </a:rPr>
              <a:t>testování</a:t>
            </a:r>
          </a:p>
          <a:p>
            <a:pPr marL="312738" lvl="2" indent="-300038">
              <a:buClr>
                <a:schemeClr val="accent1"/>
              </a:buClr>
            </a:pPr>
            <a:r>
              <a:rPr lang="cs-CZ" sz="1800" dirty="0">
                <a:latin typeface="Azeret Mono" pitchFamily="2" charset="-18"/>
                <a:cs typeface="Azeret Mono" pitchFamily="2" charset="-18"/>
              </a:rPr>
              <a:t>právní servis v ICT oblasti</a:t>
            </a:r>
          </a:p>
          <a:p>
            <a:pPr marL="312738" lvl="2" indent="-300038">
              <a:buClr>
                <a:schemeClr val="accent1"/>
              </a:buClr>
            </a:pPr>
            <a:r>
              <a:rPr lang="cs-CZ" sz="1800" dirty="0">
                <a:latin typeface="Azeret Mono" pitchFamily="2" charset="-18"/>
                <a:cs typeface="Azeret Mono" pitchFamily="2" charset="-18"/>
              </a:rPr>
              <a:t>metodická činnost</a:t>
            </a:r>
          </a:p>
        </p:txBody>
      </p:sp>
      <p:sp>
        <p:nvSpPr>
          <p:cNvPr id="4" name="Zástupný obsah 3">
            <a:extLst>
              <a:ext uri="{FF2B5EF4-FFF2-40B4-BE49-F238E27FC236}">
                <a16:creationId xmlns:a16="http://schemas.microsoft.com/office/drawing/2014/main" id="{3D2CD11D-271F-6222-7E1B-6C6EFE960A74}"/>
              </a:ext>
            </a:extLst>
          </p:cNvPr>
          <p:cNvSpPr>
            <a:spLocks noGrp="1"/>
          </p:cNvSpPr>
          <p:nvPr>
            <p:ph sz="half" idx="2"/>
          </p:nvPr>
        </p:nvSpPr>
        <p:spPr>
          <a:xfrm>
            <a:off x="5671169" y="4495505"/>
            <a:ext cx="6519035" cy="1836161"/>
          </a:xfrm>
        </p:spPr>
        <p:txBody>
          <a:bodyPr anchor="ctr">
            <a:normAutofit/>
          </a:bodyPr>
          <a:lstStyle/>
          <a:p>
            <a:pPr marL="0" indent="0">
              <a:buNone/>
            </a:pPr>
            <a:r>
              <a:rPr lang="cs-CZ" i="1" dirty="0">
                <a:latin typeface="Arial"/>
                <a:cs typeface="Arial"/>
              </a:rPr>
              <a:t>Poskytujeme menší </a:t>
            </a:r>
            <a:r>
              <a:rPr lang="cs-CZ" b="1" i="1" dirty="0">
                <a:solidFill>
                  <a:schemeClr val="accent1"/>
                </a:solidFill>
                <a:latin typeface="Arial"/>
                <a:cs typeface="Arial"/>
              </a:rPr>
              <a:t>projektové týmy </a:t>
            </a:r>
            <a:r>
              <a:rPr lang="cs-CZ" i="1" dirty="0">
                <a:latin typeface="Arial"/>
                <a:cs typeface="Arial"/>
              </a:rPr>
              <a:t>zastřešené </a:t>
            </a:r>
            <a:r>
              <a:rPr lang="cs-CZ" i="1" dirty="0" err="1">
                <a:latin typeface="Arial"/>
                <a:cs typeface="Arial"/>
              </a:rPr>
              <a:t>delivery</a:t>
            </a:r>
            <a:r>
              <a:rPr lang="cs-CZ" i="1" dirty="0">
                <a:latin typeface="Arial"/>
                <a:cs typeface="Arial"/>
              </a:rPr>
              <a:t> managerem, které realizují</a:t>
            </a:r>
            <a:r>
              <a:rPr lang="cs-CZ" b="1" i="1" dirty="0">
                <a:latin typeface="Arial"/>
                <a:cs typeface="Arial"/>
              </a:rPr>
              <a:t> </a:t>
            </a:r>
            <a:r>
              <a:rPr lang="cs-CZ" i="1" dirty="0">
                <a:latin typeface="Arial"/>
                <a:cs typeface="Arial"/>
              </a:rPr>
              <a:t>krátkodobé a střednědobé potřeby OVM</a:t>
            </a:r>
            <a:endParaRPr lang="cs-CZ" i="1" dirty="0">
              <a:latin typeface="DM Sans"/>
              <a:cs typeface="Arial"/>
            </a:endParaRPr>
          </a:p>
        </p:txBody>
      </p:sp>
      <p:sp>
        <p:nvSpPr>
          <p:cNvPr id="5" name="Zástupný symbol pro zápatí 4">
            <a:extLst>
              <a:ext uri="{FF2B5EF4-FFF2-40B4-BE49-F238E27FC236}">
                <a16:creationId xmlns:a16="http://schemas.microsoft.com/office/drawing/2014/main" id="{73DB542B-0DE8-DFBF-F542-D8090C0F2101}"/>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6" name="Zástupný symbol pro číslo snímku 5">
            <a:extLst>
              <a:ext uri="{FF2B5EF4-FFF2-40B4-BE49-F238E27FC236}">
                <a16:creationId xmlns:a16="http://schemas.microsoft.com/office/drawing/2014/main" id="{4D17BEA9-B896-88B1-27E5-582A17E5E9ED}"/>
              </a:ext>
            </a:extLst>
          </p:cNvPr>
          <p:cNvSpPr>
            <a:spLocks noGrp="1"/>
          </p:cNvSpPr>
          <p:nvPr>
            <p:ph type="sldNum" sz="quarter" idx="12"/>
          </p:nvPr>
        </p:nvSpPr>
        <p:spPr/>
        <p:txBody>
          <a:bodyPr/>
          <a:lstStyle/>
          <a:p>
            <a:fld id="{F21F385E-1634-DB44-B85F-E63591247372}" type="slidenum">
              <a:rPr lang="cs-CZ" smtClean="0"/>
              <a:t>5</a:t>
            </a:fld>
            <a:endParaRPr lang="cs-CZ"/>
          </a:p>
        </p:txBody>
      </p:sp>
      <p:pic>
        <p:nvPicPr>
          <p:cNvPr id="7" name="Obrázek 6" descr="Obsah obrázku text, snímek obrazovky, Písmo&#10;&#10;Obsah generovaný pomocí AI může být nesprávný.">
            <a:extLst>
              <a:ext uri="{FF2B5EF4-FFF2-40B4-BE49-F238E27FC236}">
                <a16:creationId xmlns:a16="http://schemas.microsoft.com/office/drawing/2014/main" id="{E457606F-3A0C-AF47-BD2E-A7641135EBA9}"/>
              </a:ext>
            </a:extLst>
          </p:cNvPr>
          <p:cNvPicPr>
            <a:picLocks noChangeAspect="1"/>
          </p:cNvPicPr>
          <p:nvPr/>
        </p:nvPicPr>
        <p:blipFill>
          <a:blip r:embed="rId2"/>
          <a:stretch>
            <a:fillRect/>
          </a:stretch>
        </p:blipFill>
        <p:spPr>
          <a:xfrm>
            <a:off x="7865195" y="714563"/>
            <a:ext cx="2924051" cy="345572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448226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D7121-2F0B-DD7A-BD5E-9AB935DD875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D79A764-C76E-B9B1-6302-42DA2C44FB9A}"/>
              </a:ext>
            </a:extLst>
          </p:cNvPr>
          <p:cNvSpPr>
            <a:spLocks noGrp="1"/>
          </p:cNvSpPr>
          <p:nvPr>
            <p:ph type="title"/>
          </p:nvPr>
        </p:nvSpPr>
        <p:spPr>
          <a:xfrm>
            <a:off x="540000" y="432000"/>
            <a:ext cx="11113200" cy="759462"/>
          </a:xfrm>
        </p:spPr>
        <p:txBody>
          <a:bodyPr anchor="t">
            <a:normAutofit/>
          </a:bodyPr>
          <a:lstStyle/>
          <a:p>
            <a:r>
              <a:rPr lang="cs-CZ" b="1" dirty="0">
                <a:solidFill>
                  <a:schemeClr val="tx1"/>
                </a:solidFill>
              </a:rPr>
              <a:t>PORTÁL KOMPETENČNÍCH CENTER</a:t>
            </a:r>
            <a:r>
              <a:rPr lang="cs-CZ" sz="3600" dirty="0">
                <a:solidFill>
                  <a:schemeClr val="accent1">
                    <a:lumMod val="76000"/>
                  </a:schemeClr>
                </a:solidFill>
              </a:rPr>
              <a:t>_</a:t>
            </a:r>
            <a:endParaRPr lang="cs-CZ" dirty="0">
              <a:solidFill>
                <a:schemeClr val="tx1"/>
              </a:solidFill>
            </a:endParaRPr>
          </a:p>
        </p:txBody>
      </p:sp>
      <p:sp>
        <p:nvSpPr>
          <p:cNvPr id="3" name="Zástupný obsah 2">
            <a:extLst>
              <a:ext uri="{FF2B5EF4-FFF2-40B4-BE49-F238E27FC236}">
                <a16:creationId xmlns:a16="http://schemas.microsoft.com/office/drawing/2014/main" id="{B3415235-409C-C437-797D-AA40ED1FECE5}"/>
              </a:ext>
            </a:extLst>
          </p:cNvPr>
          <p:cNvSpPr>
            <a:spLocks noGrp="1"/>
          </p:cNvSpPr>
          <p:nvPr>
            <p:ph sz="half" idx="1"/>
          </p:nvPr>
        </p:nvSpPr>
        <p:spPr>
          <a:xfrm>
            <a:off x="539999" y="1620000"/>
            <a:ext cx="5847353" cy="4046538"/>
          </a:xfrm>
        </p:spPr>
        <p:txBody>
          <a:bodyPr anchor="t">
            <a:normAutofit/>
          </a:bodyPr>
          <a:lstStyle/>
          <a:p>
            <a:pPr marL="287655" indent="-287655">
              <a:lnSpc>
                <a:spcPct val="110000"/>
              </a:lnSpc>
            </a:pPr>
            <a:r>
              <a:rPr lang="cs-CZ" sz="1800" dirty="0"/>
              <a:t>informační nástroj pro potřeby DIA a odborné veřejnosti</a:t>
            </a:r>
          </a:p>
          <a:p>
            <a:pPr marL="287655" indent="-287655">
              <a:lnSpc>
                <a:spcPct val="110000"/>
              </a:lnSpc>
            </a:pPr>
            <a:r>
              <a:rPr lang="cs-CZ" sz="1800" dirty="0"/>
              <a:t>na portálu budou publikovány </a:t>
            </a:r>
            <a:r>
              <a:rPr lang="cs-CZ" sz="1800" b="1" dirty="0"/>
              <a:t>veřejné informace o IT projektech</a:t>
            </a:r>
            <a:r>
              <a:rPr lang="cs-CZ" sz="1800" dirty="0"/>
              <a:t>, metodiky, e-learningové kurzy, kalendář eGovernmentu, …</a:t>
            </a:r>
          </a:p>
          <a:p>
            <a:pPr marL="287655" indent="-287655">
              <a:lnSpc>
                <a:spcPct val="110000"/>
              </a:lnSpc>
            </a:pPr>
            <a:r>
              <a:rPr lang="cs-CZ" sz="1800" dirty="0"/>
              <a:t>vybrané e-learningové kurzy jsou již realizovány, např. </a:t>
            </a:r>
            <a:r>
              <a:rPr lang="cs-CZ" sz="1800" b="1" dirty="0"/>
              <a:t>příprava na úřednickou zkoušku</a:t>
            </a:r>
          </a:p>
          <a:p>
            <a:pPr marL="287655" indent="-287655">
              <a:lnSpc>
                <a:spcPct val="110000"/>
              </a:lnSpc>
            </a:pPr>
            <a:r>
              <a:rPr lang="cs-CZ" sz="1800" dirty="0"/>
              <a:t>v průběhu 2026 začne portál sloužit odborné veřejnosti</a:t>
            </a:r>
          </a:p>
        </p:txBody>
      </p:sp>
      <p:pic>
        <p:nvPicPr>
          <p:cNvPr id="6" name="Obrázek 5" descr="Obsah obrázku text, snímek obrazovky, Webová stránka, Webové stránky&#10;&#10;Obsah vygenerovaný umělou inteligencí může být nesprávný.">
            <a:extLst>
              <a:ext uri="{FF2B5EF4-FFF2-40B4-BE49-F238E27FC236}">
                <a16:creationId xmlns:a16="http://schemas.microsoft.com/office/drawing/2014/main" id="{1AF3E3B3-E8BF-BBC9-A051-2EB1F9FDEFAB}"/>
              </a:ext>
            </a:extLst>
          </p:cNvPr>
          <p:cNvPicPr>
            <a:picLocks noChangeAspect="1"/>
          </p:cNvPicPr>
          <p:nvPr/>
        </p:nvPicPr>
        <p:blipFill>
          <a:blip r:embed="rId2"/>
          <a:stretch>
            <a:fillRect/>
          </a:stretch>
        </p:blipFill>
        <p:spPr>
          <a:xfrm>
            <a:off x="6096000" y="1850278"/>
            <a:ext cx="5695676" cy="301870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Zástupný symbol pro zápatí 3">
            <a:extLst>
              <a:ext uri="{FF2B5EF4-FFF2-40B4-BE49-F238E27FC236}">
                <a16:creationId xmlns:a16="http://schemas.microsoft.com/office/drawing/2014/main" id="{9763539E-187D-CCA1-A3DC-C92BE68CB53D}"/>
              </a:ext>
            </a:extLst>
          </p:cNvPr>
          <p:cNvSpPr>
            <a:spLocks noGrp="1"/>
          </p:cNvSpPr>
          <p:nvPr>
            <p:ph type="ftr" sz="quarter" idx="11"/>
          </p:nvPr>
        </p:nvSpPr>
        <p:spPr>
          <a:xfrm>
            <a:off x="3405554" y="6325354"/>
            <a:ext cx="5380892" cy="365125"/>
          </a:xfrm>
        </p:spPr>
        <p:txBody>
          <a:bodyPr anchor="b">
            <a:normAutofit/>
          </a:bodyPr>
          <a:lstStyle/>
          <a:p>
            <a:pPr>
              <a:spcAft>
                <a:spcPts val="600"/>
              </a:spcAft>
            </a:pPr>
            <a:r>
              <a:rPr lang="cs-CZ">
                <a:solidFill>
                  <a:schemeClr val="accent3"/>
                </a:solidFill>
              </a:rPr>
              <a:t>DIA.GOV.CZ</a:t>
            </a:r>
          </a:p>
        </p:txBody>
      </p:sp>
      <p:sp>
        <p:nvSpPr>
          <p:cNvPr id="5" name="Zástupný symbol pro číslo snímku 4">
            <a:extLst>
              <a:ext uri="{FF2B5EF4-FFF2-40B4-BE49-F238E27FC236}">
                <a16:creationId xmlns:a16="http://schemas.microsoft.com/office/drawing/2014/main" id="{44661B25-22F7-8F59-CE00-CB0434CC88BE}"/>
              </a:ext>
            </a:extLst>
          </p:cNvPr>
          <p:cNvSpPr>
            <a:spLocks noGrp="1"/>
          </p:cNvSpPr>
          <p:nvPr>
            <p:ph type="sldNum" sz="quarter" idx="12"/>
          </p:nvPr>
        </p:nvSpPr>
        <p:spPr>
          <a:xfrm>
            <a:off x="9831571" y="6325354"/>
            <a:ext cx="1921042" cy="365125"/>
          </a:xfrm>
        </p:spPr>
        <p:txBody>
          <a:bodyPr anchor="b">
            <a:normAutofit/>
          </a:bodyPr>
          <a:lstStyle/>
          <a:p>
            <a:pPr>
              <a:spcAft>
                <a:spcPts val="600"/>
              </a:spcAft>
            </a:pPr>
            <a:fld id="{F21F385E-1634-DB44-B85F-E63591247372}" type="slidenum">
              <a:rPr lang="cs-CZ" smtClean="0"/>
              <a:pPr>
                <a:spcAft>
                  <a:spcPts val="600"/>
                </a:spcAft>
              </a:pPr>
              <a:t>6</a:t>
            </a:fld>
            <a:endParaRPr lang="cs-CZ"/>
          </a:p>
        </p:txBody>
      </p:sp>
    </p:spTree>
    <p:extLst>
      <p:ext uri="{BB962C8B-B14F-4D97-AF65-F5344CB8AC3E}">
        <p14:creationId xmlns:p14="http://schemas.microsoft.com/office/powerpoint/2010/main" val="970280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8C68F-9218-A6F7-104B-47D5C0C81A0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1E7E8D8-A268-CFC7-0B4B-0D64677A2365}"/>
              </a:ext>
            </a:extLst>
          </p:cNvPr>
          <p:cNvSpPr>
            <a:spLocks noGrp="1"/>
          </p:cNvSpPr>
          <p:nvPr>
            <p:ph type="title"/>
          </p:nvPr>
        </p:nvSpPr>
        <p:spPr>
          <a:xfrm>
            <a:off x="540000" y="432000"/>
            <a:ext cx="11113200" cy="759462"/>
          </a:xfrm>
        </p:spPr>
        <p:txBody>
          <a:bodyPr anchor="t">
            <a:normAutofit/>
          </a:bodyPr>
          <a:lstStyle/>
          <a:p>
            <a:pPr>
              <a:lnSpc>
                <a:spcPct val="90000"/>
              </a:lnSpc>
            </a:pPr>
            <a:r>
              <a:rPr lang="cs-CZ" b="1" dirty="0">
                <a:solidFill>
                  <a:schemeClr val="tx1"/>
                </a:solidFill>
              </a:rPr>
              <a:t>konzultace</a:t>
            </a:r>
            <a:r>
              <a:rPr lang="cs-CZ" sz="3600" dirty="0">
                <a:solidFill>
                  <a:schemeClr val="accent1">
                    <a:lumMod val="76000"/>
                  </a:schemeClr>
                </a:solidFill>
              </a:rPr>
              <a:t>_</a:t>
            </a:r>
            <a:endParaRPr lang="cs-CZ" dirty="0">
              <a:solidFill>
                <a:schemeClr val="tx1"/>
              </a:solidFill>
            </a:endParaRPr>
          </a:p>
        </p:txBody>
      </p:sp>
      <p:sp>
        <p:nvSpPr>
          <p:cNvPr id="3" name="Zástupný obsah 2">
            <a:extLst>
              <a:ext uri="{FF2B5EF4-FFF2-40B4-BE49-F238E27FC236}">
                <a16:creationId xmlns:a16="http://schemas.microsoft.com/office/drawing/2014/main" id="{E6D35F7C-46AF-451B-5A6A-7C476EFD0187}"/>
              </a:ext>
            </a:extLst>
          </p:cNvPr>
          <p:cNvSpPr>
            <a:spLocks noGrp="1"/>
          </p:cNvSpPr>
          <p:nvPr>
            <p:ph sz="half" idx="1"/>
          </p:nvPr>
        </p:nvSpPr>
        <p:spPr>
          <a:xfrm>
            <a:off x="540000" y="1620000"/>
            <a:ext cx="5400000" cy="4046538"/>
          </a:xfrm>
        </p:spPr>
        <p:txBody>
          <a:bodyPr anchor="t">
            <a:normAutofit/>
          </a:bodyPr>
          <a:lstStyle/>
          <a:p>
            <a:r>
              <a:rPr lang="cs-CZ" sz="1800" dirty="0"/>
              <a:t>hlavním přínosem kompetenčních center pro veřejnou správu jsou </a:t>
            </a:r>
            <a:r>
              <a:rPr lang="cs-CZ" sz="1800" b="1" dirty="0"/>
              <a:t>konzultace pro ostatní orgány veřejné moci </a:t>
            </a:r>
            <a:r>
              <a:rPr lang="cs-CZ" sz="1800" dirty="0"/>
              <a:t>(ministerstva, ústřední správní orgány, obce a kraje, …)</a:t>
            </a:r>
          </a:p>
          <a:p>
            <a:r>
              <a:rPr lang="cs-CZ" sz="1800" dirty="0"/>
              <a:t>nejde o klasický výkon státní správy, ale o </a:t>
            </a:r>
            <a:r>
              <a:rPr lang="cs-CZ" sz="1800" b="1" dirty="0"/>
              <a:t>moderní přístup</a:t>
            </a:r>
            <a:r>
              <a:rPr lang="cs-CZ" sz="1800" dirty="0"/>
              <a:t>, kdy </a:t>
            </a:r>
            <a:r>
              <a:rPr lang="cs-CZ" sz="1800" b="1" dirty="0"/>
              <a:t>se</a:t>
            </a:r>
            <a:r>
              <a:rPr lang="cs-CZ" sz="1800" dirty="0"/>
              <a:t> </a:t>
            </a:r>
            <a:r>
              <a:rPr lang="cs-CZ" sz="1800" b="1" dirty="0"/>
              <a:t>snažíme společně nalézat řešení</a:t>
            </a:r>
          </a:p>
          <a:p>
            <a:r>
              <a:rPr lang="cs-CZ" sz="1800" dirty="0"/>
              <a:t>kompetenční centra od svého vzniku ukončila </a:t>
            </a:r>
            <a:r>
              <a:rPr lang="cs-CZ" sz="1800" b="1" dirty="0"/>
              <a:t>přes 85 komplexních konzultací</a:t>
            </a:r>
          </a:p>
          <a:p>
            <a:endParaRPr lang="cs-CZ" sz="2200" dirty="0"/>
          </a:p>
        </p:txBody>
      </p:sp>
      <p:sp>
        <p:nvSpPr>
          <p:cNvPr id="5" name="Zástupný symbol pro zápatí 4">
            <a:extLst>
              <a:ext uri="{FF2B5EF4-FFF2-40B4-BE49-F238E27FC236}">
                <a16:creationId xmlns:a16="http://schemas.microsoft.com/office/drawing/2014/main" id="{25B880FF-FD47-B92C-F469-18F904913332}"/>
              </a:ext>
            </a:extLst>
          </p:cNvPr>
          <p:cNvSpPr>
            <a:spLocks noGrp="1"/>
          </p:cNvSpPr>
          <p:nvPr>
            <p:ph type="ftr" sz="quarter" idx="11"/>
          </p:nvPr>
        </p:nvSpPr>
        <p:spPr>
          <a:xfrm>
            <a:off x="3405554" y="6325354"/>
            <a:ext cx="5380892" cy="365125"/>
          </a:xfrm>
        </p:spPr>
        <p:txBody>
          <a:bodyPr anchor="b">
            <a:normAutofit/>
          </a:bodyPr>
          <a:lstStyle/>
          <a:p>
            <a:pPr>
              <a:spcAft>
                <a:spcPts val="600"/>
              </a:spcAft>
            </a:pPr>
            <a:r>
              <a:rPr lang="cs-CZ" dirty="0">
                <a:solidFill>
                  <a:schemeClr val="accent3"/>
                </a:solidFill>
              </a:rPr>
              <a:t>DIA.GOV.CZ</a:t>
            </a:r>
          </a:p>
        </p:txBody>
      </p:sp>
      <p:sp>
        <p:nvSpPr>
          <p:cNvPr id="6" name="Zástupný symbol pro číslo snímku 5">
            <a:extLst>
              <a:ext uri="{FF2B5EF4-FFF2-40B4-BE49-F238E27FC236}">
                <a16:creationId xmlns:a16="http://schemas.microsoft.com/office/drawing/2014/main" id="{98EABEF9-3B08-8BCC-ED6F-59F5BA8167C1}"/>
              </a:ext>
            </a:extLst>
          </p:cNvPr>
          <p:cNvSpPr>
            <a:spLocks noGrp="1"/>
          </p:cNvSpPr>
          <p:nvPr>
            <p:ph type="sldNum" sz="quarter" idx="12"/>
          </p:nvPr>
        </p:nvSpPr>
        <p:spPr>
          <a:xfrm>
            <a:off x="9831571" y="6325354"/>
            <a:ext cx="1921042" cy="365125"/>
          </a:xfrm>
        </p:spPr>
        <p:txBody>
          <a:bodyPr anchor="b">
            <a:normAutofit/>
          </a:bodyPr>
          <a:lstStyle/>
          <a:p>
            <a:pPr>
              <a:spcAft>
                <a:spcPts val="600"/>
              </a:spcAft>
            </a:pPr>
            <a:fld id="{F21F385E-1634-DB44-B85F-E63591247372}" type="slidenum">
              <a:rPr lang="cs-CZ" smtClean="0"/>
              <a:pPr>
                <a:spcAft>
                  <a:spcPts val="600"/>
                </a:spcAft>
              </a:pPr>
              <a:t>7</a:t>
            </a:fld>
            <a:endParaRPr lang="cs-CZ"/>
          </a:p>
        </p:txBody>
      </p:sp>
      <p:pic>
        <p:nvPicPr>
          <p:cNvPr id="7" name="Obrázek 6">
            <a:extLst>
              <a:ext uri="{FF2B5EF4-FFF2-40B4-BE49-F238E27FC236}">
                <a16:creationId xmlns:a16="http://schemas.microsoft.com/office/drawing/2014/main" id="{D0FE4FFA-F082-76C8-1325-D1B8B180DC66}"/>
              </a:ext>
            </a:extLst>
          </p:cNvPr>
          <p:cNvPicPr>
            <a:picLocks noChangeAspect="1"/>
          </p:cNvPicPr>
          <p:nvPr/>
        </p:nvPicPr>
        <p:blipFill>
          <a:blip r:embed="rId2"/>
          <a:stretch>
            <a:fillRect/>
          </a:stretch>
        </p:blipFill>
        <p:spPr>
          <a:xfrm>
            <a:off x="6864262" y="1500972"/>
            <a:ext cx="4768631" cy="4424077"/>
          </a:xfrm>
          <a:prstGeom prst="rect">
            <a:avLst/>
          </a:prstGeom>
        </p:spPr>
      </p:pic>
    </p:spTree>
    <p:extLst>
      <p:ext uri="{BB962C8B-B14F-4D97-AF65-F5344CB8AC3E}">
        <p14:creationId xmlns:p14="http://schemas.microsoft.com/office/powerpoint/2010/main" val="148018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EFB58-FA53-5FFD-5E8A-FAB2D2F249C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FF49FF5-75B9-860F-91E9-E4A2E85A933C}"/>
              </a:ext>
            </a:extLst>
          </p:cNvPr>
          <p:cNvSpPr>
            <a:spLocks noGrp="1"/>
          </p:cNvSpPr>
          <p:nvPr>
            <p:ph type="title"/>
          </p:nvPr>
        </p:nvSpPr>
        <p:spPr>
          <a:xfrm>
            <a:off x="540000" y="432000"/>
            <a:ext cx="11113200" cy="1168200"/>
          </a:xfrm>
        </p:spPr>
        <p:txBody>
          <a:bodyPr>
            <a:normAutofit/>
          </a:bodyPr>
          <a:lstStyle/>
          <a:p>
            <a:r>
              <a:rPr lang="cs-CZ" sz="3200" b="1" kern="100" dirty="0">
                <a:solidFill>
                  <a:schemeClr val="tx1"/>
                </a:solidFill>
                <a:effectLst/>
                <a:latin typeface="Azeret Mono" pitchFamily="2" charset="-18"/>
                <a:ea typeface="Aptos" panose="020B0004020202020204" pitchFamily="34" charset="0"/>
                <a:cs typeface="Azeret Mono" pitchFamily="2" charset="-18"/>
              </a:rPr>
              <a:t>TOP 5 produktů dle počtu konzultací</a:t>
            </a:r>
            <a:r>
              <a:rPr lang="cs-CZ" sz="3200" dirty="0">
                <a:solidFill>
                  <a:schemeClr val="accent1">
                    <a:lumMod val="76000"/>
                  </a:schemeClr>
                </a:solidFill>
                <a:latin typeface="Azeret Mono" pitchFamily="2" charset="-18"/>
                <a:cs typeface="Azeret Mono" pitchFamily="2" charset="-18"/>
              </a:rPr>
              <a:t>_</a:t>
            </a:r>
            <a:endParaRPr lang="cs-CZ" sz="3200" dirty="0">
              <a:solidFill>
                <a:schemeClr val="tx1"/>
              </a:solidFill>
              <a:latin typeface="Azeret Mono" pitchFamily="2" charset="-18"/>
              <a:cs typeface="Azeret Mono" pitchFamily="2" charset="-18"/>
            </a:endParaRPr>
          </a:p>
        </p:txBody>
      </p:sp>
      <p:sp>
        <p:nvSpPr>
          <p:cNvPr id="5" name="Zástupný symbol pro zápatí 4">
            <a:extLst>
              <a:ext uri="{FF2B5EF4-FFF2-40B4-BE49-F238E27FC236}">
                <a16:creationId xmlns:a16="http://schemas.microsoft.com/office/drawing/2014/main" id="{97B1EDC3-2B1D-DB97-7AB0-826864231FE6}"/>
              </a:ext>
            </a:extLst>
          </p:cNvPr>
          <p:cNvSpPr>
            <a:spLocks noGrp="1"/>
          </p:cNvSpPr>
          <p:nvPr>
            <p:ph type="ftr" sz="quarter" idx="11"/>
          </p:nvPr>
        </p:nvSpPr>
        <p:spPr/>
        <p:txBody>
          <a:bodyPr/>
          <a:lstStyle/>
          <a:p>
            <a:r>
              <a:rPr lang="cs-CZ">
                <a:solidFill>
                  <a:schemeClr val="accent3"/>
                </a:solidFill>
              </a:rPr>
              <a:t>DIA.</a:t>
            </a:r>
            <a:r>
              <a:rPr lang="cs-CZ"/>
              <a:t>GOV.CZ</a:t>
            </a:r>
          </a:p>
        </p:txBody>
      </p:sp>
      <p:sp>
        <p:nvSpPr>
          <p:cNvPr id="6" name="Zástupný symbol pro číslo snímku 5">
            <a:extLst>
              <a:ext uri="{FF2B5EF4-FFF2-40B4-BE49-F238E27FC236}">
                <a16:creationId xmlns:a16="http://schemas.microsoft.com/office/drawing/2014/main" id="{2ED4018E-F204-62A2-B10A-A45378B239F6}"/>
              </a:ext>
            </a:extLst>
          </p:cNvPr>
          <p:cNvSpPr>
            <a:spLocks noGrp="1"/>
          </p:cNvSpPr>
          <p:nvPr>
            <p:ph type="sldNum" sz="quarter" idx="12"/>
          </p:nvPr>
        </p:nvSpPr>
        <p:spPr/>
        <p:txBody>
          <a:bodyPr/>
          <a:lstStyle/>
          <a:p>
            <a:fld id="{F21F385E-1634-DB44-B85F-E63591247372}" type="slidenum">
              <a:rPr lang="cs-CZ" smtClean="0"/>
              <a:t>8</a:t>
            </a:fld>
            <a:endParaRPr lang="cs-CZ"/>
          </a:p>
        </p:txBody>
      </p:sp>
      <p:graphicFrame>
        <p:nvGraphicFramePr>
          <p:cNvPr id="8" name="Zástupný obsah 7">
            <a:extLst>
              <a:ext uri="{FF2B5EF4-FFF2-40B4-BE49-F238E27FC236}">
                <a16:creationId xmlns:a16="http://schemas.microsoft.com/office/drawing/2014/main" id="{CF2EFF26-B127-2183-F7E8-F4588A7B6BFE}"/>
              </a:ext>
            </a:extLst>
          </p:cNvPr>
          <p:cNvGraphicFramePr>
            <a:graphicFrameLocks noGrp="1"/>
          </p:cNvGraphicFramePr>
          <p:nvPr>
            <p:ph sz="half" idx="1"/>
            <p:extLst>
              <p:ext uri="{D42A27DB-BD31-4B8C-83A1-F6EECF244321}">
                <p14:modId xmlns:p14="http://schemas.microsoft.com/office/powerpoint/2010/main" val="3490160096"/>
              </p:ext>
            </p:extLst>
          </p:nvPr>
        </p:nvGraphicFramePr>
        <p:xfrm>
          <a:off x="539750" y="1619249"/>
          <a:ext cx="10667511" cy="4031274"/>
        </p:xfrm>
        <a:graphic>
          <a:graphicData uri="http://schemas.openxmlformats.org/drawingml/2006/table">
            <a:tbl>
              <a:tblPr firstRow="1" bandRow="1">
                <a:tableStyleId>{5C22544A-7EE6-4342-B048-85BDC9FD1C3A}</a:tableStyleId>
              </a:tblPr>
              <a:tblGrid>
                <a:gridCol w="1101481">
                  <a:extLst>
                    <a:ext uri="{9D8B030D-6E8A-4147-A177-3AD203B41FA5}">
                      <a16:colId xmlns:a16="http://schemas.microsoft.com/office/drawing/2014/main" val="1729002721"/>
                    </a:ext>
                  </a:extLst>
                </a:gridCol>
                <a:gridCol w="7033846">
                  <a:extLst>
                    <a:ext uri="{9D8B030D-6E8A-4147-A177-3AD203B41FA5}">
                      <a16:colId xmlns:a16="http://schemas.microsoft.com/office/drawing/2014/main" val="2017285451"/>
                    </a:ext>
                  </a:extLst>
                </a:gridCol>
                <a:gridCol w="2532184">
                  <a:extLst>
                    <a:ext uri="{9D8B030D-6E8A-4147-A177-3AD203B41FA5}">
                      <a16:colId xmlns:a16="http://schemas.microsoft.com/office/drawing/2014/main" val="3983262574"/>
                    </a:ext>
                  </a:extLst>
                </a:gridCol>
              </a:tblGrid>
              <a:tr h="671879">
                <a:tc>
                  <a:txBody>
                    <a:bodyPr/>
                    <a:lstStyle/>
                    <a:p>
                      <a:pPr algn="ctr"/>
                      <a:r>
                        <a:rPr lang="cs-CZ" sz="2000" b="0"/>
                        <a:t>pořadí</a:t>
                      </a:r>
                    </a:p>
                  </a:txBody>
                  <a:tcPr anchor="ctr"/>
                </a:tc>
                <a:tc>
                  <a:txBody>
                    <a:bodyPr/>
                    <a:lstStyle/>
                    <a:p>
                      <a:pPr algn="l"/>
                      <a:r>
                        <a:rPr lang="cs-CZ" sz="2000" b="0"/>
                        <a:t>název </a:t>
                      </a:r>
                    </a:p>
                  </a:txBody>
                  <a:tcPr anchor="ctr"/>
                </a:tc>
                <a:tc>
                  <a:txBody>
                    <a:bodyPr/>
                    <a:lstStyle/>
                    <a:p>
                      <a:pPr algn="ctr"/>
                      <a:r>
                        <a:rPr lang="cs-CZ" sz="2000" b="0"/>
                        <a:t>počet konzultací</a:t>
                      </a:r>
                    </a:p>
                  </a:txBody>
                  <a:tcPr anchor="ctr"/>
                </a:tc>
                <a:extLst>
                  <a:ext uri="{0D108BD9-81ED-4DB2-BD59-A6C34878D82A}">
                    <a16:rowId xmlns:a16="http://schemas.microsoft.com/office/drawing/2014/main" val="326759895"/>
                  </a:ext>
                </a:extLst>
              </a:tr>
              <a:tr h="671879">
                <a:tc>
                  <a:txBody>
                    <a:bodyPr/>
                    <a:lstStyle/>
                    <a:p>
                      <a:pPr algn="ctr">
                        <a:buNone/>
                      </a:pPr>
                      <a:r>
                        <a:rPr lang="cs-CZ" sz="2000" kern="100">
                          <a:effectLst/>
                          <a:latin typeface="Aptos" panose="020B0004020202020204" pitchFamily="34" charset="0"/>
                          <a:ea typeface="Aptos" panose="020B0004020202020204" pitchFamily="34" charset="0"/>
                          <a:cs typeface="Times New Roman" panose="02020603050405020304" pitchFamily="18" charset="0"/>
                        </a:rPr>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kern="100">
                          <a:effectLst/>
                          <a:latin typeface="Aptos" panose="020B0004020202020204" pitchFamily="34" charset="0"/>
                          <a:ea typeface="Aptos" panose="020B0004020202020204" pitchFamily="34" charset="0"/>
                          <a:cs typeface="Times New Roman" panose="02020603050405020304" pitchFamily="18" charset="0"/>
                        </a:rPr>
                        <a:t>ICT veřejné zakázky </a:t>
                      </a:r>
                    </a:p>
                  </a:txBody>
                  <a:tcPr anchor="ctr"/>
                </a:tc>
                <a:tc>
                  <a:txBody>
                    <a:bodyPr/>
                    <a:lstStyle/>
                    <a:p>
                      <a:pPr algn="ctr"/>
                      <a:r>
                        <a:rPr lang="cs-CZ" sz="2000" dirty="0"/>
                        <a:t>21</a:t>
                      </a:r>
                    </a:p>
                  </a:txBody>
                  <a:tcPr anchor="ctr"/>
                </a:tc>
                <a:extLst>
                  <a:ext uri="{0D108BD9-81ED-4DB2-BD59-A6C34878D82A}">
                    <a16:rowId xmlns:a16="http://schemas.microsoft.com/office/drawing/2014/main" val="524568012"/>
                  </a:ext>
                </a:extLst>
              </a:tr>
              <a:tr h="671879">
                <a:tc>
                  <a:txBody>
                    <a:bodyPr/>
                    <a:lstStyle/>
                    <a:p>
                      <a:pPr algn="ctr"/>
                      <a:r>
                        <a:rPr lang="cs-CZ" sz="2000"/>
                        <a:t>2</a:t>
                      </a:r>
                    </a:p>
                  </a:txBody>
                  <a:tcPr anchor="ctr"/>
                </a:tc>
                <a:tc>
                  <a:txBody>
                    <a:bodyPr/>
                    <a:lstStyle/>
                    <a:p>
                      <a:pPr algn="l"/>
                      <a:r>
                        <a:rPr lang="cs-CZ" sz="2000" b="1" kern="100" dirty="0" err="1">
                          <a:effectLst/>
                          <a:latin typeface="Aptos" panose="020B0004020202020204" pitchFamily="34" charset="0"/>
                          <a:ea typeface="Aptos" panose="020B0004020202020204" pitchFamily="34" charset="0"/>
                          <a:cs typeface="Times New Roman" panose="02020603050405020304" pitchFamily="18" charset="0"/>
                        </a:rPr>
                        <a:t>Enterprise</a:t>
                      </a:r>
                      <a:r>
                        <a:rPr lang="cs-CZ" sz="2000" b="1" kern="100" dirty="0">
                          <a:effectLst/>
                          <a:latin typeface="Aptos" panose="020B0004020202020204" pitchFamily="34" charset="0"/>
                          <a:ea typeface="Aptos" panose="020B0004020202020204" pitchFamily="34" charset="0"/>
                          <a:cs typeface="Times New Roman" panose="02020603050405020304" pitchFamily="18" charset="0"/>
                        </a:rPr>
                        <a:t> a </a:t>
                      </a:r>
                      <a:r>
                        <a:rPr lang="cs-CZ" sz="2000" b="1" kern="100" dirty="0" err="1">
                          <a:effectLst/>
                          <a:latin typeface="Aptos" panose="020B0004020202020204" pitchFamily="34" charset="0"/>
                          <a:ea typeface="Aptos" panose="020B0004020202020204" pitchFamily="34" charset="0"/>
                          <a:cs typeface="Times New Roman" panose="02020603050405020304" pitchFamily="18" charset="0"/>
                        </a:rPr>
                        <a:t>solution</a:t>
                      </a:r>
                      <a:r>
                        <a:rPr lang="cs-CZ" sz="2000" b="1" kern="100" dirty="0">
                          <a:effectLst/>
                          <a:latin typeface="Aptos" panose="020B0004020202020204" pitchFamily="34" charset="0"/>
                          <a:ea typeface="Aptos" panose="020B0004020202020204" pitchFamily="34" charset="0"/>
                          <a:cs typeface="Times New Roman" panose="02020603050405020304" pitchFamily="18" charset="0"/>
                        </a:rPr>
                        <a:t> architektura</a:t>
                      </a:r>
                      <a:endParaRPr lang="cs-CZ" sz="2000" b="1" dirty="0"/>
                    </a:p>
                  </a:txBody>
                  <a:tcPr anchor="ctr"/>
                </a:tc>
                <a:tc>
                  <a:txBody>
                    <a:bodyPr/>
                    <a:lstStyle/>
                    <a:p>
                      <a:pPr algn="ctr"/>
                      <a:r>
                        <a:rPr lang="cs-CZ" sz="2000" dirty="0"/>
                        <a:t>15</a:t>
                      </a:r>
                    </a:p>
                  </a:txBody>
                  <a:tcPr anchor="ctr"/>
                </a:tc>
                <a:extLst>
                  <a:ext uri="{0D108BD9-81ED-4DB2-BD59-A6C34878D82A}">
                    <a16:rowId xmlns:a16="http://schemas.microsoft.com/office/drawing/2014/main" val="453455779"/>
                  </a:ext>
                </a:extLst>
              </a:tr>
              <a:tr h="671879">
                <a:tc>
                  <a:txBody>
                    <a:bodyPr/>
                    <a:lstStyle/>
                    <a:p>
                      <a:pPr algn="ctr"/>
                      <a:r>
                        <a:rPr lang="cs-CZ" sz="2000"/>
                        <a:t>3</a:t>
                      </a:r>
                    </a:p>
                  </a:txBody>
                  <a:tcPr anchor="ctr"/>
                </a:tc>
                <a:tc>
                  <a:txBody>
                    <a:bodyPr/>
                    <a:lstStyle/>
                    <a:p>
                      <a:pPr algn="l"/>
                      <a:r>
                        <a:rPr lang="cs-CZ" sz="2000" b="1" kern="100" dirty="0">
                          <a:effectLst/>
                          <a:latin typeface="Aptos" panose="020B0004020202020204" pitchFamily="34" charset="0"/>
                          <a:ea typeface="Aptos" panose="020B0004020202020204" pitchFamily="34" charset="0"/>
                          <a:cs typeface="Times New Roman" panose="02020603050405020304" pitchFamily="18" charset="0"/>
                        </a:rPr>
                        <a:t>Evidence dat v RPP či jiných katalozích</a:t>
                      </a:r>
                      <a:endParaRPr lang="cs-CZ" sz="2000" b="1" dirty="0"/>
                    </a:p>
                  </a:txBody>
                  <a:tcPr anchor="ctr"/>
                </a:tc>
                <a:tc>
                  <a:txBody>
                    <a:bodyPr/>
                    <a:lstStyle/>
                    <a:p>
                      <a:pPr algn="ctr"/>
                      <a:r>
                        <a:rPr lang="cs-CZ" sz="2000" dirty="0"/>
                        <a:t>13</a:t>
                      </a:r>
                    </a:p>
                  </a:txBody>
                  <a:tcPr anchor="ctr"/>
                </a:tc>
                <a:extLst>
                  <a:ext uri="{0D108BD9-81ED-4DB2-BD59-A6C34878D82A}">
                    <a16:rowId xmlns:a16="http://schemas.microsoft.com/office/drawing/2014/main" val="3266699733"/>
                  </a:ext>
                </a:extLst>
              </a:tr>
              <a:tr h="671879">
                <a:tc>
                  <a:txBody>
                    <a:bodyPr/>
                    <a:lstStyle/>
                    <a:p>
                      <a:pPr algn="ctr"/>
                      <a:r>
                        <a:rPr lang="cs-CZ" sz="2000"/>
                        <a:t>4</a:t>
                      </a:r>
                    </a:p>
                  </a:txBody>
                  <a:tcPr anchor="ctr"/>
                </a:tc>
                <a:tc>
                  <a:txBody>
                    <a:bodyPr/>
                    <a:lstStyle/>
                    <a:p>
                      <a:pPr algn="l"/>
                      <a:r>
                        <a:rPr lang="cs-CZ" sz="2000" b="1" kern="100" dirty="0">
                          <a:effectLst/>
                          <a:latin typeface="Aptos" panose="020B0004020202020204" pitchFamily="34" charset="0"/>
                          <a:ea typeface="Aptos" panose="020B0004020202020204" pitchFamily="34" charset="0"/>
                          <a:cs typeface="Times New Roman" panose="02020603050405020304" pitchFamily="18" charset="0"/>
                        </a:rPr>
                        <a:t>UX/UI</a:t>
                      </a:r>
                      <a:endParaRPr lang="cs-CZ" sz="2000" b="1" dirty="0"/>
                    </a:p>
                  </a:txBody>
                  <a:tcPr anchor="ctr"/>
                </a:tc>
                <a:tc>
                  <a:txBody>
                    <a:bodyPr/>
                    <a:lstStyle/>
                    <a:p>
                      <a:pPr algn="ctr"/>
                      <a:r>
                        <a:rPr lang="cs-CZ" sz="2000" dirty="0"/>
                        <a:t>12</a:t>
                      </a:r>
                    </a:p>
                  </a:txBody>
                  <a:tcPr anchor="ctr"/>
                </a:tc>
                <a:extLst>
                  <a:ext uri="{0D108BD9-81ED-4DB2-BD59-A6C34878D82A}">
                    <a16:rowId xmlns:a16="http://schemas.microsoft.com/office/drawing/2014/main" val="2168877202"/>
                  </a:ext>
                </a:extLst>
              </a:tr>
              <a:tr h="671879">
                <a:tc>
                  <a:txBody>
                    <a:bodyPr/>
                    <a:lstStyle/>
                    <a:p>
                      <a:pPr algn="ctr"/>
                      <a:r>
                        <a:rPr lang="cs-CZ" sz="2000"/>
                        <a:t>5</a:t>
                      </a:r>
                    </a:p>
                  </a:txBody>
                  <a:tcPr anchor="ctr"/>
                </a:tc>
                <a:tc>
                  <a:txBody>
                    <a:bodyPr/>
                    <a:lstStyle/>
                    <a:p>
                      <a:pPr algn="l"/>
                      <a:r>
                        <a:rPr lang="cs-CZ" sz="2000" b="1" kern="100" dirty="0">
                          <a:effectLst/>
                          <a:latin typeface="Aptos" panose="020B0004020202020204" pitchFamily="34" charset="0"/>
                          <a:ea typeface="Aptos" panose="020B0004020202020204" pitchFamily="34" charset="0"/>
                          <a:cs typeface="Times New Roman" panose="02020603050405020304" pitchFamily="18" charset="0"/>
                        </a:rPr>
                        <a:t>Tvorba zadávací dokumentace a smluvních dokumentů</a:t>
                      </a:r>
                      <a:endParaRPr lang="cs-CZ" sz="2000" b="1" dirty="0"/>
                    </a:p>
                  </a:txBody>
                  <a:tcPr anchor="ctr"/>
                </a:tc>
                <a:tc>
                  <a:txBody>
                    <a:bodyPr/>
                    <a:lstStyle/>
                    <a:p>
                      <a:pPr algn="ctr"/>
                      <a:r>
                        <a:rPr lang="cs-CZ" sz="2000" dirty="0"/>
                        <a:t>8</a:t>
                      </a:r>
                    </a:p>
                  </a:txBody>
                  <a:tcPr anchor="ctr"/>
                </a:tc>
                <a:extLst>
                  <a:ext uri="{0D108BD9-81ED-4DB2-BD59-A6C34878D82A}">
                    <a16:rowId xmlns:a16="http://schemas.microsoft.com/office/drawing/2014/main" val="3197729028"/>
                  </a:ext>
                </a:extLst>
              </a:tr>
            </a:tbl>
          </a:graphicData>
        </a:graphic>
      </p:graphicFrame>
    </p:spTree>
    <p:extLst>
      <p:ext uri="{BB962C8B-B14F-4D97-AF65-F5344CB8AC3E}">
        <p14:creationId xmlns:p14="http://schemas.microsoft.com/office/powerpoint/2010/main" val="73154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3015C-FBF0-51D5-B7CA-7FCABB2291A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0930F3A-51D1-F27B-4CBE-3CD2A1F88523}"/>
              </a:ext>
            </a:extLst>
          </p:cNvPr>
          <p:cNvSpPr>
            <a:spLocks noGrp="1"/>
          </p:cNvSpPr>
          <p:nvPr>
            <p:ph type="title"/>
          </p:nvPr>
        </p:nvSpPr>
        <p:spPr>
          <a:xfrm>
            <a:off x="707260" y="1168925"/>
            <a:ext cx="11113200" cy="1848268"/>
          </a:xfrm>
        </p:spPr>
        <p:txBody>
          <a:bodyPr>
            <a:normAutofit/>
          </a:bodyPr>
          <a:lstStyle/>
          <a:p>
            <a:r>
              <a:rPr lang="cs-CZ" sz="3200" b="1" dirty="0" err="1">
                <a:solidFill>
                  <a:schemeClr val="tx1"/>
                </a:solidFill>
              </a:rPr>
              <a:t>Příklady</a:t>
            </a:r>
            <a:r>
              <a:rPr lang="cs-CZ" sz="3200" dirty="0" err="1">
                <a:solidFill>
                  <a:schemeClr val="accent1">
                    <a:lumMod val="76000"/>
                  </a:schemeClr>
                </a:solidFill>
              </a:rPr>
              <a:t>_</a:t>
            </a:r>
            <a:r>
              <a:rPr lang="cs-CZ" sz="3200" b="1" dirty="0" err="1">
                <a:solidFill>
                  <a:schemeClr val="tx1"/>
                </a:solidFill>
              </a:rPr>
              <a:t>úspěšných</a:t>
            </a:r>
            <a:r>
              <a:rPr lang="cs-CZ" sz="3200" dirty="0">
                <a:solidFill>
                  <a:schemeClr val="accent1">
                    <a:lumMod val="76000"/>
                  </a:schemeClr>
                </a:solidFill>
              </a:rPr>
              <a:t>_</a:t>
            </a:r>
            <a:br>
              <a:rPr lang="cs-CZ" sz="3200" dirty="0">
                <a:solidFill>
                  <a:schemeClr val="accent1">
                    <a:lumMod val="76000"/>
                  </a:schemeClr>
                </a:solidFill>
              </a:rPr>
            </a:br>
            <a:r>
              <a:rPr lang="cs-CZ" sz="3200" b="1" dirty="0">
                <a:solidFill>
                  <a:schemeClr val="tx1"/>
                </a:solidFill>
              </a:rPr>
              <a:t>konzultací</a:t>
            </a:r>
            <a:r>
              <a:rPr lang="cs-CZ" sz="3200" dirty="0">
                <a:solidFill>
                  <a:schemeClr val="accent1">
                    <a:lumMod val="76000"/>
                  </a:schemeClr>
                </a:solidFill>
              </a:rPr>
              <a:t>_</a:t>
            </a:r>
            <a:endParaRPr lang="cs-CZ" sz="3200" b="1" dirty="0">
              <a:solidFill>
                <a:schemeClr val="tx1"/>
              </a:solidFill>
            </a:endParaRPr>
          </a:p>
        </p:txBody>
      </p:sp>
      <p:sp>
        <p:nvSpPr>
          <p:cNvPr id="3" name="Zástupný symbol pro zápatí 2">
            <a:extLst>
              <a:ext uri="{FF2B5EF4-FFF2-40B4-BE49-F238E27FC236}">
                <a16:creationId xmlns:a16="http://schemas.microsoft.com/office/drawing/2014/main" id="{95ACCD13-3451-5B40-BB1F-D1C5B7E8CD58}"/>
              </a:ext>
            </a:extLst>
          </p:cNvPr>
          <p:cNvSpPr>
            <a:spLocks noGrp="1"/>
          </p:cNvSpPr>
          <p:nvPr>
            <p:ph type="ftr" sz="quarter" idx="10"/>
          </p:nvPr>
        </p:nvSpPr>
        <p:spPr/>
        <p:txBody>
          <a:bodyPr/>
          <a:lstStyle/>
          <a:p>
            <a:r>
              <a:rPr lang="cs-CZ">
                <a:solidFill>
                  <a:schemeClr val="accent3"/>
                </a:solidFill>
              </a:rPr>
              <a:t>DIA.</a:t>
            </a:r>
            <a:r>
              <a:rPr lang="cs-CZ"/>
              <a:t>GOV.CZ</a:t>
            </a:r>
          </a:p>
        </p:txBody>
      </p:sp>
    </p:spTree>
    <p:extLst>
      <p:ext uri="{BB962C8B-B14F-4D97-AF65-F5344CB8AC3E}">
        <p14:creationId xmlns:p14="http://schemas.microsoft.com/office/powerpoint/2010/main" val="308140522"/>
      </p:ext>
    </p:extLst>
  </p:cSld>
  <p:clrMapOvr>
    <a:masterClrMapping/>
  </p:clrMapOvr>
</p:sld>
</file>

<file path=ppt/theme/theme1.xml><?xml version="1.0" encoding="utf-8"?>
<a:theme xmlns:a="http://schemas.openxmlformats.org/drawingml/2006/main" name="DIA_ nadpis a text s odrážkami">
  <a:themeElements>
    <a:clrScheme name="Vlastní 1">
      <a:dk1>
        <a:srgbClr val="000000"/>
      </a:dk1>
      <a:lt1>
        <a:srgbClr val="FFFFFF"/>
      </a:lt1>
      <a:dk2>
        <a:srgbClr val="2E2C2B"/>
      </a:dk2>
      <a:lt2>
        <a:srgbClr val="DCDCDC"/>
      </a:lt2>
      <a:accent1>
        <a:srgbClr val="368537"/>
      </a:accent1>
      <a:accent2>
        <a:srgbClr val="35398E"/>
      </a:accent2>
      <a:accent3>
        <a:srgbClr val="2E2C2B"/>
      </a:accent3>
      <a:accent4>
        <a:srgbClr val="BDBCBC"/>
      </a:accent4>
      <a:accent5>
        <a:srgbClr val="C52A3A"/>
      </a:accent5>
      <a:accent6>
        <a:srgbClr val="757575"/>
      </a:accent6>
      <a:hlink>
        <a:srgbClr val="45AC48"/>
      </a:hlink>
      <a:folHlink>
        <a:srgbClr val="3539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rmAutofit/>
      </a:bodyPr>
      <a:lstStyle>
        <a:defPPr algn="l">
          <a:defRPr sz="1800" dirty="0" smtClean="0">
            <a:solidFill>
              <a:srgbClr val="2E2D2C"/>
            </a:solidFill>
          </a:defRPr>
        </a:defPPr>
      </a:lstStyle>
    </a:txDef>
  </a:objectDefaults>
  <a:extraClrSchemeLst/>
  <a:extLst>
    <a:ext uri="{05A4C25C-085E-4340-85A3-A5531E510DB2}">
      <thm15:themeFamily xmlns:thm15="http://schemas.microsoft.com/office/thememl/2012/main" name="DIA_Šablona pro PowerPoint" id="{845E3423-9213-7344-8D79-E13CB9AF2AF1}" vid="{AE38C9AC-1AAC-2E40-A7C1-95048C41D401}"/>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Vlastní 1">
    <a:dk1>
      <a:srgbClr val="000000"/>
    </a:dk1>
    <a:lt1>
      <a:srgbClr val="FFFFFF"/>
    </a:lt1>
    <a:dk2>
      <a:srgbClr val="2E2C2B"/>
    </a:dk2>
    <a:lt2>
      <a:srgbClr val="DCDCDC"/>
    </a:lt2>
    <a:accent1>
      <a:srgbClr val="368537"/>
    </a:accent1>
    <a:accent2>
      <a:srgbClr val="35398E"/>
    </a:accent2>
    <a:accent3>
      <a:srgbClr val="2E2C2B"/>
    </a:accent3>
    <a:accent4>
      <a:srgbClr val="BDBCBC"/>
    </a:accent4>
    <a:accent5>
      <a:srgbClr val="C52A3A"/>
    </a:accent5>
    <a:accent6>
      <a:srgbClr val="757575"/>
    </a:accent6>
    <a:hlink>
      <a:srgbClr val="45AC48"/>
    </a:hlink>
    <a:folHlink>
      <a:srgbClr val="35398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B48D5FF07286E4E9DEEFCC9C6F8A2F8" ma:contentTypeVersion="14" ma:contentTypeDescription="Vytvoří nový dokument" ma:contentTypeScope="" ma:versionID="c245eafd2ffc88db9ad4886b696db656">
  <xsd:schema xmlns:xsd="http://www.w3.org/2001/XMLSchema" xmlns:xs="http://www.w3.org/2001/XMLSchema" xmlns:p="http://schemas.microsoft.com/office/2006/metadata/properties" xmlns:ns2="f2db7bb2-7f08-425f-b377-09316916b28b" xmlns:ns3="1cd6ce18-c394-4ed8-b393-9b5ca485b047" targetNamespace="http://schemas.microsoft.com/office/2006/metadata/properties" ma:root="true" ma:fieldsID="3d12e944b569392d3a443043908f71e1" ns2:_="" ns3:_="">
    <xsd:import namespace="f2db7bb2-7f08-425f-b377-09316916b28b"/>
    <xsd:import namespace="1cd6ce18-c394-4ed8-b393-9b5ca485b04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b7bb2-7f08-425f-b377-09316916b2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Značky obrázků" ma:readOnly="false" ma:fieldId="{5cf76f15-5ced-4ddc-b409-7134ff3c332f}" ma:taxonomyMulti="true" ma:sspId="d2a44d23-90f1-4afd-aa8c-0d6faad4ae9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d6ce18-c394-4ed8-b393-9b5ca485b047" elementFormDefault="qualified">
    <xsd:import namespace="http://schemas.microsoft.com/office/2006/documentManagement/types"/>
    <xsd:import namespace="http://schemas.microsoft.com/office/infopath/2007/PartnerControls"/>
    <xsd:element name="SharedWithUsers" ma:index="12"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dílené s podrobnostmi" ma:internalName="SharedWithDetails" ma:readOnly="true">
      <xsd:simpleType>
        <xsd:restriction base="dms:Note">
          <xsd:maxLength value="255"/>
        </xsd:restriction>
      </xsd:simpleType>
    </xsd:element>
    <xsd:element name="TaxCatchAll" ma:index="16" nillable="true" ma:displayName="Taxonomy Catch All Column" ma:hidden="true" ma:list="{e435091c-216b-4c7f-89c0-adc5cf7f21b8}" ma:internalName="TaxCatchAll" ma:showField="CatchAllData" ma:web="1cd6ce18-c394-4ed8-b393-9b5ca485b0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2db7bb2-7f08-425f-b377-09316916b28b">
      <Terms xmlns="http://schemas.microsoft.com/office/infopath/2007/PartnerControls"/>
    </lcf76f155ced4ddcb4097134ff3c332f>
    <TaxCatchAll xmlns="1cd6ce18-c394-4ed8-b393-9b5ca485b04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DED8E0-8CA2-40C9-99C6-F8033A1D6AFC}">
  <ds:schemaRefs>
    <ds:schemaRef ds:uri="1cd6ce18-c394-4ed8-b393-9b5ca485b047"/>
    <ds:schemaRef ds:uri="f2db7bb2-7f08-425f-b377-09316916b2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AEE03A2-292F-4A2F-93E6-ED5B1A47BD96}">
  <ds:schemaRef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cd6ce18-c394-4ed8-b393-9b5ca485b047"/>
    <ds:schemaRef ds:uri="http://schemas.microsoft.com/office/2006/documentManagement/types"/>
    <ds:schemaRef ds:uri="f2db7bb2-7f08-425f-b377-09316916b28b"/>
    <ds:schemaRef ds:uri="http://purl.org/dc/dcmitype/"/>
    <ds:schemaRef ds:uri="http://purl.org/dc/terms/"/>
  </ds:schemaRefs>
</ds:datastoreItem>
</file>

<file path=customXml/itemProps3.xml><?xml version="1.0" encoding="utf-8"?>
<ds:datastoreItem xmlns:ds="http://schemas.openxmlformats.org/officeDocument/2006/customXml" ds:itemID="{E49EA067-552B-4F5E-B2BA-A3332CA37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TotalTime>
  <Words>875</Words>
  <Application>Microsoft Macintosh PowerPoint</Application>
  <PresentationFormat>Širokoúhlá obrazovka</PresentationFormat>
  <Paragraphs>138</Paragraphs>
  <Slides>18</Slides>
  <Notes>2</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18</vt:i4>
      </vt:variant>
    </vt:vector>
  </HeadingPairs>
  <TitlesOfParts>
    <vt:vector size="26" baseType="lpstr">
      <vt:lpstr>Aptos</vt:lpstr>
      <vt:lpstr>Arial</vt:lpstr>
      <vt:lpstr>Azeret Mono</vt:lpstr>
      <vt:lpstr>Azeret Mono Extrabolt</vt:lpstr>
      <vt:lpstr>Azeret Mono Medium</vt:lpstr>
      <vt:lpstr>DM Sans</vt:lpstr>
      <vt:lpstr>Wingdings</vt:lpstr>
      <vt:lpstr>DIA_ nadpis a text s odrážkami</vt:lpstr>
      <vt:lpstr>Kompetenční centra DIA_  již rok pomáhají_  resortům i krajům_</vt:lpstr>
      <vt:lpstr>Kompetenční centra_</vt:lpstr>
      <vt:lpstr>CO JE CÍLEM_</vt:lpstr>
      <vt:lpstr>CO NABÍZÍME_</vt:lpstr>
      <vt:lpstr>Konzultace_</vt:lpstr>
      <vt:lpstr>PORTÁL KOMPETENČNÍCH CENTER_</vt:lpstr>
      <vt:lpstr>konzultace_</vt:lpstr>
      <vt:lpstr>TOP 5 produktů dle počtu konzultací_</vt:lpstr>
      <vt:lpstr>Příklady_úspěšných_ konzultací_</vt:lpstr>
      <vt:lpstr>Prezentace aplikace PowerPoint</vt:lpstr>
      <vt:lpstr>Prezentace aplikace PowerPoint</vt:lpstr>
      <vt:lpstr>Prezentace aplikace PowerPoint</vt:lpstr>
      <vt:lpstr>Poslání kompetenčních center DIA_</vt:lpstr>
      <vt:lpstr>Konzultace v oblasti veřejných zakázek_</vt:lpstr>
      <vt:lpstr>Prezentace aplikace PowerPoint</vt:lpstr>
      <vt:lpstr>Proč eAkademie_ Digitální kompetence jako základ moderní veřejné správy_        </vt:lpstr>
      <vt:lpstr>Co eAkademie nabízí_ Praktické vzdělávání pro digitální úřad_        </vt:lpstr>
      <vt:lpstr>Děkuji za pozornost_</vt:lpstr>
    </vt:vector>
  </TitlesOfParts>
  <Manager/>
  <Company>DIA_</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DIA_ Šablona pro PowerPoint</dc:title>
  <dc:subject>Výchozí šablona pro prezentace</dc:subject>
  <dc:creator>Karel Drašnar</dc:creator>
  <cp:keywords>PPT prezentace šablona DIA PowerPoint</cp:keywords>
  <dc:description/>
  <cp:lastModifiedBy>David Kroužel</cp:lastModifiedBy>
  <cp:revision>99</cp:revision>
  <dcterms:created xsi:type="dcterms:W3CDTF">2024-02-27T09:26:43Z</dcterms:created>
  <dcterms:modified xsi:type="dcterms:W3CDTF">2025-10-02T07:56:54Z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0x010100EB48D5FF07286E4E9DEEFCC9C6F8A2F8</vt:lpwstr>
  </property>
  <property fmtid="{D5CDD505-2E9C-101B-9397-08002B2CF9AE}" pid="3" name="MediaServiceImageTags">
    <vt:lpwstr/>
  </property>
  <property fmtid="{D5CDD505-2E9C-101B-9397-08002B2CF9AE}" pid="4" name="MSIP_Label_defa4170-0d19-0005-0000-bc88714345d2_Enabled">
    <vt:lpwstr>true</vt:lpwstr>
  </property>
  <property fmtid="{D5CDD505-2E9C-101B-9397-08002B2CF9AE}" pid="5" name="MSIP_Label_defa4170-0d19-0005-0000-bc88714345d2_SetDate">
    <vt:lpwstr>2025-01-07T12:00:21Z</vt:lpwstr>
  </property>
  <property fmtid="{D5CDD505-2E9C-101B-9397-08002B2CF9AE}" pid="6" name="MSIP_Label_defa4170-0d19-0005-0000-bc88714345d2_Method">
    <vt:lpwstr>Privileged</vt:lpwstr>
  </property>
  <property fmtid="{D5CDD505-2E9C-101B-9397-08002B2CF9AE}" pid="7" name="MSIP_Label_defa4170-0d19-0005-0000-bc88714345d2_Name">
    <vt:lpwstr>defa4170-0d19-0005-0000-bc88714345d2</vt:lpwstr>
  </property>
  <property fmtid="{D5CDD505-2E9C-101B-9397-08002B2CF9AE}" pid="8" name="MSIP_Label_defa4170-0d19-0005-0000-bc88714345d2_SiteId">
    <vt:lpwstr>5b6b85cd-44ef-4d66-86d4-603dd2160780</vt:lpwstr>
  </property>
  <property fmtid="{D5CDD505-2E9C-101B-9397-08002B2CF9AE}" pid="9" name="MSIP_Label_defa4170-0d19-0005-0000-bc88714345d2_ActionId">
    <vt:lpwstr>09d878e9-cde8-4503-9cc0-371ec54c2b14</vt:lpwstr>
  </property>
  <property fmtid="{D5CDD505-2E9C-101B-9397-08002B2CF9AE}" pid="10" name="MSIP_Label_defa4170-0d19-0005-0000-bc88714345d2_ContentBits">
    <vt:lpwstr>0</vt:lpwstr>
  </property>
</Properties>
</file>