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9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1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3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4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5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6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7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8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19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20.xml" ContentType="application/vnd.openxmlformats-officedocument.theme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21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  <p:sldMasterId id="2147483685" r:id="rId3"/>
    <p:sldMasterId id="2147483695" r:id="rId4"/>
    <p:sldMasterId id="2147483704" r:id="rId5"/>
    <p:sldMasterId id="2147483715" r:id="rId6"/>
    <p:sldMasterId id="2147483724" r:id="rId7"/>
    <p:sldMasterId id="2147483734" r:id="rId8"/>
    <p:sldMasterId id="2147483747" r:id="rId9"/>
    <p:sldMasterId id="2147483760" r:id="rId10"/>
    <p:sldMasterId id="2147483769" r:id="rId11"/>
    <p:sldMasterId id="2147483778" r:id="rId12"/>
    <p:sldMasterId id="2147483787" r:id="rId13"/>
    <p:sldMasterId id="2147483799" r:id="rId14"/>
    <p:sldMasterId id="2147483854" r:id="rId15"/>
    <p:sldMasterId id="2147483866" r:id="rId16"/>
    <p:sldMasterId id="2147483880" r:id="rId17"/>
    <p:sldMasterId id="2147483899" r:id="rId18"/>
    <p:sldMasterId id="2147483913" r:id="rId19"/>
    <p:sldMasterId id="2147483946" r:id="rId20"/>
    <p:sldMasterId id="2147483995" r:id="rId21"/>
    <p:sldMasterId id="2147484018" r:id="rId22"/>
  </p:sldMasterIdLst>
  <p:notesMasterIdLst>
    <p:notesMasterId r:id="rId58"/>
  </p:notesMasterIdLst>
  <p:sldIdLst>
    <p:sldId id="256" r:id="rId23"/>
    <p:sldId id="336" r:id="rId24"/>
    <p:sldId id="380" r:id="rId25"/>
    <p:sldId id="259" r:id="rId26"/>
    <p:sldId id="924" r:id="rId27"/>
    <p:sldId id="925" r:id="rId28"/>
    <p:sldId id="954" r:id="rId29"/>
    <p:sldId id="448" r:id="rId30"/>
    <p:sldId id="262" r:id="rId31"/>
    <p:sldId id="355" r:id="rId32"/>
    <p:sldId id="933" r:id="rId33"/>
    <p:sldId id="934" r:id="rId34"/>
    <p:sldId id="356" r:id="rId35"/>
    <p:sldId id="357" r:id="rId36"/>
    <p:sldId id="359" r:id="rId37"/>
    <p:sldId id="360" r:id="rId38"/>
    <p:sldId id="263" r:id="rId39"/>
    <p:sldId id="366" r:id="rId40"/>
    <p:sldId id="367" r:id="rId41"/>
    <p:sldId id="958" r:id="rId42"/>
    <p:sldId id="962" r:id="rId43"/>
    <p:sldId id="963" r:id="rId44"/>
    <p:sldId id="411" r:id="rId45"/>
    <p:sldId id="923" r:id="rId46"/>
    <p:sldId id="384" r:id="rId47"/>
    <p:sldId id="437" r:id="rId48"/>
    <p:sldId id="439" r:id="rId49"/>
    <p:sldId id="440" r:id="rId50"/>
    <p:sldId id="281" r:id="rId51"/>
    <p:sldId id="421" r:id="rId52"/>
    <p:sldId id="444" r:id="rId53"/>
    <p:sldId id="445" r:id="rId54"/>
    <p:sldId id="922" r:id="rId55"/>
    <p:sldId id="931" r:id="rId56"/>
    <p:sldId id="404" r:id="rId57"/>
  </p:sldIdLst>
  <p:sldSz cx="10080625" cy="7559675"/>
  <p:notesSz cx="7559675" cy="10691813"/>
  <p:defaultTextStyle>
    <a:defPPr>
      <a:defRPr lang="cs-CZ"/>
    </a:defPPr>
    <a:lvl1pPr marL="0" algn="l" defTabSz="910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071" algn="l" defTabSz="910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0139" algn="l" defTabSz="910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5217" algn="l" defTabSz="910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0289" algn="l" defTabSz="910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5347" algn="l" defTabSz="910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0430" algn="l" defTabSz="910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5504" algn="l" defTabSz="910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0584" algn="l" defTabSz="910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372" y="28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4.xml"/><Relationship Id="rId39" Type="http://schemas.openxmlformats.org/officeDocument/2006/relationships/slide" Target="slides/slide17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2.xml"/><Relationship Id="rId42" Type="http://schemas.openxmlformats.org/officeDocument/2006/relationships/slide" Target="slides/slide20.xml"/><Relationship Id="rId47" Type="http://schemas.openxmlformats.org/officeDocument/2006/relationships/slide" Target="slides/slide25.xml"/><Relationship Id="rId50" Type="http://schemas.openxmlformats.org/officeDocument/2006/relationships/slide" Target="slides/slide28.xml"/><Relationship Id="rId55" Type="http://schemas.openxmlformats.org/officeDocument/2006/relationships/slide" Target="slides/slide33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slide" Target="slides/slide18.xml"/><Relationship Id="rId45" Type="http://schemas.openxmlformats.org/officeDocument/2006/relationships/slide" Target="slides/slide23.xml"/><Relationship Id="rId53" Type="http://schemas.openxmlformats.org/officeDocument/2006/relationships/slide" Target="slides/slide31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slide" Target="slides/slide21.xml"/><Relationship Id="rId48" Type="http://schemas.openxmlformats.org/officeDocument/2006/relationships/slide" Target="slides/slide26.xml"/><Relationship Id="rId56" Type="http://schemas.openxmlformats.org/officeDocument/2006/relationships/slide" Target="slides/slide34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46" Type="http://schemas.openxmlformats.org/officeDocument/2006/relationships/slide" Target="slides/slide24.xml"/><Relationship Id="rId59" Type="http://schemas.openxmlformats.org/officeDocument/2006/relationships/presProps" Target="presProp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9.xml"/><Relationship Id="rId54" Type="http://schemas.openxmlformats.org/officeDocument/2006/relationships/slide" Target="slides/slide3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49" Type="http://schemas.openxmlformats.org/officeDocument/2006/relationships/slide" Target="slides/slide27.xml"/><Relationship Id="rId57" Type="http://schemas.openxmlformats.org/officeDocument/2006/relationships/slide" Target="slides/slide35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9.xml"/><Relationship Id="rId44" Type="http://schemas.openxmlformats.org/officeDocument/2006/relationships/slide" Target="slides/slide22.xml"/><Relationship Id="rId52" Type="http://schemas.openxmlformats.org/officeDocument/2006/relationships/slide" Target="slides/slide30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E0EE52-B928-43F2-A5DB-60675C0CB80C}" type="datetimeFigureOut">
              <a:rPr lang="cs-CZ" smtClean="0"/>
              <a:t>31.10.2024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CD706-1B20-44F4-84FB-10B2BEEFC8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31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0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071" algn="l" defTabSz="910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0139" algn="l" defTabSz="910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5217" algn="l" defTabSz="910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0289" algn="l" defTabSz="910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5347" algn="l" defTabSz="910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0430" algn="l" defTabSz="910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5504" algn="l" defTabSz="910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0584" algn="l" defTabSz="910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CD706-1B20-44F4-84FB-10B2BEEFC83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3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668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2CD706-1B20-44F4-84FB-10B2BEEFC83F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629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3640" y="1768320"/>
            <a:ext cx="907056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3640" y="4057920"/>
            <a:ext cx="907056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7392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555" tIns="50280" rIns="100555" bIns="50280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282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6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0847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1129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14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1694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197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225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2770104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6787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2821" indent="0">
              <a:buNone/>
              <a:defRPr sz="2200" b="1"/>
            </a:lvl2pPr>
            <a:lvl3pPr marL="1005647" indent="0">
              <a:buNone/>
              <a:defRPr sz="2000" b="1"/>
            </a:lvl3pPr>
            <a:lvl4pPr marL="1508471" indent="0">
              <a:buNone/>
              <a:defRPr sz="1800" b="1"/>
            </a:lvl4pPr>
            <a:lvl5pPr marL="2011293" indent="0">
              <a:buNone/>
              <a:defRPr sz="1800" b="1"/>
            </a:lvl5pPr>
            <a:lvl6pPr marL="2514119" indent="0">
              <a:buNone/>
              <a:defRPr sz="1800" b="1"/>
            </a:lvl6pPr>
            <a:lvl7pPr marL="3016940" indent="0">
              <a:buNone/>
              <a:defRPr sz="1800" b="1"/>
            </a:lvl7pPr>
            <a:lvl8pPr marL="3519756" indent="0">
              <a:buNone/>
              <a:defRPr sz="1800" b="1"/>
            </a:lvl8pPr>
            <a:lvl9pPr marL="4022586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41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2821" indent="0">
              <a:buNone/>
              <a:defRPr sz="2200" b="1"/>
            </a:lvl2pPr>
            <a:lvl3pPr marL="1005647" indent="0">
              <a:buNone/>
              <a:defRPr sz="2000" b="1"/>
            </a:lvl3pPr>
            <a:lvl4pPr marL="1508471" indent="0">
              <a:buNone/>
              <a:defRPr sz="1800" b="1"/>
            </a:lvl4pPr>
            <a:lvl5pPr marL="2011293" indent="0">
              <a:buNone/>
              <a:defRPr sz="1800" b="1"/>
            </a:lvl5pPr>
            <a:lvl6pPr marL="2514119" indent="0">
              <a:buNone/>
              <a:defRPr sz="1800" b="1"/>
            </a:lvl6pPr>
            <a:lvl7pPr marL="3016940" indent="0">
              <a:buNone/>
              <a:defRPr sz="1800" b="1"/>
            </a:lvl7pPr>
            <a:lvl8pPr marL="3519756" indent="0">
              <a:buNone/>
              <a:defRPr sz="1800" b="1"/>
            </a:lvl8pPr>
            <a:lvl9pPr marL="4022586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41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7813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2136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76"/>
            <a:ext cx="3251264" cy="1070111"/>
          </a:xfrm>
          <a:prstGeom prst="rect">
            <a:avLst/>
          </a:prstGeom>
        </p:spPr>
        <p:txBody>
          <a:bodyPr lIns="100555" tIns="50280" rIns="100555" bIns="50280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76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27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2821" indent="0">
              <a:buNone/>
              <a:defRPr sz="1500"/>
            </a:lvl2pPr>
            <a:lvl3pPr marL="1005647" indent="0">
              <a:buNone/>
              <a:defRPr sz="1300"/>
            </a:lvl3pPr>
            <a:lvl4pPr marL="1508471" indent="0">
              <a:buNone/>
              <a:defRPr sz="1100"/>
            </a:lvl4pPr>
            <a:lvl5pPr marL="2011293" indent="0">
              <a:buNone/>
              <a:defRPr sz="1100"/>
            </a:lvl5pPr>
            <a:lvl6pPr marL="2514119" indent="0">
              <a:buNone/>
              <a:defRPr sz="1100"/>
            </a:lvl6pPr>
            <a:lvl7pPr marL="3016940" indent="0">
              <a:buNone/>
              <a:defRPr sz="1100"/>
            </a:lvl7pPr>
            <a:lvl8pPr marL="3519756" indent="0">
              <a:buNone/>
              <a:defRPr sz="1100"/>
            </a:lvl8pPr>
            <a:lvl9pPr marL="4022586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578874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6282" y="1081453"/>
            <a:ext cx="9072563" cy="1259946"/>
          </a:xfrm>
          <a:prstGeom prst="rect">
            <a:avLst/>
          </a:prstGeom>
        </p:spPr>
        <p:txBody>
          <a:bodyPr lIns="100555" tIns="50280" rIns="100555" bIns="50280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60767" y="6954201"/>
            <a:ext cx="3192198" cy="524977"/>
          </a:xfrm>
          <a:prstGeom prst="rect">
            <a:avLst/>
          </a:prstGeom>
          <a:ln/>
        </p:spPr>
        <p:txBody>
          <a:bodyPr lIns="100555" tIns="50280" rIns="100555" bIns="50280"/>
          <a:lstStyle>
            <a:lvl1pPr>
              <a:defRPr/>
            </a:lvl1pPr>
          </a:lstStyle>
          <a:p>
            <a:pPr defTabSz="502821">
              <a:defRPr/>
            </a:pPr>
            <a:r>
              <a:rPr lang="cs-CZ" sz="2000">
                <a:solidFill>
                  <a:prstClr val="black"/>
                </a:solidFill>
              </a:rPr>
              <a:t>www.czechglobe.cz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500965" y="6954201"/>
            <a:ext cx="2352146" cy="524977"/>
          </a:xfrm>
          <a:prstGeom prst="rect">
            <a:avLst/>
          </a:prstGeom>
          <a:ln/>
        </p:spPr>
        <p:txBody>
          <a:bodyPr lIns="100555" tIns="50280" rIns="100555" bIns="50280"/>
          <a:lstStyle>
            <a:lvl1pPr>
              <a:defRPr/>
            </a:lvl1pPr>
          </a:lstStyle>
          <a:p>
            <a:pPr defTabSz="502821">
              <a:defRPr/>
            </a:pPr>
            <a:fld id="{D01CCF3E-B1AC-4554-95AB-3546ADCFE577}" type="slidenum">
              <a:rPr lang="cs-CZ" sz="2000" smtClean="0">
                <a:solidFill>
                  <a:prstClr val="black"/>
                </a:solidFill>
              </a:rPr>
              <a:pPr defTabSz="502821">
                <a:defRPr/>
              </a:pPr>
              <a:t>‹#›</a:t>
            </a:fld>
            <a:endParaRPr lang="cs-CZ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61749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5"/>
            <a:ext cx="8568531" cy="2424753"/>
          </a:xfrm>
          <a:prstGeom prst="rect">
            <a:avLst/>
          </a:prstGeom>
        </p:spPr>
        <p:txBody>
          <a:bodyPr lIns="100619" tIns="50312" rIns="100619" bIns="50312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135" indent="0" algn="ctr">
              <a:buNone/>
              <a:defRPr sz="2200"/>
            </a:lvl2pPr>
            <a:lvl3pPr marL="1006273" indent="0" algn="ctr">
              <a:buNone/>
              <a:defRPr sz="2000"/>
            </a:lvl3pPr>
            <a:lvl4pPr marL="1509410" indent="0" algn="ctr">
              <a:buNone/>
              <a:defRPr sz="1800"/>
            </a:lvl4pPr>
            <a:lvl5pPr marL="2012545" indent="0" algn="ctr">
              <a:buNone/>
              <a:defRPr sz="1800"/>
            </a:lvl5pPr>
            <a:lvl6pPr marL="2515683" indent="0" algn="ctr">
              <a:buNone/>
              <a:defRPr sz="1800"/>
            </a:lvl6pPr>
            <a:lvl7pPr marL="3018818" indent="0" algn="ctr">
              <a:buNone/>
              <a:defRPr sz="1800"/>
            </a:lvl7pPr>
            <a:lvl8pPr marL="3521946" indent="0" algn="ctr">
              <a:buNone/>
              <a:defRPr sz="1800"/>
            </a:lvl8pPr>
            <a:lvl9pPr marL="4025089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114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63555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619" tIns="50312" rIns="100619" bIns="50312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31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627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0941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125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1568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188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219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250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644733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3646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1600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3646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1600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81915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135" indent="0">
              <a:buNone/>
              <a:defRPr sz="2200" b="1"/>
            </a:lvl2pPr>
            <a:lvl3pPr marL="1006273" indent="0">
              <a:buNone/>
              <a:defRPr sz="2000" b="1"/>
            </a:lvl3pPr>
            <a:lvl4pPr marL="1509410" indent="0">
              <a:buNone/>
              <a:defRPr sz="1800" b="1"/>
            </a:lvl4pPr>
            <a:lvl5pPr marL="2012545" indent="0">
              <a:buNone/>
              <a:defRPr sz="1800" b="1"/>
            </a:lvl5pPr>
            <a:lvl6pPr marL="2515683" indent="0">
              <a:buNone/>
              <a:defRPr sz="1800" b="1"/>
            </a:lvl6pPr>
            <a:lvl7pPr marL="3018818" indent="0">
              <a:buNone/>
              <a:defRPr sz="1800" b="1"/>
            </a:lvl7pPr>
            <a:lvl8pPr marL="3521946" indent="0">
              <a:buNone/>
              <a:defRPr sz="1800" b="1"/>
            </a:lvl8pPr>
            <a:lvl9pPr marL="4025089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34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135" indent="0">
              <a:buNone/>
              <a:defRPr sz="2200" b="1"/>
            </a:lvl2pPr>
            <a:lvl3pPr marL="1006273" indent="0">
              <a:buNone/>
              <a:defRPr sz="2000" b="1"/>
            </a:lvl3pPr>
            <a:lvl4pPr marL="1509410" indent="0">
              <a:buNone/>
              <a:defRPr sz="1800" b="1"/>
            </a:lvl4pPr>
            <a:lvl5pPr marL="2012545" indent="0">
              <a:buNone/>
              <a:defRPr sz="1800" b="1"/>
            </a:lvl5pPr>
            <a:lvl6pPr marL="2515683" indent="0">
              <a:buNone/>
              <a:defRPr sz="1800" b="1"/>
            </a:lvl6pPr>
            <a:lvl7pPr marL="3018818" indent="0">
              <a:buNone/>
              <a:defRPr sz="1800" b="1"/>
            </a:lvl7pPr>
            <a:lvl8pPr marL="3521946" indent="0">
              <a:buNone/>
              <a:defRPr sz="1800" b="1"/>
            </a:lvl8pPr>
            <a:lvl9pPr marL="4025089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34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15237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8268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70"/>
            <a:ext cx="3251264" cy="1070111"/>
          </a:xfrm>
          <a:prstGeom prst="rect">
            <a:avLst/>
          </a:prstGeom>
        </p:spPr>
        <p:txBody>
          <a:bodyPr lIns="100619" tIns="50312" rIns="100619" bIns="50312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70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21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3135" indent="0">
              <a:buNone/>
              <a:defRPr sz="1500"/>
            </a:lvl2pPr>
            <a:lvl3pPr marL="1006273" indent="0">
              <a:buNone/>
              <a:defRPr sz="1300"/>
            </a:lvl3pPr>
            <a:lvl4pPr marL="1509410" indent="0">
              <a:buNone/>
              <a:defRPr sz="1100"/>
            </a:lvl4pPr>
            <a:lvl5pPr marL="2012545" indent="0">
              <a:buNone/>
              <a:defRPr sz="1100"/>
            </a:lvl5pPr>
            <a:lvl6pPr marL="2515683" indent="0">
              <a:buNone/>
              <a:defRPr sz="1100"/>
            </a:lvl6pPr>
            <a:lvl7pPr marL="3018818" indent="0">
              <a:buNone/>
              <a:defRPr sz="1100"/>
            </a:lvl7pPr>
            <a:lvl8pPr marL="3521946" indent="0">
              <a:buNone/>
              <a:defRPr sz="1100"/>
            </a:lvl8pPr>
            <a:lvl9pPr marL="4025089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493852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995" y="4819505"/>
            <a:ext cx="7179591" cy="1259946"/>
          </a:xfrm>
          <a:prstGeom prst="rect">
            <a:avLst/>
          </a:prstGeom>
        </p:spPr>
        <p:txBody>
          <a:bodyPr lIns="100619" tIns="50312" rIns="100619" bIns="50312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04422" y="6803726"/>
            <a:ext cx="2772172" cy="402483"/>
          </a:xfrm>
          <a:prstGeom prst="rect">
            <a:avLst/>
          </a:prstGeom>
        </p:spPr>
        <p:txBody>
          <a:bodyPr lIns="100619" tIns="50312" rIns="100619" bIns="50312"/>
          <a:lstStyle/>
          <a:p>
            <a:pPr defTabSz="503135"/>
            <a:fld id="{109EE224-2734-4E2B-AB7A-DAC0469C98AA}" type="datetimeFigureOut">
              <a:rPr lang="en-US" sz="2000" smtClean="0">
                <a:solidFill>
                  <a:prstClr val="black"/>
                </a:solidFill>
              </a:rPr>
              <a:pPr defTabSz="503135"/>
              <a:t>10/31/2024</a:t>
            </a:fld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04033" y="6803726"/>
            <a:ext cx="3696230" cy="402483"/>
          </a:xfrm>
          <a:prstGeom prst="rect">
            <a:avLst/>
          </a:prstGeom>
        </p:spPr>
        <p:txBody>
          <a:bodyPr lIns="100619" tIns="50312" rIns="100619" bIns="50312"/>
          <a:lstStyle/>
          <a:p>
            <a:pPr defTabSz="503135"/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200260" y="6803726"/>
            <a:ext cx="2016125" cy="402483"/>
          </a:xfrm>
          <a:prstGeom prst="rect">
            <a:avLst/>
          </a:prstGeom>
        </p:spPr>
        <p:txBody>
          <a:bodyPr lIns="100619" tIns="50312" rIns="100619" bIns="50312"/>
          <a:lstStyle/>
          <a:p>
            <a:pPr defTabSz="503135"/>
            <a:fld id="{2FB0B9C8-75FE-408C-A536-33ACF6996D7E}" type="slidenum">
              <a:rPr lang="en-US" sz="2000" smtClean="0">
                <a:solidFill>
                  <a:prstClr val="black"/>
                </a:solidFill>
              </a:rPr>
              <a:pPr defTabSz="503135"/>
              <a:t>‹#›</a:t>
            </a:fld>
            <a:endParaRPr lang="en-US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83915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5"/>
            <a:ext cx="8568531" cy="2424753"/>
          </a:xfrm>
          <a:prstGeom prst="rect">
            <a:avLst/>
          </a:prstGeom>
        </p:spPr>
        <p:txBody>
          <a:bodyPr lIns="100695" tIns="50350" rIns="100695" bIns="50350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500" indent="0" algn="ctr">
              <a:buNone/>
              <a:defRPr sz="2200"/>
            </a:lvl2pPr>
            <a:lvl3pPr marL="1007004" indent="0" algn="ctr">
              <a:buNone/>
              <a:defRPr sz="2000"/>
            </a:lvl3pPr>
            <a:lvl4pPr marL="1510506" indent="0" algn="ctr">
              <a:buNone/>
              <a:defRPr sz="1800"/>
            </a:lvl4pPr>
            <a:lvl5pPr marL="2014006" indent="0" algn="ctr">
              <a:buNone/>
              <a:defRPr sz="1800"/>
            </a:lvl5pPr>
            <a:lvl6pPr marL="2517508" indent="0" algn="ctr">
              <a:buNone/>
              <a:defRPr sz="1800"/>
            </a:lvl6pPr>
            <a:lvl7pPr marL="3021010" indent="0" algn="ctr">
              <a:buNone/>
              <a:defRPr sz="1800"/>
            </a:lvl7pPr>
            <a:lvl8pPr marL="3524507" indent="0" algn="ctr">
              <a:buNone/>
              <a:defRPr sz="1800"/>
            </a:lvl8pPr>
            <a:lvl9pPr marL="4028011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36236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95850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695" tIns="50350" rIns="100695" bIns="50350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35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00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105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140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1750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2101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2450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280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87548077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92847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500" indent="0">
              <a:buNone/>
              <a:defRPr sz="2200" b="1"/>
            </a:lvl2pPr>
            <a:lvl3pPr marL="1007004" indent="0">
              <a:buNone/>
              <a:defRPr sz="2000" b="1"/>
            </a:lvl3pPr>
            <a:lvl4pPr marL="1510506" indent="0">
              <a:buNone/>
              <a:defRPr sz="1800" b="1"/>
            </a:lvl4pPr>
            <a:lvl5pPr marL="2014006" indent="0">
              <a:buNone/>
              <a:defRPr sz="1800" b="1"/>
            </a:lvl5pPr>
            <a:lvl6pPr marL="2517508" indent="0">
              <a:buNone/>
              <a:defRPr sz="1800" b="1"/>
            </a:lvl6pPr>
            <a:lvl7pPr marL="3021010" indent="0">
              <a:buNone/>
              <a:defRPr sz="1800" b="1"/>
            </a:lvl7pPr>
            <a:lvl8pPr marL="3524507" indent="0">
              <a:buNone/>
              <a:defRPr sz="1800" b="1"/>
            </a:lvl8pPr>
            <a:lvl9pPr marL="4028011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27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500" indent="0">
              <a:buNone/>
              <a:defRPr sz="2200" b="1"/>
            </a:lvl2pPr>
            <a:lvl3pPr marL="1007004" indent="0">
              <a:buNone/>
              <a:defRPr sz="2000" b="1"/>
            </a:lvl3pPr>
            <a:lvl4pPr marL="1510506" indent="0">
              <a:buNone/>
              <a:defRPr sz="1800" b="1"/>
            </a:lvl4pPr>
            <a:lvl5pPr marL="2014006" indent="0">
              <a:buNone/>
              <a:defRPr sz="1800" b="1"/>
            </a:lvl5pPr>
            <a:lvl6pPr marL="2517508" indent="0">
              <a:buNone/>
              <a:defRPr sz="1800" b="1"/>
            </a:lvl6pPr>
            <a:lvl7pPr marL="3021010" indent="0">
              <a:buNone/>
              <a:defRPr sz="1800" b="1"/>
            </a:lvl7pPr>
            <a:lvl8pPr marL="3524507" indent="0">
              <a:buNone/>
              <a:defRPr sz="1800" b="1"/>
            </a:lvl8pPr>
            <a:lvl9pPr marL="4028011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27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183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3640" y="17683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0483" y="17683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6962" y="17683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3640" y="40579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0483" y="40579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6962" y="40579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376626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62"/>
            <a:ext cx="3251264" cy="1070111"/>
          </a:xfrm>
          <a:prstGeom prst="rect">
            <a:avLst/>
          </a:prstGeom>
        </p:spPr>
        <p:txBody>
          <a:bodyPr lIns="100695" tIns="50350" rIns="100695" bIns="50350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62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13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3500" indent="0">
              <a:buNone/>
              <a:defRPr sz="1500"/>
            </a:lvl2pPr>
            <a:lvl3pPr marL="1007004" indent="0">
              <a:buNone/>
              <a:defRPr sz="1300"/>
            </a:lvl3pPr>
            <a:lvl4pPr marL="1510506" indent="0">
              <a:buNone/>
              <a:defRPr sz="1100"/>
            </a:lvl4pPr>
            <a:lvl5pPr marL="2014006" indent="0">
              <a:buNone/>
              <a:defRPr sz="1100"/>
            </a:lvl5pPr>
            <a:lvl6pPr marL="2517508" indent="0">
              <a:buNone/>
              <a:defRPr sz="1100"/>
            </a:lvl6pPr>
            <a:lvl7pPr marL="3021010" indent="0">
              <a:buNone/>
              <a:defRPr sz="1100"/>
            </a:lvl7pPr>
            <a:lvl8pPr marL="3524507" indent="0">
              <a:buNone/>
              <a:defRPr sz="1100"/>
            </a:lvl8pPr>
            <a:lvl9pPr marL="4028011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28694400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0"/>
            <a:ext cx="9072563" cy="1763924"/>
          </a:xfrm>
          <a:prstGeom prst="rect">
            <a:avLst/>
          </a:prstGeom>
        </p:spPr>
        <p:txBody>
          <a:bodyPr lIns="100695" tIns="50350" rIns="100695" bIns="5035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15158" y="7006709"/>
            <a:ext cx="2299643" cy="402483"/>
          </a:xfrm>
          <a:prstGeom prst="rect">
            <a:avLst/>
          </a:prstGeom>
        </p:spPr>
        <p:txBody>
          <a:bodyPr lIns="100695" tIns="50350" rIns="100695" bIns="50350"/>
          <a:lstStyle/>
          <a:p>
            <a:pPr defTabSz="1007004"/>
            <a:fld id="{34E5F433-DCD2-481A-8332-FE556038CE4C}" type="datetimeFigureOut">
              <a:rPr lang="cs-CZ" sz="2000" smtClean="0">
                <a:solidFill>
                  <a:prstClr val="black"/>
                </a:solidFill>
              </a:rPr>
              <a:pPr defTabSz="1007004"/>
              <a:t>31.10.2024</a:t>
            </a:fld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6694" y="7006709"/>
            <a:ext cx="3139695" cy="402483"/>
          </a:xfrm>
          <a:prstGeom prst="rect">
            <a:avLst/>
          </a:prstGeom>
        </p:spPr>
        <p:txBody>
          <a:bodyPr lIns="100695" tIns="50350" rIns="100695" bIns="50350"/>
          <a:lstStyle/>
          <a:p>
            <a:pPr defTabSz="1007004"/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18371" y="7006709"/>
            <a:ext cx="619538" cy="402483"/>
          </a:xfrm>
          <a:prstGeom prst="rect">
            <a:avLst/>
          </a:prstGeom>
        </p:spPr>
        <p:txBody>
          <a:bodyPr lIns="100695" tIns="50350" rIns="100695" bIns="50350"/>
          <a:lstStyle/>
          <a:p>
            <a:pPr defTabSz="1007004"/>
            <a:fld id="{32CD2905-FA32-4DCD-9197-AAB14F1AAB7F}" type="slidenum">
              <a:rPr lang="cs-CZ" sz="2000" smtClean="0">
                <a:solidFill>
                  <a:prstClr val="black"/>
                </a:solidFill>
              </a:rPr>
              <a:pPr defTabSz="1007004"/>
              <a:t>‹#›</a:t>
            </a:fld>
            <a:endParaRPr lang="cs-CZ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09480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04422" y="6803718"/>
            <a:ext cx="2772172" cy="402483"/>
          </a:xfrm>
          <a:prstGeom prst="rect">
            <a:avLst/>
          </a:prstGeom>
        </p:spPr>
        <p:txBody>
          <a:bodyPr lIns="100695" tIns="50350" rIns="100695" bIns="50350"/>
          <a:lstStyle/>
          <a:p>
            <a:pPr defTabSz="1007004"/>
            <a:fld id="{109EE224-2734-4E2B-AB7A-DAC0469C98AA}" type="datetimeFigureOut">
              <a:rPr lang="en-US" sz="20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007004"/>
              <a:t>10/31/2024</a:t>
            </a:fld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04033" y="6803718"/>
            <a:ext cx="3696230" cy="402483"/>
          </a:xfrm>
          <a:prstGeom prst="rect">
            <a:avLst/>
          </a:prstGeom>
        </p:spPr>
        <p:txBody>
          <a:bodyPr lIns="100695" tIns="50350" rIns="100695" bIns="50350"/>
          <a:lstStyle/>
          <a:p>
            <a:pPr defTabSz="1007004"/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00260" y="6803718"/>
            <a:ext cx="2016125" cy="402483"/>
          </a:xfrm>
          <a:prstGeom prst="rect">
            <a:avLst/>
          </a:prstGeom>
        </p:spPr>
        <p:txBody>
          <a:bodyPr lIns="100695" tIns="50350" rIns="100695" bIns="50350"/>
          <a:lstStyle/>
          <a:p>
            <a:pPr defTabSz="1007004"/>
            <a:fld id="{2FB0B9C8-75FE-408C-A536-33ACF6996D7E}" type="slidenum">
              <a:rPr lang="en-US" sz="20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007004"/>
              <a:t>‹#›</a:t>
            </a:fld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87693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5"/>
            <a:ext cx="8568531" cy="2424753"/>
          </a:xfrm>
          <a:prstGeom prst="rect">
            <a:avLst/>
          </a:prstGeom>
        </p:spPr>
        <p:txBody>
          <a:bodyPr lIns="100728" tIns="50366" rIns="100728" bIns="50366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657" indent="0" algn="ctr">
              <a:buNone/>
              <a:defRPr sz="2200"/>
            </a:lvl2pPr>
            <a:lvl3pPr marL="1007317" indent="0" algn="ctr">
              <a:buNone/>
              <a:defRPr sz="2000"/>
            </a:lvl3pPr>
            <a:lvl4pPr marL="1510976" indent="0" algn="ctr">
              <a:buNone/>
              <a:defRPr sz="1800"/>
            </a:lvl4pPr>
            <a:lvl5pPr marL="2014632" indent="0" algn="ctr">
              <a:buNone/>
              <a:defRPr sz="1800"/>
            </a:lvl5pPr>
            <a:lvl6pPr marL="2518291" indent="0" algn="ctr">
              <a:buNone/>
              <a:defRPr sz="1800"/>
            </a:lvl6pPr>
            <a:lvl7pPr marL="3021949" indent="0" algn="ctr">
              <a:buNone/>
              <a:defRPr sz="1800"/>
            </a:lvl7pPr>
            <a:lvl8pPr marL="3525605" indent="0" algn="ctr">
              <a:buNone/>
              <a:defRPr sz="1800"/>
            </a:lvl8pPr>
            <a:lvl9pPr marL="4029265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7475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56214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728" tIns="50366" rIns="100728" bIns="50366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365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3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109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146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182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219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2560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292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1853016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59567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657" indent="0">
              <a:buNone/>
              <a:defRPr sz="2200" b="1"/>
            </a:lvl2pPr>
            <a:lvl3pPr marL="1007317" indent="0">
              <a:buNone/>
              <a:defRPr sz="2000" b="1"/>
            </a:lvl3pPr>
            <a:lvl4pPr marL="1510976" indent="0">
              <a:buNone/>
              <a:defRPr sz="1800" b="1"/>
            </a:lvl4pPr>
            <a:lvl5pPr marL="2014632" indent="0">
              <a:buNone/>
              <a:defRPr sz="1800" b="1"/>
            </a:lvl5pPr>
            <a:lvl6pPr marL="2518291" indent="0">
              <a:buNone/>
              <a:defRPr sz="1800" b="1"/>
            </a:lvl6pPr>
            <a:lvl7pPr marL="3021949" indent="0">
              <a:buNone/>
              <a:defRPr sz="1800" b="1"/>
            </a:lvl7pPr>
            <a:lvl8pPr marL="3525605" indent="0">
              <a:buNone/>
              <a:defRPr sz="1800" b="1"/>
            </a:lvl8pPr>
            <a:lvl9pPr marL="4029265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23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657" indent="0">
              <a:buNone/>
              <a:defRPr sz="2200" b="1"/>
            </a:lvl2pPr>
            <a:lvl3pPr marL="1007317" indent="0">
              <a:buNone/>
              <a:defRPr sz="2000" b="1"/>
            </a:lvl3pPr>
            <a:lvl4pPr marL="1510976" indent="0">
              <a:buNone/>
              <a:defRPr sz="1800" b="1"/>
            </a:lvl4pPr>
            <a:lvl5pPr marL="2014632" indent="0">
              <a:buNone/>
              <a:defRPr sz="1800" b="1"/>
            </a:lvl5pPr>
            <a:lvl6pPr marL="2518291" indent="0">
              <a:buNone/>
              <a:defRPr sz="1800" b="1"/>
            </a:lvl6pPr>
            <a:lvl7pPr marL="3021949" indent="0">
              <a:buNone/>
              <a:defRPr sz="1800" b="1"/>
            </a:lvl7pPr>
            <a:lvl8pPr marL="3525605" indent="0">
              <a:buNone/>
              <a:defRPr sz="1800" b="1"/>
            </a:lvl8pPr>
            <a:lvl9pPr marL="4029265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23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57100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391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E224-2734-4E2B-AB7A-DAC0469C98AA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B9C8-75FE-408C-A536-33ACF6996D7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20561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59"/>
            <a:ext cx="3251264" cy="1070111"/>
          </a:xfrm>
          <a:prstGeom prst="rect">
            <a:avLst/>
          </a:prstGeom>
        </p:spPr>
        <p:txBody>
          <a:bodyPr lIns="100728" tIns="50366" rIns="100728" bIns="50366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59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10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3657" indent="0">
              <a:buNone/>
              <a:defRPr sz="1500"/>
            </a:lvl2pPr>
            <a:lvl3pPr marL="1007317" indent="0">
              <a:buNone/>
              <a:defRPr sz="1300"/>
            </a:lvl3pPr>
            <a:lvl4pPr marL="1510976" indent="0">
              <a:buNone/>
              <a:defRPr sz="1100"/>
            </a:lvl4pPr>
            <a:lvl5pPr marL="2014632" indent="0">
              <a:buNone/>
              <a:defRPr sz="1100"/>
            </a:lvl5pPr>
            <a:lvl6pPr marL="2518291" indent="0">
              <a:buNone/>
              <a:defRPr sz="1100"/>
            </a:lvl6pPr>
            <a:lvl7pPr marL="3021949" indent="0">
              <a:buNone/>
              <a:defRPr sz="1100"/>
            </a:lvl7pPr>
            <a:lvl8pPr marL="3525605" indent="0">
              <a:buNone/>
              <a:defRPr sz="1100"/>
            </a:lvl8pPr>
            <a:lvl9pPr marL="4029265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23001176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04422" y="6803715"/>
            <a:ext cx="2772172" cy="402483"/>
          </a:xfrm>
          <a:prstGeom prst="rect">
            <a:avLst/>
          </a:prstGeom>
        </p:spPr>
        <p:txBody>
          <a:bodyPr lIns="100728" tIns="50366" rIns="100728" bIns="50366"/>
          <a:lstStyle/>
          <a:p>
            <a:pPr defTabSz="1007317"/>
            <a:fld id="{109EE224-2734-4E2B-AB7A-DAC0469C98AA}" type="datetimeFigureOut">
              <a:rPr lang="en-US" sz="20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007317"/>
              <a:t>10/31/2024</a:t>
            </a:fld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04033" y="6803715"/>
            <a:ext cx="3696230" cy="402483"/>
          </a:xfrm>
          <a:prstGeom prst="rect">
            <a:avLst/>
          </a:prstGeom>
        </p:spPr>
        <p:txBody>
          <a:bodyPr lIns="100728" tIns="50366" rIns="100728" bIns="50366"/>
          <a:lstStyle/>
          <a:p>
            <a:pPr defTabSz="1007317"/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00260" y="6803715"/>
            <a:ext cx="2016125" cy="402483"/>
          </a:xfrm>
          <a:prstGeom prst="rect">
            <a:avLst/>
          </a:prstGeom>
        </p:spPr>
        <p:txBody>
          <a:bodyPr lIns="100728" tIns="50366" rIns="100728" bIns="50366"/>
          <a:lstStyle/>
          <a:p>
            <a:pPr defTabSz="1007317"/>
            <a:fld id="{2FB0B9C8-75FE-408C-A536-33ACF6996D7E}" type="slidenum">
              <a:rPr lang="en-US" sz="20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007317"/>
              <a:t>‹#›</a:t>
            </a:fld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95299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2"/>
            <a:ext cx="8568531" cy="2424753"/>
          </a:xfrm>
          <a:prstGeom prst="rect">
            <a:avLst/>
          </a:prstGeom>
        </p:spPr>
        <p:txBody>
          <a:bodyPr anchor="b"/>
          <a:lstStyle>
            <a:lvl1pPr algn="ctr">
              <a:defRPr sz="6614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0"/>
            <a:ext cx="7560469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83731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59278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anchor="b"/>
          <a:lstStyle>
            <a:lvl1pPr>
              <a:defRPr sz="6614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5"/>
            <a:ext cx="869453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5913388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42619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1754004"/>
            <a:ext cx="4285579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70525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788842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52"/>
            <a:ext cx="3251264" cy="1070111"/>
          </a:xfrm>
          <a:prstGeom prst="rect">
            <a:avLst/>
          </a:prstGeom>
        </p:spPr>
        <p:txBody>
          <a:bodyPr anchor="b"/>
          <a:lstStyle>
            <a:lvl1pPr>
              <a:defRPr sz="3527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52"/>
            <a:ext cx="510331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03"/>
            <a:ext cx="3251264" cy="4193017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1466085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977" y="4819505"/>
            <a:ext cx="7179591" cy="125994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04422" y="6803708"/>
            <a:ext cx="2772172" cy="402483"/>
          </a:xfrm>
          <a:prstGeom prst="rect">
            <a:avLst/>
          </a:prstGeom>
        </p:spPr>
        <p:txBody>
          <a:bodyPr/>
          <a:lstStyle/>
          <a:p>
            <a:fld id="{109EE224-2734-4E2B-AB7A-DAC0469C98AA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04031" y="6803708"/>
            <a:ext cx="3696230" cy="4024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200260" y="6803708"/>
            <a:ext cx="2016125" cy="402483"/>
          </a:xfrm>
          <a:prstGeom prst="rect">
            <a:avLst/>
          </a:prstGeom>
        </p:spPr>
        <p:txBody>
          <a:bodyPr/>
          <a:lstStyle/>
          <a:p>
            <a:fld id="{2FB0B9C8-75FE-408C-A536-33ACF6996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81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5"/>
            <a:ext cx="8568531" cy="2424753"/>
          </a:xfrm>
          <a:prstGeom prst="rect">
            <a:avLst/>
          </a:prstGeom>
        </p:spPr>
        <p:txBody>
          <a:bodyPr lIns="100307" tIns="50156" rIns="100307" bIns="50156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1623" indent="0" algn="ctr">
              <a:buNone/>
              <a:defRPr sz="2200"/>
            </a:lvl2pPr>
            <a:lvl3pPr marL="1003252" indent="0" algn="ctr">
              <a:buNone/>
              <a:defRPr sz="2000"/>
            </a:lvl3pPr>
            <a:lvl4pPr marL="1504881" indent="0" algn="ctr">
              <a:buNone/>
              <a:defRPr sz="1800"/>
            </a:lvl4pPr>
            <a:lvl5pPr marL="2006503" indent="0" algn="ctr">
              <a:buNone/>
              <a:defRPr sz="1800"/>
            </a:lvl5pPr>
            <a:lvl6pPr marL="2508133" indent="0" algn="ctr">
              <a:buNone/>
              <a:defRPr sz="1800"/>
            </a:lvl6pPr>
            <a:lvl7pPr marL="3009757" indent="0" algn="ctr">
              <a:buNone/>
              <a:defRPr sz="1800"/>
            </a:lvl7pPr>
            <a:lvl8pPr marL="3511372" indent="0" algn="ctr">
              <a:buNone/>
              <a:defRPr sz="1800"/>
            </a:lvl8pPr>
            <a:lvl9pPr marL="4013005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66535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870851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884834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04520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3646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1600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481681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406940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3640" y="301323"/>
            <a:ext cx="9070560" cy="584856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267521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3646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1600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3646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589653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3646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1600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1600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1340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3646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1600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3640" y="4057920"/>
            <a:ext cx="907056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865669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3640" y="1768320"/>
            <a:ext cx="907056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3640" y="4057920"/>
            <a:ext cx="907056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9271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96659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3646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1600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3646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1600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177334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3640" y="17683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0483" y="17683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6962" y="17683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3640" y="40579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0483" y="40579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6962" y="40579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362018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71697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3640" y="1768320"/>
            <a:ext cx="9070560" cy="438335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821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628300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3640" y="1768320"/>
            <a:ext cx="9070560" cy="438335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215901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3642" y="1768320"/>
            <a:ext cx="4426200" cy="438335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1601" y="1768320"/>
            <a:ext cx="4426200" cy="438335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70426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667299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3640" y="301323"/>
            <a:ext cx="9070560" cy="584856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821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57439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3642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1601" y="1768320"/>
            <a:ext cx="4426200" cy="438335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3642" y="4057925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311785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3642" y="1768320"/>
            <a:ext cx="4426200" cy="438335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1601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1601" y="4057925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7474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307" tIns="50156" rIns="100307" bIns="50156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162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325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0488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065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081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0975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1137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1300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8632802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3642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1601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3640" y="4057925"/>
            <a:ext cx="907056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479824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3640" y="1768323"/>
            <a:ext cx="907056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3640" y="4057925"/>
            <a:ext cx="907056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992058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3642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1601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3642" y="4057925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1601" y="4057925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409562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3641" y="1768323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0484" y="1768323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6964" y="1768323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3641" y="4057925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0484" y="4057925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6964" y="4057925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158977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981398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340064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3640" y="1768320"/>
            <a:ext cx="9070560" cy="438335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821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741308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3640" y="1768320"/>
            <a:ext cx="9070560" cy="438335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04002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3642" y="1768320"/>
            <a:ext cx="4426200" cy="438335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1601" y="1768320"/>
            <a:ext cx="4426200" cy="438335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141527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4429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39732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3640" y="301323"/>
            <a:ext cx="9070560" cy="584856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821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353975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3642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1601" y="1768320"/>
            <a:ext cx="4426200" cy="438335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3642" y="4057925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614315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3642" y="1768320"/>
            <a:ext cx="4426200" cy="438335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1601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1601" y="4057925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898819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3642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1601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3640" y="4057925"/>
            <a:ext cx="907056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864023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3640" y="1768323"/>
            <a:ext cx="907056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3640" y="4057925"/>
            <a:ext cx="907056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01285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3642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1601" y="1768323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3642" y="4057925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1601" y="4057925"/>
            <a:ext cx="4426200" cy="20905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64082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3640" y="98282"/>
            <a:ext cx="9070560" cy="1667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7055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3641" y="1768323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0484" y="1768323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6964" y="1768323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3641" y="4057925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0484" y="4057925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6964" y="4057925"/>
            <a:ext cx="2920319" cy="2090519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5144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652962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2"/>
            <a:ext cx="8568531" cy="2424753"/>
          </a:xfrm>
          <a:prstGeom prst="rect">
            <a:avLst/>
          </a:prstGeom>
        </p:spPr>
        <p:txBody>
          <a:bodyPr anchor="b"/>
          <a:lstStyle>
            <a:lvl1pPr algn="ctr">
              <a:defRPr sz="6614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79"/>
            <a:ext cx="7560469" cy="1825172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94" indent="0" algn="ctr">
              <a:buNone/>
              <a:defRPr sz="2205"/>
            </a:lvl2pPr>
            <a:lvl3pPr marL="1007989" indent="0" algn="ctr">
              <a:buNone/>
              <a:defRPr sz="1984"/>
            </a:lvl3pPr>
            <a:lvl4pPr marL="1511983" indent="0" algn="ctr">
              <a:buNone/>
              <a:defRPr sz="1764"/>
            </a:lvl4pPr>
            <a:lvl5pPr marL="2015978" indent="0" algn="ctr">
              <a:buNone/>
              <a:defRPr sz="1764"/>
            </a:lvl5pPr>
            <a:lvl6pPr marL="2519972" indent="0" algn="ctr">
              <a:buNone/>
              <a:defRPr sz="1764"/>
            </a:lvl6pPr>
            <a:lvl7pPr marL="3023967" indent="0" algn="ctr">
              <a:buNone/>
              <a:defRPr sz="1764"/>
            </a:lvl7pPr>
            <a:lvl8pPr marL="3527961" indent="0" algn="ctr">
              <a:buNone/>
              <a:defRPr sz="1764"/>
            </a:lvl8pPr>
            <a:lvl9pPr marL="4031955" indent="0" algn="ctr">
              <a:buNone/>
              <a:defRPr sz="1764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8397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48781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4" y="1754004"/>
            <a:ext cx="8694539" cy="3144615"/>
          </a:xfrm>
          <a:prstGeom prst="rect">
            <a:avLst/>
          </a:prstGeom>
        </p:spPr>
        <p:txBody>
          <a:bodyPr anchor="b"/>
          <a:lstStyle>
            <a:lvl1pPr>
              <a:defRPr sz="6614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4" y="5059036"/>
            <a:ext cx="869453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94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89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8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97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9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967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96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95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03196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623" indent="0">
              <a:buNone/>
              <a:defRPr sz="2200" b="1"/>
            </a:lvl2pPr>
            <a:lvl3pPr marL="1003252" indent="0">
              <a:buNone/>
              <a:defRPr sz="2000" b="1"/>
            </a:lvl3pPr>
            <a:lvl4pPr marL="1504881" indent="0">
              <a:buNone/>
              <a:defRPr sz="1800" b="1"/>
            </a:lvl4pPr>
            <a:lvl5pPr marL="2006503" indent="0">
              <a:buNone/>
              <a:defRPr sz="1800" b="1"/>
            </a:lvl5pPr>
            <a:lvl6pPr marL="2508133" indent="0">
              <a:buNone/>
              <a:defRPr sz="1800" b="1"/>
            </a:lvl6pPr>
            <a:lvl7pPr marL="3009757" indent="0">
              <a:buNone/>
              <a:defRPr sz="1800" b="1"/>
            </a:lvl7pPr>
            <a:lvl8pPr marL="3511372" indent="0">
              <a:buNone/>
              <a:defRPr sz="1800" b="1"/>
            </a:lvl8pPr>
            <a:lvl9pPr marL="4013005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66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623" indent="0">
              <a:buNone/>
              <a:defRPr sz="2200" b="1"/>
            </a:lvl2pPr>
            <a:lvl3pPr marL="1003252" indent="0">
              <a:buNone/>
              <a:defRPr sz="2000" b="1"/>
            </a:lvl3pPr>
            <a:lvl4pPr marL="1504881" indent="0">
              <a:buNone/>
              <a:defRPr sz="1800" b="1"/>
            </a:lvl4pPr>
            <a:lvl5pPr marL="2006503" indent="0">
              <a:buNone/>
              <a:defRPr sz="1800" b="1"/>
            </a:lvl5pPr>
            <a:lvl6pPr marL="2508133" indent="0">
              <a:buNone/>
              <a:defRPr sz="1800" b="1"/>
            </a:lvl6pPr>
            <a:lvl7pPr marL="3009757" indent="0">
              <a:buNone/>
              <a:defRPr sz="1800" b="1"/>
            </a:lvl7pPr>
            <a:lvl8pPr marL="3511372" indent="0">
              <a:buNone/>
              <a:defRPr sz="1800" b="1"/>
            </a:lvl8pPr>
            <a:lvl9pPr marL="4013005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66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53256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4" y="2012414"/>
            <a:ext cx="4284266" cy="479654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7" y="2012414"/>
            <a:ext cx="4284266" cy="479654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20353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94" indent="0">
              <a:buNone/>
              <a:defRPr sz="2205" b="1"/>
            </a:lvl2pPr>
            <a:lvl3pPr marL="1007989" indent="0">
              <a:buNone/>
              <a:defRPr sz="1984" b="1"/>
            </a:lvl3pPr>
            <a:lvl4pPr marL="1511983" indent="0">
              <a:buNone/>
              <a:defRPr sz="1764" b="1"/>
            </a:lvl4pPr>
            <a:lvl5pPr marL="2015978" indent="0">
              <a:buNone/>
              <a:defRPr sz="1764" b="1"/>
            </a:lvl5pPr>
            <a:lvl6pPr marL="2519972" indent="0">
              <a:buNone/>
              <a:defRPr sz="1764" b="1"/>
            </a:lvl6pPr>
            <a:lvl7pPr marL="3023967" indent="0">
              <a:buNone/>
              <a:defRPr sz="1764" b="1"/>
            </a:lvl7pPr>
            <a:lvl8pPr marL="3527961" indent="0">
              <a:buNone/>
              <a:defRPr sz="1764" b="1"/>
            </a:lvl8pPr>
            <a:lvl9pPr marL="4031955" indent="0">
              <a:buNone/>
              <a:defRPr sz="1764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2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8" y="1754004"/>
            <a:ext cx="4285578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94" indent="0">
              <a:buNone/>
              <a:defRPr sz="2205" b="1"/>
            </a:lvl2pPr>
            <a:lvl3pPr marL="1007989" indent="0">
              <a:buNone/>
              <a:defRPr sz="1984" b="1"/>
            </a:lvl3pPr>
            <a:lvl4pPr marL="1511983" indent="0">
              <a:buNone/>
              <a:defRPr sz="1764" b="1"/>
            </a:lvl4pPr>
            <a:lvl5pPr marL="2015978" indent="0">
              <a:buNone/>
              <a:defRPr sz="1764" b="1"/>
            </a:lvl5pPr>
            <a:lvl6pPr marL="2519972" indent="0">
              <a:buNone/>
              <a:defRPr sz="1764" b="1"/>
            </a:lvl6pPr>
            <a:lvl7pPr marL="3023967" indent="0">
              <a:buNone/>
              <a:defRPr sz="1764" b="1"/>
            </a:lvl7pPr>
            <a:lvl8pPr marL="3527961" indent="0">
              <a:buNone/>
              <a:defRPr sz="1764" b="1"/>
            </a:lvl8pPr>
            <a:lvl9pPr marL="4031955" indent="0">
              <a:buNone/>
              <a:defRPr sz="1764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8" y="2761382"/>
            <a:ext cx="4285578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6778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40516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52"/>
            <a:ext cx="3251265" cy="1070111"/>
          </a:xfrm>
          <a:prstGeom prst="rect">
            <a:avLst/>
          </a:prstGeom>
        </p:spPr>
        <p:txBody>
          <a:bodyPr anchor="b"/>
          <a:lstStyle>
            <a:lvl1pPr>
              <a:defRPr sz="3528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53"/>
            <a:ext cx="5103317" cy="5372269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04"/>
            <a:ext cx="3251265" cy="4193017"/>
          </a:xfrm>
        </p:spPr>
        <p:txBody>
          <a:bodyPr/>
          <a:lstStyle>
            <a:lvl1pPr marL="0" indent="0">
              <a:buNone/>
              <a:defRPr sz="1764"/>
            </a:lvl1pPr>
            <a:lvl2pPr marL="503994" indent="0">
              <a:buNone/>
              <a:defRPr sz="1543"/>
            </a:lvl2pPr>
            <a:lvl3pPr marL="1007989" indent="0">
              <a:buNone/>
              <a:defRPr sz="1323"/>
            </a:lvl3pPr>
            <a:lvl4pPr marL="1511983" indent="0">
              <a:buNone/>
              <a:defRPr sz="1102"/>
            </a:lvl4pPr>
            <a:lvl5pPr marL="2015978" indent="0">
              <a:buNone/>
              <a:defRPr sz="1102"/>
            </a:lvl5pPr>
            <a:lvl6pPr marL="2519972" indent="0">
              <a:buNone/>
              <a:defRPr sz="1102"/>
            </a:lvl6pPr>
            <a:lvl7pPr marL="3023967" indent="0">
              <a:buNone/>
              <a:defRPr sz="1102"/>
            </a:lvl7pPr>
            <a:lvl8pPr marL="3527961" indent="0">
              <a:buNone/>
              <a:defRPr sz="1102"/>
            </a:lvl8pPr>
            <a:lvl9pPr marL="4031955" indent="0">
              <a:buNone/>
              <a:defRPr sz="1102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982014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75EB1-C693-4999-B6E5-E02A38CA4C2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1133036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5"/>
            <a:ext cx="8568531" cy="2424753"/>
          </a:xfrm>
          <a:prstGeom prst="rect">
            <a:avLst/>
          </a:prstGeom>
        </p:spPr>
        <p:txBody>
          <a:bodyPr lIns="100728" tIns="50366" rIns="100728" bIns="50366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657" indent="0" algn="ctr">
              <a:buNone/>
              <a:defRPr sz="2200"/>
            </a:lvl2pPr>
            <a:lvl3pPr marL="1007317" indent="0" algn="ctr">
              <a:buNone/>
              <a:defRPr sz="2000"/>
            </a:lvl3pPr>
            <a:lvl4pPr marL="1510976" indent="0" algn="ctr">
              <a:buNone/>
              <a:defRPr sz="1800"/>
            </a:lvl4pPr>
            <a:lvl5pPr marL="2014632" indent="0" algn="ctr">
              <a:buNone/>
              <a:defRPr sz="1800"/>
            </a:lvl5pPr>
            <a:lvl6pPr marL="2518291" indent="0" algn="ctr">
              <a:buNone/>
              <a:defRPr sz="1800"/>
            </a:lvl6pPr>
            <a:lvl7pPr marL="3021949" indent="0" algn="ctr">
              <a:buNone/>
              <a:defRPr sz="1800"/>
            </a:lvl7pPr>
            <a:lvl8pPr marL="3525605" indent="0" algn="ctr">
              <a:buNone/>
              <a:defRPr sz="1800"/>
            </a:lvl8pPr>
            <a:lvl9pPr marL="4029265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49794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22053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728" tIns="50366" rIns="100728" bIns="50366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365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3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109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146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182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219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2560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292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9324976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6909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657" indent="0">
              <a:buNone/>
              <a:defRPr sz="2200" b="1"/>
            </a:lvl2pPr>
            <a:lvl3pPr marL="1007317" indent="0">
              <a:buNone/>
              <a:defRPr sz="2000" b="1"/>
            </a:lvl3pPr>
            <a:lvl4pPr marL="1510976" indent="0">
              <a:buNone/>
              <a:defRPr sz="1800" b="1"/>
            </a:lvl4pPr>
            <a:lvl5pPr marL="2014632" indent="0">
              <a:buNone/>
              <a:defRPr sz="1800" b="1"/>
            </a:lvl5pPr>
            <a:lvl6pPr marL="2518291" indent="0">
              <a:buNone/>
              <a:defRPr sz="1800" b="1"/>
            </a:lvl6pPr>
            <a:lvl7pPr marL="3021949" indent="0">
              <a:buNone/>
              <a:defRPr sz="1800" b="1"/>
            </a:lvl7pPr>
            <a:lvl8pPr marL="3525605" indent="0">
              <a:buNone/>
              <a:defRPr sz="1800" b="1"/>
            </a:lvl8pPr>
            <a:lvl9pPr marL="4029265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23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657" indent="0">
              <a:buNone/>
              <a:defRPr sz="2200" b="1"/>
            </a:lvl2pPr>
            <a:lvl3pPr marL="1007317" indent="0">
              <a:buNone/>
              <a:defRPr sz="2000" b="1"/>
            </a:lvl3pPr>
            <a:lvl4pPr marL="1510976" indent="0">
              <a:buNone/>
              <a:defRPr sz="1800" b="1"/>
            </a:lvl4pPr>
            <a:lvl5pPr marL="2014632" indent="0">
              <a:buNone/>
              <a:defRPr sz="1800" b="1"/>
            </a:lvl5pPr>
            <a:lvl6pPr marL="2518291" indent="0">
              <a:buNone/>
              <a:defRPr sz="1800" b="1"/>
            </a:lvl6pPr>
            <a:lvl7pPr marL="3021949" indent="0">
              <a:buNone/>
              <a:defRPr sz="1800" b="1"/>
            </a:lvl7pPr>
            <a:lvl8pPr marL="3525605" indent="0">
              <a:buNone/>
              <a:defRPr sz="1800" b="1"/>
            </a:lvl8pPr>
            <a:lvl9pPr marL="4029265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23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23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031755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75757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59"/>
            <a:ext cx="3251264" cy="1070111"/>
          </a:xfrm>
          <a:prstGeom prst="rect">
            <a:avLst/>
          </a:prstGeom>
        </p:spPr>
        <p:txBody>
          <a:bodyPr lIns="100728" tIns="50366" rIns="100728" bIns="50366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59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10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3657" indent="0">
              <a:buNone/>
              <a:defRPr sz="1500"/>
            </a:lvl2pPr>
            <a:lvl3pPr marL="1007317" indent="0">
              <a:buNone/>
              <a:defRPr sz="1300"/>
            </a:lvl3pPr>
            <a:lvl4pPr marL="1510976" indent="0">
              <a:buNone/>
              <a:defRPr sz="1100"/>
            </a:lvl4pPr>
            <a:lvl5pPr marL="2014632" indent="0">
              <a:buNone/>
              <a:defRPr sz="1100"/>
            </a:lvl5pPr>
            <a:lvl6pPr marL="2518291" indent="0">
              <a:buNone/>
              <a:defRPr sz="1100"/>
            </a:lvl6pPr>
            <a:lvl7pPr marL="3021949" indent="0">
              <a:buNone/>
              <a:defRPr sz="1100"/>
            </a:lvl7pPr>
            <a:lvl8pPr marL="3525605" indent="0">
              <a:buNone/>
              <a:defRPr sz="1100"/>
            </a:lvl8pPr>
            <a:lvl9pPr marL="4029265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39794398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3"/>
            <a:ext cx="8568531" cy="2424753"/>
          </a:xfrm>
          <a:prstGeom prst="rect">
            <a:avLst/>
          </a:prstGeom>
        </p:spPr>
        <p:txBody>
          <a:bodyPr lIns="100783" tIns="50392" rIns="100783" bIns="50392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1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920" indent="0" algn="ctr">
              <a:buNone/>
              <a:defRPr sz="2200"/>
            </a:lvl2pPr>
            <a:lvl3pPr marL="1007838" indent="0" algn="ctr">
              <a:buNone/>
              <a:defRPr sz="2000"/>
            </a:lvl3pPr>
            <a:lvl4pPr marL="1511758" indent="0" algn="ctr">
              <a:buNone/>
              <a:defRPr sz="1800"/>
            </a:lvl4pPr>
            <a:lvl5pPr marL="2015677" indent="0" algn="ctr">
              <a:buNone/>
              <a:defRPr sz="1800"/>
            </a:lvl5pPr>
            <a:lvl6pPr marL="2519597" indent="0" algn="ctr">
              <a:buNone/>
              <a:defRPr sz="1800"/>
            </a:lvl6pPr>
            <a:lvl7pPr marL="3023515" indent="0" algn="ctr">
              <a:buNone/>
              <a:defRPr sz="1800"/>
            </a:lvl7pPr>
            <a:lvl8pPr marL="3527435" indent="0" algn="ctr">
              <a:buNone/>
              <a:defRPr sz="1800"/>
            </a:lvl8pPr>
            <a:lvl9pPr marL="4031354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47190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49801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783" tIns="50392" rIns="100783" bIns="50392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6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3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83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117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156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195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2351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274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31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27831141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60542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20" indent="0">
              <a:buNone/>
              <a:defRPr sz="2200" b="1"/>
            </a:lvl2pPr>
            <a:lvl3pPr marL="1007838" indent="0">
              <a:buNone/>
              <a:defRPr sz="2000" b="1"/>
            </a:lvl3pPr>
            <a:lvl4pPr marL="1511758" indent="0">
              <a:buNone/>
              <a:defRPr sz="1800" b="1"/>
            </a:lvl4pPr>
            <a:lvl5pPr marL="2015677" indent="0">
              <a:buNone/>
              <a:defRPr sz="1800" b="1"/>
            </a:lvl5pPr>
            <a:lvl6pPr marL="2519597" indent="0">
              <a:buNone/>
              <a:defRPr sz="1800" b="1"/>
            </a:lvl6pPr>
            <a:lvl7pPr marL="3023515" indent="0">
              <a:buNone/>
              <a:defRPr sz="1800" b="1"/>
            </a:lvl7pPr>
            <a:lvl8pPr marL="3527435" indent="0">
              <a:buNone/>
              <a:defRPr sz="1800" b="1"/>
            </a:lvl8pPr>
            <a:lvl9pPr marL="4031354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8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20" indent="0">
              <a:buNone/>
              <a:defRPr sz="2200" b="1"/>
            </a:lvl2pPr>
            <a:lvl3pPr marL="1007838" indent="0">
              <a:buNone/>
              <a:defRPr sz="2000" b="1"/>
            </a:lvl3pPr>
            <a:lvl4pPr marL="1511758" indent="0">
              <a:buNone/>
              <a:defRPr sz="1800" b="1"/>
            </a:lvl4pPr>
            <a:lvl5pPr marL="2015677" indent="0">
              <a:buNone/>
              <a:defRPr sz="1800" b="1"/>
            </a:lvl5pPr>
            <a:lvl6pPr marL="2519597" indent="0">
              <a:buNone/>
              <a:defRPr sz="1800" b="1"/>
            </a:lvl6pPr>
            <a:lvl7pPr marL="3023515" indent="0">
              <a:buNone/>
              <a:defRPr sz="1800" b="1"/>
            </a:lvl7pPr>
            <a:lvl8pPr marL="3527435" indent="0">
              <a:buNone/>
              <a:defRPr sz="1800" b="1"/>
            </a:lvl8pPr>
            <a:lvl9pPr marL="4031354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8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04916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85167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53"/>
            <a:ext cx="3251264" cy="1070111"/>
          </a:xfrm>
          <a:prstGeom prst="rect">
            <a:avLst/>
          </a:prstGeom>
        </p:spPr>
        <p:txBody>
          <a:bodyPr lIns="100783" tIns="50392" rIns="100783" bIns="50392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53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04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3920" indent="0">
              <a:buNone/>
              <a:defRPr sz="1500"/>
            </a:lvl2pPr>
            <a:lvl3pPr marL="1007838" indent="0">
              <a:buNone/>
              <a:defRPr sz="1300"/>
            </a:lvl3pPr>
            <a:lvl4pPr marL="1511758" indent="0">
              <a:buNone/>
              <a:defRPr sz="1100"/>
            </a:lvl4pPr>
            <a:lvl5pPr marL="2015677" indent="0">
              <a:buNone/>
              <a:defRPr sz="1100"/>
            </a:lvl5pPr>
            <a:lvl6pPr marL="2519597" indent="0">
              <a:buNone/>
              <a:defRPr sz="1100"/>
            </a:lvl6pPr>
            <a:lvl7pPr marL="3023515" indent="0">
              <a:buNone/>
              <a:defRPr sz="1100"/>
            </a:lvl7pPr>
            <a:lvl8pPr marL="3527435" indent="0">
              <a:buNone/>
              <a:defRPr sz="1100"/>
            </a:lvl8pPr>
            <a:lvl9pPr marL="4031354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6234677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3"/>
            <a:ext cx="8568531" cy="2424753"/>
          </a:xfrm>
          <a:prstGeom prst="rect">
            <a:avLst/>
          </a:prstGeom>
        </p:spPr>
        <p:txBody>
          <a:bodyPr lIns="100783" tIns="50392" rIns="100783" bIns="50392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1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920" indent="0" algn="ctr">
              <a:buNone/>
              <a:defRPr sz="2200"/>
            </a:lvl2pPr>
            <a:lvl3pPr marL="1007838" indent="0" algn="ctr">
              <a:buNone/>
              <a:defRPr sz="2000"/>
            </a:lvl3pPr>
            <a:lvl4pPr marL="1511758" indent="0" algn="ctr">
              <a:buNone/>
              <a:defRPr sz="1800"/>
            </a:lvl4pPr>
            <a:lvl5pPr marL="2015677" indent="0" algn="ctr">
              <a:buNone/>
              <a:defRPr sz="1800"/>
            </a:lvl5pPr>
            <a:lvl6pPr marL="2519597" indent="0" algn="ctr">
              <a:buNone/>
              <a:defRPr sz="1800"/>
            </a:lvl6pPr>
            <a:lvl7pPr marL="3023515" indent="0" algn="ctr">
              <a:buNone/>
              <a:defRPr sz="1800"/>
            </a:lvl7pPr>
            <a:lvl8pPr marL="3527435" indent="0" algn="ctr">
              <a:buNone/>
              <a:defRPr sz="1800"/>
            </a:lvl8pPr>
            <a:lvl9pPr marL="4031354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8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302"/>
            <a:ext cx="3251264" cy="1070111"/>
          </a:xfrm>
          <a:prstGeom prst="rect">
            <a:avLst/>
          </a:prstGeom>
        </p:spPr>
        <p:txBody>
          <a:bodyPr lIns="100307" tIns="50156" rIns="100307" bIns="50156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302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53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1623" indent="0">
              <a:buNone/>
              <a:defRPr sz="1500"/>
            </a:lvl2pPr>
            <a:lvl3pPr marL="1003252" indent="0">
              <a:buNone/>
              <a:defRPr sz="1300"/>
            </a:lvl3pPr>
            <a:lvl4pPr marL="1504881" indent="0">
              <a:buNone/>
              <a:defRPr sz="1100"/>
            </a:lvl4pPr>
            <a:lvl5pPr marL="2006503" indent="0">
              <a:buNone/>
              <a:defRPr sz="1100"/>
            </a:lvl5pPr>
            <a:lvl6pPr marL="2508133" indent="0">
              <a:buNone/>
              <a:defRPr sz="1100"/>
            </a:lvl6pPr>
            <a:lvl7pPr marL="3009757" indent="0">
              <a:buNone/>
              <a:defRPr sz="1100"/>
            </a:lvl7pPr>
            <a:lvl8pPr marL="3511372" indent="0">
              <a:buNone/>
              <a:defRPr sz="1100"/>
            </a:lvl8pPr>
            <a:lvl9pPr marL="4013005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8972634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66195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783" tIns="50392" rIns="100783" bIns="50392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6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3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83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117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156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195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2351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274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31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7106329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16229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20" indent="0">
              <a:buNone/>
              <a:defRPr sz="2200" b="1"/>
            </a:lvl2pPr>
            <a:lvl3pPr marL="1007838" indent="0">
              <a:buNone/>
              <a:defRPr sz="2000" b="1"/>
            </a:lvl3pPr>
            <a:lvl4pPr marL="1511758" indent="0">
              <a:buNone/>
              <a:defRPr sz="1800" b="1"/>
            </a:lvl4pPr>
            <a:lvl5pPr marL="2015677" indent="0">
              <a:buNone/>
              <a:defRPr sz="1800" b="1"/>
            </a:lvl5pPr>
            <a:lvl6pPr marL="2519597" indent="0">
              <a:buNone/>
              <a:defRPr sz="1800" b="1"/>
            </a:lvl6pPr>
            <a:lvl7pPr marL="3023515" indent="0">
              <a:buNone/>
              <a:defRPr sz="1800" b="1"/>
            </a:lvl7pPr>
            <a:lvl8pPr marL="3527435" indent="0">
              <a:buNone/>
              <a:defRPr sz="1800" b="1"/>
            </a:lvl8pPr>
            <a:lvl9pPr marL="4031354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8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20" indent="0">
              <a:buNone/>
              <a:defRPr sz="2200" b="1"/>
            </a:lvl2pPr>
            <a:lvl3pPr marL="1007838" indent="0">
              <a:buNone/>
              <a:defRPr sz="2000" b="1"/>
            </a:lvl3pPr>
            <a:lvl4pPr marL="1511758" indent="0">
              <a:buNone/>
              <a:defRPr sz="1800" b="1"/>
            </a:lvl4pPr>
            <a:lvl5pPr marL="2015677" indent="0">
              <a:buNone/>
              <a:defRPr sz="1800" b="1"/>
            </a:lvl5pPr>
            <a:lvl6pPr marL="2519597" indent="0">
              <a:buNone/>
              <a:defRPr sz="1800" b="1"/>
            </a:lvl6pPr>
            <a:lvl7pPr marL="3023515" indent="0">
              <a:buNone/>
              <a:defRPr sz="1800" b="1"/>
            </a:lvl7pPr>
            <a:lvl8pPr marL="3527435" indent="0">
              <a:buNone/>
              <a:defRPr sz="1800" b="1"/>
            </a:lvl8pPr>
            <a:lvl9pPr marL="4031354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8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17236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869763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53"/>
            <a:ext cx="3251264" cy="1070111"/>
          </a:xfrm>
          <a:prstGeom prst="rect">
            <a:avLst/>
          </a:prstGeom>
        </p:spPr>
        <p:txBody>
          <a:bodyPr lIns="100783" tIns="50392" rIns="100783" bIns="50392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53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04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3920" indent="0">
              <a:buNone/>
              <a:defRPr sz="1500"/>
            </a:lvl2pPr>
            <a:lvl3pPr marL="1007838" indent="0">
              <a:buNone/>
              <a:defRPr sz="1300"/>
            </a:lvl3pPr>
            <a:lvl4pPr marL="1511758" indent="0">
              <a:buNone/>
              <a:defRPr sz="1100"/>
            </a:lvl4pPr>
            <a:lvl5pPr marL="2015677" indent="0">
              <a:buNone/>
              <a:defRPr sz="1100"/>
            </a:lvl5pPr>
            <a:lvl6pPr marL="2519597" indent="0">
              <a:buNone/>
              <a:defRPr sz="1100"/>
            </a:lvl6pPr>
            <a:lvl7pPr marL="3023515" indent="0">
              <a:buNone/>
              <a:defRPr sz="1100"/>
            </a:lvl7pPr>
            <a:lvl8pPr marL="3527435" indent="0">
              <a:buNone/>
              <a:defRPr sz="1100"/>
            </a:lvl8pPr>
            <a:lvl9pPr marL="4031354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2191504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31" y="306239"/>
            <a:ext cx="9072563" cy="1256446"/>
          </a:xfrm>
          <a:prstGeom prst="rect">
            <a:avLst/>
          </a:prstGeom>
        </p:spPr>
        <p:txBody>
          <a:bodyPr lIns="100783" tIns="50392" rIns="100783" bIns="50392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100783" tIns="50392" rIns="100783" bIns="50392"/>
          <a:lstStyle>
            <a:lvl1pPr>
              <a:defRPr/>
            </a:lvl1pPr>
          </a:lstStyle>
          <a:p>
            <a:pPr defTabSz="503920">
              <a:defRPr/>
            </a:pPr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100783" tIns="50392" rIns="100783" bIns="50392"/>
          <a:lstStyle>
            <a:lvl1pPr>
              <a:defRPr/>
            </a:lvl1pPr>
          </a:lstStyle>
          <a:p>
            <a:pPr defTabSz="503920">
              <a:defRPr/>
            </a:pPr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100783" tIns="50392" rIns="100783" bIns="50392"/>
          <a:lstStyle>
            <a:lvl1pPr>
              <a:defRPr/>
            </a:lvl1pPr>
          </a:lstStyle>
          <a:p>
            <a:pPr defTabSz="503920">
              <a:defRPr/>
            </a:pPr>
            <a:fld id="{4B8EDD41-6390-40D1-82E4-0AEAD973D64B}" type="slidenum">
              <a:rPr lang="cs-CZ" sz="2000">
                <a:solidFill>
                  <a:prstClr val="black"/>
                </a:solidFill>
              </a:rPr>
              <a:pPr defTabSz="503920">
                <a:defRPr/>
              </a:pPr>
              <a:t>‹#›</a:t>
            </a:fld>
            <a:endParaRPr lang="cs-CZ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8446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0"/>
            <a:ext cx="9072563" cy="1763924"/>
          </a:xfrm>
          <a:prstGeom prst="rect">
            <a:avLst/>
          </a:prstGeom>
        </p:spPr>
        <p:txBody>
          <a:bodyPr lIns="100307" tIns="50156" rIns="100307" bIns="50156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15198" y="7006749"/>
            <a:ext cx="2299643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1003252"/>
            <a:fld id="{34E5F433-DCD2-481A-8332-FE556038CE4C}" type="datetimeFigureOut">
              <a:rPr lang="cs-CZ" sz="2000" smtClean="0">
                <a:solidFill>
                  <a:prstClr val="black"/>
                </a:solidFill>
              </a:rPr>
              <a:pPr defTabSz="1003252"/>
              <a:t>31.10.2024</a:t>
            </a:fld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6734" y="7006749"/>
            <a:ext cx="3139695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1003252"/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18371" y="7006749"/>
            <a:ext cx="619538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1003252"/>
            <a:fld id="{32CD2905-FA32-4DCD-9197-AAB14F1AAB7F}" type="slidenum">
              <a:rPr lang="cs-CZ" sz="2000" smtClean="0">
                <a:solidFill>
                  <a:prstClr val="black"/>
                </a:solidFill>
              </a:rPr>
              <a:pPr defTabSz="1003252"/>
              <a:t>‹#›</a:t>
            </a:fld>
            <a:endParaRPr lang="cs-CZ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269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0"/>
            <a:ext cx="9072563" cy="1763924"/>
          </a:xfrm>
          <a:prstGeom prst="rect">
            <a:avLst/>
          </a:prstGeom>
        </p:spPr>
        <p:txBody>
          <a:bodyPr lIns="100307" tIns="50156" rIns="100307" bIns="50156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015198" y="7006749"/>
            <a:ext cx="2299643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1003252"/>
            <a:fld id="{34E5F433-DCD2-481A-8332-FE556038CE4C}" type="datetimeFigureOut">
              <a:rPr lang="cs-CZ" sz="2000" smtClean="0">
                <a:solidFill>
                  <a:prstClr val="black"/>
                </a:solidFill>
              </a:rPr>
              <a:pPr defTabSz="1003252"/>
              <a:t>31.10.2024</a:t>
            </a:fld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6734" y="7006749"/>
            <a:ext cx="3139695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1003252"/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18371" y="7006749"/>
            <a:ext cx="619538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1003252"/>
            <a:fld id="{32CD2905-FA32-4DCD-9197-AAB14F1AAB7F}" type="slidenum">
              <a:rPr lang="cs-CZ" sz="2000" smtClean="0">
                <a:solidFill>
                  <a:prstClr val="black"/>
                </a:solidFill>
              </a:rPr>
              <a:pPr defTabSz="1003252"/>
              <a:t>‹#›</a:t>
            </a:fld>
            <a:endParaRPr lang="cs-CZ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783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04422" y="6803758"/>
            <a:ext cx="2772172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1003252"/>
            <a:fld id="{109EE224-2734-4E2B-AB7A-DAC0469C98AA}" type="datetimeFigureOut">
              <a:rPr lang="en-US" sz="20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003252"/>
              <a:t>10/31/2024</a:t>
            </a:fld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04033" y="6803758"/>
            <a:ext cx="3696230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1003252"/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00260" y="6803758"/>
            <a:ext cx="2016125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1003252"/>
            <a:fld id="{2FB0B9C8-75FE-408C-A536-33ACF6996D7E}" type="slidenum">
              <a:rPr lang="en-US" sz="20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003252"/>
              <a:t>‹#›</a:t>
            </a:fld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100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5"/>
            <a:ext cx="8568531" cy="2424753"/>
          </a:xfrm>
          <a:prstGeom prst="rect">
            <a:avLst/>
          </a:prstGeom>
        </p:spPr>
        <p:txBody>
          <a:bodyPr lIns="100318" tIns="50161" rIns="100318" bIns="50161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1675" indent="0" algn="ctr">
              <a:buNone/>
              <a:defRPr sz="2200"/>
            </a:lvl2pPr>
            <a:lvl3pPr marL="1003356" indent="0" algn="ctr">
              <a:buNone/>
              <a:defRPr sz="2000"/>
            </a:lvl3pPr>
            <a:lvl4pPr marL="1505037" indent="0" algn="ctr">
              <a:buNone/>
              <a:defRPr sz="1800"/>
            </a:lvl4pPr>
            <a:lvl5pPr marL="2006711" indent="0" algn="ctr">
              <a:buNone/>
              <a:defRPr sz="1800"/>
            </a:lvl5pPr>
            <a:lvl6pPr marL="2508393" indent="0" algn="ctr">
              <a:buNone/>
              <a:defRPr sz="1800"/>
            </a:lvl6pPr>
            <a:lvl7pPr marL="3010070" indent="0" algn="ctr">
              <a:buNone/>
              <a:defRPr sz="1800"/>
            </a:lvl7pPr>
            <a:lvl8pPr marL="3511736" indent="0" algn="ctr">
              <a:buNone/>
              <a:defRPr sz="1800"/>
            </a:lvl8pPr>
            <a:lvl9pPr marL="4013421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77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6317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318" tIns="50161" rIns="100318" bIns="50161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167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335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0503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067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0839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1007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1173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1342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187350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2622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675" indent="0">
              <a:buNone/>
              <a:defRPr sz="2200" b="1"/>
            </a:lvl2pPr>
            <a:lvl3pPr marL="1003356" indent="0">
              <a:buNone/>
              <a:defRPr sz="2000" b="1"/>
            </a:lvl3pPr>
            <a:lvl4pPr marL="1505037" indent="0">
              <a:buNone/>
              <a:defRPr sz="1800" b="1"/>
            </a:lvl4pPr>
            <a:lvl5pPr marL="2006711" indent="0">
              <a:buNone/>
              <a:defRPr sz="1800" b="1"/>
            </a:lvl5pPr>
            <a:lvl6pPr marL="2508393" indent="0">
              <a:buNone/>
              <a:defRPr sz="1800" b="1"/>
            </a:lvl6pPr>
            <a:lvl7pPr marL="3010070" indent="0">
              <a:buNone/>
              <a:defRPr sz="1800" b="1"/>
            </a:lvl7pPr>
            <a:lvl8pPr marL="3511736" indent="0">
              <a:buNone/>
              <a:defRPr sz="1800" b="1"/>
            </a:lvl8pPr>
            <a:lvl9pPr marL="4013421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65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675" indent="0">
              <a:buNone/>
              <a:defRPr sz="2200" b="1"/>
            </a:lvl2pPr>
            <a:lvl3pPr marL="1003356" indent="0">
              <a:buNone/>
              <a:defRPr sz="2000" b="1"/>
            </a:lvl3pPr>
            <a:lvl4pPr marL="1505037" indent="0">
              <a:buNone/>
              <a:defRPr sz="1800" b="1"/>
            </a:lvl4pPr>
            <a:lvl5pPr marL="2006711" indent="0">
              <a:buNone/>
              <a:defRPr sz="1800" b="1"/>
            </a:lvl5pPr>
            <a:lvl6pPr marL="2508393" indent="0">
              <a:buNone/>
              <a:defRPr sz="1800" b="1"/>
            </a:lvl6pPr>
            <a:lvl7pPr marL="3010070" indent="0">
              <a:buNone/>
              <a:defRPr sz="1800" b="1"/>
            </a:lvl7pPr>
            <a:lvl8pPr marL="3511736" indent="0">
              <a:buNone/>
              <a:defRPr sz="1800" b="1"/>
            </a:lvl8pPr>
            <a:lvl9pPr marL="4013421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65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5296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985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301"/>
            <a:ext cx="3251264" cy="1070111"/>
          </a:xfrm>
          <a:prstGeom prst="rect">
            <a:avLst/>
          </a:prstGeom>
        </p:spPr>
        <p:txBody>
          <a:bodyPr lIns="100318" tIns="50161" rIns="100318" bIns="50161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301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52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1675" indent="0">
              <a:buNone/>
              <a:defRPr sz="1500"/>
            </a:lvl2pPr>
            <a:lvl3pPr marL="1003356" indent="0">
              <a:buNone/>
              <a:defRPr sz="1300"/>
            </a:lvl3pPr>
            <a:lvl4pPr marL="1505037" indent="0">
              <a:buNone/>
              <a:defRPr sz="1100"/>
            </a:lvl4pPr>
            <a:lvl5pPr marL="2006711" indent="0">
              <a:buNone/>
              <a:defRPr sz="1100"/>
            </a:lvl5pPr>
            <a:lvl6pPr marL="2508393" indent="0">
              <a:buNone/>
              <a:defRPr sz="1100"/>
            </a:lvl6pPr>
            <a:lvl7pPr marL="3010070" indent="0">
              <a:buNone/>
              <a:defRPr sz="1100"/>
            </a:lvl7pPr>
            <a:lvl8pPr marL="3511736" indent="0">
              <a:buNone/>
              <a:defRPr sz="1100"/>
            </a:lvl8pPr>
            <a:lvl9pPr marL="4013421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90727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0"/>
            <a:ext cx="9072563" cy="1763924"/>
          </a:xfrm>
          <a:prstGeom prst="rect">
            <a:avLst/>
          </a:prstGeom>
        </p:spPr>
        <p:txBody>
          <a:bodyPr lIns="100318" tIns="50161" rIns="100318" bIns="50161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15197" y="7006748"/>
            <a:ext cx="2299643" cy="402483"/>
          </a:xfrm>
          <a:prstGeom prst="rect">
            <a:avLst/>
          </a:prstGeom>
        </p:spPr>
        <p:txBody>
          <a:bodyPr lIns="100318" tIns="50161" rIns="100318" bIns="50161"/>
          <a:lstStyle/>
          <a:p>
            <a:pPr defTabSz="1003356"/>
            <a:fld id="{34E5F433-DCD2-481A-8332-FE556038CE4C}" type="datetimeFigureOut">
              <a:rPr lang="cs-CZ" sz="2000" smtClean="0">
                <a:solidFill>
                  <a:prstClr val="black"/>
                </a:solidFill>
              </a:rPr>
              <a:pPr defTabSz="1003356"/>
              <a:t>31.10.2024</a:t>
            </a:fld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6733" y="7006748"/>
            <a:ext cx="3139695" cy="402483"/>
          </a:xfrm>
          <a:prstGeom prst="rect">
            <a:avLst/>
          </a:prstGeom>
        </p:spPr>
        <p:txBody>
          <a:bodyPr lIns="100318" tIns="50161" rIns="100318" bIns="50161"/>
          <a:lstStyle/>
          <a:p>
            <a:pPr defTabSz="1003356"/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18371" y="7006748"/>
            <a:ext cx="619538" cy="402483"/>
          </a:xfrm>
          <a:prstGeom prst="rect">
            <a:avLst/>
          </a:prstGeom>
        </p:spPr>
        <p:txBody>
          <a:bodyPr lIns="100318" tIns="50161" rIns="100318" bIns="50161"/>
          <a:lstStyle/>
          <a:p>
            <a:pPr defTabSz="1003356"/>
            <a:fld id="{32CD2905-FA32-4DCD-9197-AAB14F1AAB7F}" type="slidenum">
              <a:rPr lang="cs-CZ" sz="2000" smtClean="0">
                <a:solidFill>
                  <a:prstClr val="black"/>
                </a:solidFill>
              </a:rPr>
              <a:pPr defTabSz="1003356"/>
              <a:t>‹#›</a:t>
            </a:fld>
            <a:endParaRPr lang="cs-CZ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64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5"/>
            <a:ext cx="8568531" cy="2424753"/>
          </a:xfrm>
          <a:prstGeom prst="rect">
            <a:avLst/>
          </a:prstGeom>
        </p:spPr>
        <p:txBody>
          <a:bodyPr lIns="100339" tIns="50172" rIns="100339" bIns="50172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1779" indent="0" algn="ctr">
              <a:buNone/>
              <a:defRPr sz="2200"/>
            </a:lvl2pPr>
            <a:lvl3pPr marL="1003564" indent="0" algn="ctr">
              <a:buNone/>
              <a:defRPr sz="2000"/>
            </a:lvl3pPr>
            <a:lvl4pPr marL="1505349" indent="0" algn="ctr">
              <a:buNone/>
              <a:defRPr sz="1800"/>
            </a:lvl4pPr>
            <a:lvl5pPr marL="2007127" indent="0" algn="ctr">
              <a:buNone/>
              <a:defRPr sz="1800"/>
            </a:lvl5pPr>
            <a:lvl6pPr marL="2508913" indent="0" algn="ctr">
              <a:buNone/>
              <a:defRPr sz="1800"/>
            </a:lvl6pPr>
            <a:lvl7pPr marL="3010694" indent="0" algn="ctr">
              <a:buNone/>
              <a:defRPr sz="1800"/>
            </a:lvl7pPr>
            <a:lvl8pPr marL="3512464" indent="0" algn="ctr">
              <a:buNone/>
              <a:defRPr sz="1800"/>
            </a:lvl8pPr>
            <a:lvl9pPr marL="4014253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8082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7249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339" tIns="50172" rIns="100339" bIns="50172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177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35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053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071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0891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1069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1246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142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186292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2220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779" indent="0">
              <a:buNone/>
              <a:defRPr sz="2200" b="1"/>
            </a:lvl2pPr>
            <a:lvl3pPr marL="1003564" indent="0">
              <a:buNone/>
              <a:defRPr sz="2000" b="1"/>
            </a:lvl3pPr>
            <a:lvl4pPr marL="1505349" indent="0">
              <a:buNone/>
              <a:defRPr sz="1800" b="1"/>
            </a:lvl4pPr>
            <a:lvl5pPr marL="2007127" indent="0">
              <a:buNone/>
              <a:defRPr sz="1800" b="1"/>
            </a:lvl5pPr>
            <a:lvl6pPr marL="2508913" indent="0">
              <a:buNone/>
              <a:defRPr sz="1800" b="1"/>
            </a:lvl6pPr>
            <a:lvl7pPr marL="3010694" indent="0">
              <a:buNone/>
              <a:defRPr sz="1800" b="1"/>
            </a:lvl7pPr>
            <a:lvl8pPr marL="3512464" indent="0">
              <a:buNone/>
              <a:defRPr sz="1800" b="1"/>
            </a:lvl8pPr>
            <a:lvl9pPr marL="4014253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63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779" indent="0">
              <a:buNone/>
              <a:defRPr sz="2200" b="1"/>
            </a:lvl2pPr>
            <a:lvl3pPr marL="1003564" indent="0">
              <a:buNone/>
              <a:defRPr sz="2000" b="1"/>
            </a:lvl3pPr>
            <a:lvl4pPr marL="1505349" indent="0">
              <a:buNone/>
              <a:defRPr sz="1800" b="1"/>
            </a:lvl4pPr>
            <a:lvl5pPr marL="2007127" indent="0">
              <a:buNone/>
              <a:defRPr sz="1800" b="1"/>
            </a:lvl5pPr>
            <a:lvl6pPr marL="2508913" indent="0">
              <a:buNone/>
              <a:defRPr sz="1800" b="1"/>
            </a:lvl6pPr>
            <a:lvl7pPr marL="3010694" indent="0">
              <a:buNone/>
              <a:defRPr sz="1800" b="1"/>
            </a:lvl7pPr>
            <a:lvl8pPr marL="3512464" indent="0">
              <a:buNone/>
              <a:defRPr sz="1800" b="1"/>
            </a:lvl8pPr>
            <a:lvl9pPr marL="4014253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63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419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6002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98"/>
            <a:ext cx="3251264" cy="1070111"/>
          </a:xfrm>
          <a:prstGeom prst="rect">
            <a:avLst/>
          </a:prstGeom>
        </p:spPr>
        <p:txBody>
          <a:bodyPr lIns="100339" tIns="50172" rIns="100339" bIns="50172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99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49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1779" indent="0">
              <a:buNone/>
              <a:defRPr sz="1500"/>
            </a:lvl2pPr>
            <a:lvl3pPr marL="1003564" indent="0">
              <a:buNone/>
              <a:defRPr sz="1300"/>
            </a:lvl3pPr>
            <a:lvl4pPr marL="1505349" indent="0">
              <a:buNone/>
              <a:defRPr sz="1100"/>
            </a:lvl4pPr>
            <a:lvl5pPr marL="2007127" indent="0">
              <a:buNone/>
              <a:defRPr sz="1100"/>
            </a:lvl5pPr>
            <a:lvl6pPr marL="2508913" indent="0">
              <a:buNone/>
              <a:defRPr sz="1100"/>
            </a:lvl6pPr>
            <a:lvl7pPr marL="3010694" indent="0">
              <a:buNone/>
              <a:defRPr sz="1100"/>
            </a:lvl7pPr>
            <a:lvl8pPr marL="3512464" indent="0">
              <a:buNone/>
              <a:defRPr sz="1100"/>
            </a:lvl8pPr>
            <a:lvl9pPr marL="401425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702322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024" y="4819505"/>
            <a:ext cx="7179591" cy="1259946"/>
          </a:xfrm>
          <a:prstGeom prst="rect">
            <a:avLst/>
          </a:prstGeom>
        </p:spPr>
        <p:txBody>
          <a:bodyPr lIns="100339" tIns="50172" rIns="100339" bIns="50172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04422" y="6803754"/>
            <a:ext cx="2772172" cy="402483"/>
          </a:xfrm>
          <a:prstGeom prst="rect">
            <a:avLst/>
          </a:prstGeom>
        </p:spPr>
        <p:txBody>
          <a:bodyPr lIns="100339" tIns="50172" rIns="100339" bIns="50172"/>
          <a:lstStyle/>
          <a:p>
            <a:pPr defTabSz="501779"/>
            <a:fld id="{109EE224-2734-4E2B-AB7A-DAC0469C98AA}" type="datetimeFigureOut">
              <a:rPr lang="en-US" sz="2000" smtClean="0">
                <a:solidFill>
                  <a:prstClr val="black"/>
                </a:solidFill>
              </a:rPr>
              <a:pPr defTabSz="501779"/>
              <a:t>10/31/2024</a:t>
            </a:fld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04033" y="6803754"/>
            <a:ext cx="3696230" cy="402483"/>
          </a:xfrm>
          <a:prstGeom prst="rect">
            <a:avLst/>
          </a:prstGeom>
        </p:spPr>
        <p:txBody>
          <a:bodyPr lIns="100339" tIns="50172" rIns="100339" bIns="50172"/>
          <a:lstStyle/>
          <a:p>
            <a:pPr defTabSz="501779"/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200260" y="6803754"/>
            <a:ext cx="2016125" cy="402483"/>
          </a:xfrm>
          <a:prstGeom prst="rect">
            <a:avLst/>
          </a:prstGeom>
        </p:spPr>
        <p:txBody>
          <a:bodyPr lIns="100339" tIns="50172" rIns="100339" bIns="50172"/>
          <a:lstStyle/>
          <a:p>
            <a:pPr defTabSz="501779"/>
            <a:fld id="{2FB0B9C8-75FE-408C-A536-33ACF6996D7E}" type="slidenum">
              <a:rPr lang="en-US" sz="2000" smtClean="0">
                <a:solidFill>
                  <a:prstClr val="black"/>
                </a:solidFill>
              </a:rPr>
              <a:pPr defTabSz="501779"/>
              <a:t>‹#›</a:t>
            </a:fld>
            <a:endParaRPr lang="en-US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3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3646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1600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5"/>
            <a:ext cx="8568531" cy="2424753"/>
          </a:xfrm>
          <a:prstGeom prst="rect">
            <a:avLst/>
          </a:prstGeom>
        </p:spPr>
        <p:txBody>
          <a:bodyPr lIns="100372" tIns="50189" rIns="100372" bIns="50189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1935" indent="0" algn="ctr">
              <a:buNone/>
              <a:defRPr sz="2200"/>
            </a:lvl2pPr>
            <a:lvl3pPr marL="1003877" indent="0" algn="ctr">
              <a:buNone/>
              <a:defRPr sz="2000"/>
            </a:lvl3pPr>
            <a:lvl4pPr marL="1505818" indent="0" algn="ctr">
              <a:buNone/>
              <a:defRPr sz="1800"/>
            </a:lvl4pPr>
            <a:lvl5pPr marL="2007752" indent="0" algn="ctr">
              <a:buNone/>
              <a:defRPr sz="1800"/>
            </a:lvl5pPr>
            <a:lvl6pPr marL="2509693" indent="0" algn="ctr">
              <a:buNone/>
              <a:defRPr sz="1800"/>
            </a:lvl6pPr>
            <a:lvl7pPr marL="3011630" indent="0" algn="ctr">
              <a:buNone/>
              <a:defRPr sz="1800"/>
            </a:lvl7pPr>
            <a:lvl8pPr marL="3513557" indent="0" algn="ctr">
              <a:buNone/>
              <a:defRPr sz="1800"/>
            </a:lvl8pPr>
            <a:lvl9pPr marL="4015501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1352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2549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372" tIns="50189" rIns="100372" bIns="50189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19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38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058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0775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0969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116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1355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1550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737967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1995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935" indent="0">
              <a:buNone/>
              <a:defRPr sz="2200" b="1"/>
            </a:lvl2pPr>
            <a:lvl3pPr marL="1003877" indent="0">
              <a:buNone/>
              <a:defRPr sz="2000" b="1"/>
            </a:lvl3pPr>
            <a:lvl4pPr marL="1505818" indent="0">
              <a:buNone/>
              <a:defRPr sz="1800" b="1"/>
            </a:lvl4pPr>
            <a:lvl5pPr marL="2007752" indent="0">
              <a:buNone/>
              <a:defRPr sz="1800" b="1"/>
            </a:lvl5pPr>
            <a:lvl6pPr marL="2509693" indent="0">
              <a:buNone/>
              <a:defRPr sz="1800" b="1"/>
            </a:lvl6pPr>
            <a:lvl7pPr marL="3011630" indent="0">
              <a:buNone/>
              <a:defRPr sz="1800" b="1"/>
            </a:lvl7pPr>
            <a:lvl8pPr marL="3513557" indent="0">
              <a:buNone/>
              <a:defRPr sz="1800" b="1"/>
            </a:lvl8pPr>
            <a:lvl9pPr marL="4015501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60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935" indent="0">
              <a:buNone/>
              <a:defRPr sz="2200" b="1"/>
            </a:lvl2pPr>
            <a:lvl3pPr marL="1003877" indent="0">
              <a:buNone/>
              <a:defRPr sz="2000" b="1"/>
            </a:lvl3pPr>
            <a:lvl4pPr marL="1505818" indent="0">
              <a:buNone/>
              <a:defRPr sz="1800" b="1"/>
            </a:lvl4pPr>
            <a:lvl5pPr marL="2007752" indent="0">
              <a:buNone/>
              <a:defRPr sz="1800" b="1"/>
            </a:lvl5pPr>
            <a:lvl6pPr marL="2509693" indent="0">
              <a:buNone/>
              <a:defRPr sz="1800" b="1"/>
            </a:lvl6pPr>
            <a:lvl7pPr marL="3011630" indent="0">
              <a:buNone/>
              <a:defRPr sz="1800" b="1"/>
            </a:lvl7pPr>
            <a:lvl8pPr marL="3513557" indent="0">
              <a:buNone/>
              <a:defRPr sz="1800" b="1"/>
            </a:lvl8pPr>
            <a:lvl9pPr marL="4015501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60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0968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6151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95"/>
            <a:ext cx="3251264" cy="1070111"/>
          </a:xfrm>
          <a:prstGeom prst="rect">
            <a:avLst/>
          </a:prstGeom>
        </p:spPr>
        <p:txBody>
          <a:bodyPr lIns="100372" tIns="50189" rIns="100372" bIns="50189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95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46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1935" indent="0">
              <a:buNone/>
              <a:defRPr sz="1500"/>
            </a:lvl2pPr>
            <a:lvl3pPr marL="1003877" indent="0">
              <a:buNone/>
              <a:defRPr sz="1300"/>
            </a:lvl3pPr>
            <a:lvl4pPr marL="1505818" indent="0">
              <a:buNone/>
              <a:defRPr sz="1100"/>
            </a:lvl4pPr>
            <a:lvl5pPr marL="2007752" indent="0">
              <a:buNone/>
              <a:defRPr sz="1100"/>
            </a:lvl5pPr>
            <a:lvl6pPr marL="2509693" indent="0">
              <a:buNone/>
              <a:defRPr sz="1100"/>
            </a:lvl6pPr>
            <a:lvl7pPr marL="3011630" indent="0">
              <a:buNone/>
              <a:defRPr sz="1100"/>
            </a:lvl7pPr>
            <a:lvl8pPr marL="3513557" indent="0">
              <a:buNone/>
              <a:defRPr sz="1100"/>
            </a:lvl8pPr>
            <a:lvl9pPr marL="4015501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832534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0"/>
            <a:ext cx="9072563" cy="1763924"/>
          </a:xfrm>
          <a:prstGeom prst="rect">
            <a:avLst/>
          </a:prstGeom>
        </p:spPr>
        <p:txBody>
          <a:bodyPr lIns="100372" tIns="50189" rIns="100372" bIns="50189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15192" y="7006742"/>
            <a:ext cx="2299643" cy="402483"/>
          </a:xfrm>
          <a:prstGeom prst="rect">
            <a:avLst/>
          </a:prstGeom>
        </p:spPr>
        <p:txBody>
          <a:bodyPr lIns="100372" tIns="50189" rIns="100372" bIns="50189"/>
          <a:lstStyle/>
          <a:p>
            <a:pPr defTabSz="1003877"/>
            <a:fld id="{34E5F433-DCD2-481A-8332-FE556038CE4C}" type="datetimeFigureOut">
              <a:rPr lang="cs-CZ" sz="2000" smtClean="0">
                <a:solidFill>
                  <a:prstClr val="black"/>
                </a:solidFill>
              </a:rPr>
              <a:pPr defTabSz="1003877"/>
              <a:t>31.10.2024</a:t>
            </a:fld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6727" y="7006742"/>
            <a:ext cx="3139695" cy="402483"/>
          </a:xfrm>
          <a:prstGeom prst="rect">
            <a:avLst/>
          </a:prstGeom>
        </p:spPr>
        <p:txBody>
          <a:bodyPr lIns="100372" tIns="50189" rIns="100372" bIns="50189"/>
          <a:lstStyle/>
          <a:p>
            <a:pPr defTabSz="1003877"/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18371" y="7006742"/>
            <a:ext cx="619538" cy="402483"/>
          </a:xfrm>
          <a:prstGeom prst="rect">
            <a:avLst/>
          </a:prstGeom>
        </p:spPr>
        <p:txBody>
          <a:bodyPr lIns="100372" tIns="50189" rIns="100372" bIns="50189"/>
          <a:lstStyle/>
          <a:p>
            <a:pPr defTabSz="1003877"/>
            <a:fld id="{32CD2905-FA32-4DCD-9197-AAB14F1AAB7F}" type="slidenum">
              <a:rPr lang="cs-CZ" sz="2000" smtClean="0">
                <a:solidFill>
                  <a:prstClr val="black"/>
                </a:solidFill>
              </a:rPr>
              <a:pPr defTabSz="1003877"/>
              <a:t>‹#›</a:t>
            </a:fld>
            <a:endParaRPr lang="cs-CZ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793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0"/>
            <a:ext cx="9072563" cy="1763924"/>
          </a:xfrm>
          <a:prstGeom prst="rect">
            <a:avLst/>
          </a:prstGeom>
        </p:spPr>
        <p:txBody>
          <a:bodyPr lIns="100372" tIns="50189" rIns="100372" bIns="50189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015192" y="7006742"/>
            <a:ext cx="2299643" cy="402483"/>
          </a:xfrm>
          <a:prstGeom prst="rect">
            <a:avLst/>
          </a:prstGeom>
        </p:spPr>
        <p:txBody>
          <a:bodyPr lIns="100372" tIns="50189" rIns="100372" bIns="50189"/>
          <a:lstStyle/>
          <a:p>
            <a:pPr defTabSz="1003877"/>
            <a:fld id="{34E5F433-DCD2-481A-8332-FE556038CE4C}" type="datetimeFigureOut">
              <a:rPr lang="cs-CZ" sz="2000" smtClean="0">
                <a:solidFill>
                  <a:prstClr val="black"/>
                </a:solidFill>
              </a:rPr>
              <a:pPr defTabSz="1003877"/>
              <a:t>31.10.2024</a:t>
            </a:fld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6727" y="7006742"/>
            <a:ext cx="3139695" cy="402483"/>
          </a:xfrm>
          <a:prstGeom prst="rect">
            <a:avLst/>
          </a:prstGeom>
        </p:spPr>
        <p:txBody>
          <a:bodyPr lIns="100372" tIns="50189" rIns="100372" bIns="50189"/>
          <a:lstStyle/>
          <a:p>
            <a:pPr defTabSz="1003877"/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18371" y="7006742"/>
            <a:ext cx="619538" cy="402483"/>
          </a:xfrm>
          <a:prstGeom prst="rect">
            <a:avLst/>
          </a:prstGeom>
        </p:spPr>
        <p:txBody>
          <a:bodyPr lIns="100372" tIns="50189" rIns="100372" bIns="50189"/>
          <a:lstStyle/>
          <a:p>
            <a:pPr defTabSz="1003877"/>
            <a:fld id="{32CD2905-FA32-4DCD-9197-AAB14F1AAB7F}" type="slidenum">
              <a:rPr lang="cs-CZ" sz="2000" smtClean="0">
                <a:solidFill>
                  <a:prstClr val="black"/>
                </a:solidFill>
              </a:rPr>
              <a:pPr defTabSz="1003877"/>
              <a:t>‹#›</a:t>
            </a:fld>
            <a:endParaRPr lang="cs-CZ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7489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04422" y="6803751"/>
            <a:ext cx="2772172" cy="402483"/>
          </a:xfrm>
          <a:prstGeom prst="rect">
            <a:avLst/>
          </a:prstGeom>
        </p:spPr>
        <p:txBody>
          <a:bodyPr lIns="100372" tIns="50189" rIns="100372" bIns="50189"/>
          <a:lstStyle/>
          <a:p>
            <a:pPr defTabSz="1003877"/>
            <a:fld id="{109EE224-2734-4E2B-AB7A-DAC0469C98AA}" type="datetimeFigureOut">
              <a:rPr lang="en-US" sz="20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003877"/>
              <a:t>10/31/2024</a:t>
            </a:fld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04033" y="6803751"/>
            <a:ext cx="3696230" cy="402483"/>
          </a:xfrm>
          <a:prstGeom prst="rect">
            <a:avLst/>
          </a:prstGeom>
        </p:spPr>
        <p:txBody>
          <a:bodyPr lIns="100372" tIns="50189" rIns="100372" bIns="50189"/>
          <a:lstStyle/>
          <a:p>
            <a:pPr defTabSz="1003877"/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00260" y="6803751"/>
            <a:ext cx="2016125" cy="402483"/>
          </a:xfrm>
          <a:prstGeom prst="rect">
            <a:avLst/>
          </a:prstGeom>
        </p:spPr>
        <p:txBody>
          <a:bodyPr lIns="100372" tIns="50189" rIns="100372" bIns="50189"/>
          <a:lstStyle/>
          <a:p>
            <a:pPr defTabSz="1003877"/>
            <a:fld id="{2FB0B9C8-75FE-408C-A536-33ACF6996D7E}" type="slidenum">
              <a:rPr lang="en-US" sz="20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003877"/>
              <a:t>‹#›</a:t>
            </a:fld>
            <a:endParaRPr lang="en-US" sz="20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37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5"/>
            <a:ext cx="8568531" cy="2424753"/>
          </a:xfrm>
          <a:prstGeom prst="rect">
            <a:avLst/>
          </a:prstGeom>
        </p:spPr>
        <p:txBody>
          <a:bodyPr lIns="100404" tIns="50204" rIns="100404" bIns="50204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2090" indent="0" algn="ctr">
              <a:buNone/>
              <a:defRPr sz="2200"/>
            </a:lvl2pPr>
            <a:lvl3pPr marL="1004189" indent="0" algn="ctr">
              <a:buNone/>
              <a:defRPr sz="2000"/>
            </a:lvl3pPr>
            <a:lvl4pPr marL="1506286" indent="0" algn="ctr">
              <a:buNone/>
              <a:defRPr sz="1800"/>
            </a:lvl4pPr>
            <a:lvl5pPr marL="2008376" indent="0" algn="ctr">
              <a:buNone/>
              <a:defRPr sz="1800"/>
            </a:lvl5pPr>
            <a:lvl6pPr marL="2510474" indent="0" algn="ctr">
              <a:buNone/>
              <a:defRPr sz="1800"/>
            </a:lvl6pPr>
            <a:lvl7pPr marL="3012567" indent="0" algn="ctr">
              <a:buNone/>
              <a:defRPr sz="1800"/>
            </a:lvl7pPr>
            <a:lvl8pPr marL="3514649" indent="0" algn="ctr">
              <a:buNone/>
              <a:defRPr sz="1800"/>
            </a:lvl8pPr>
            <a:lvl9pPr marL="4016750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635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1836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404" tIns="50204" rIns="100404" bIns="50204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209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4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062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083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104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125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146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16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37237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031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2090" indent="0">
              <a:buNone/>
              <a:defRPr sz="2200" b="1"/>
            </a:lvl2pPr>
            <a:lvl3pPr marL="1004189" indent="0">
              <a:buNone/>
              <a:defRPr sz="2000" b="1"/>
            </a:lvl3pPr>
            <a:lvl4pPr marL="1506286" indent="0">
              <a:buNone/>
              <a:defRPr sz="1800" b="1"/>
            </a:lvl4pPr>
            <a:lvl5pPr marL="2008376" indent="0">
              <a:buNone/>
              <a:defRPr sz="1800" b="1"/>
            </a:lvl5pPr>
            <a:lvl6pPr marL="2510474" indent="0">
              <a:buNone/>
              <a:defRPr sz="1800" b="1"/>
            </a:lvl6pPr>
            <a:lvl7pPr marL="3012567" indent="0">
              <a:buNone/>
              <a:defRPr sz="1800" b="1"/>
            </a:lvl7pPr>
            <a:lvl8pPr marL="3514649" indent="0">
              <a:buNone/>
              <a:defRPr sz="1800" b="1"/>
            </a:lvl8pPr>
            <a:lvl9pPr marL="4016750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56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2090" indent="0">
              <a:buNone/>
              <a:defRPr sz="2200" b="1"/>
            </a:lvl2pPr>
            <a:lvl3pPr marL="1004189" indent="0">
              <a:buNone/>
              <a:defRPr sz="2000" b="1"/>
            </a:lvl3pPr>
            <a:lvl4pPr marL="1506286" indent="0">
              <a:buNone/>
              <a:defRPr sz="1800" b="1"/>
            </a:lvl4pPr>
            <a:lvl5pPr marL="2008376" indent="0">
              <a:buNone/>
              <a:defRPr sz="1800" b="1"/>
            </a:lvl5pPr>
            <a:lvl6pPr marL="2510474" indent="0">
              <a:buNone/>
              <a:defRPr sz="1800" b="1"/>
            </a:lvl6pPr>
            <a:lvl7pPr marL="3012567" indent="0">
              <a:buNone/>
              <a:defRPr sz="1800" b="1"/>
            </a:lvl7pPr>
            <a:lvl8pPr marL="3514649" indent="0">
              <a:buNone/>
              <a:defRPr sz="1800" b="1"/>
            </a:lvl8pPr>
            <a:lvl9pPr marL="4016750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56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36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18621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92"/>
            <a:ext cx="3251264" cy="1070111"/>
          </a:xfrm>
          <a:prstGeom prst="rect">
            <a:avLst/>
          </a:prstGeom>
        </p:spPr>
        <p:txBody>
          <a:bodyPr lIns="100404" tIns="50204" rIns="100404" bIns="50204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92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43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2090" indent="0">
              <a:buNone/>
              <a:defRPr sz="1500"/>
            </a:lvl2pPr>
            <a:lvl3pPr marL="1004189" indent="0">
              <a:buNone/>
              <a:defRPr sz="1300"/>
            </a:lvl3pPr>
            <a:lvl4pPr marL="1506286" indent="0">
              <a:buNone/>
              <a:defRPr sz="1100"/>
            </a:lvl4pPr>
            <a:lvl5pPr marL="2008376" indent="0">
              <a:buNone/>
              <a:defRPr sz="1100"/>
            </a:lvl5pPr>
            <a:lvl6pPr marL="2510474" indent="0">
              <a:buNone/>
              <a:defRPr sz="1100"/>
            </a:lvl6pPr>
            <a:lvl7pPr marL="3012567" indent="0">
              <a:buNone/>
              <a:defRPr sz="1100"/>
            </a:lvl7pPr>
            <a:lvl8pPr marL="3514649" indent="0">
              <a:buNone/>
              <a:defRPr sz="1100"/>
            </a:lvl8pPr>
            <a:lvl9pPr marL="4016750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438544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017" y="4819505"/>
            <a:ext cx="7179591" cy="1259946"/>
          </a:xfrm>
          <a:prstGeom prst="rect">
            <a:avLst/>
          </a:prstGeom>
        </p:spPr>
        <p:txBody>
          <a:bodyPr lIns="100404" tIns="50204" rIns="100404" bIns="50204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04422" y="6803748"/>
            <a:ext cx="2772172" cy="402483"/>
          </a:xfrm>
          <a:prstGeom prst="rect">
            <a:avLst/>
          </a:prstGeom>
        </p:spPr>
        <p:txBody>
          <a:bodyPr lIns="100404" tIns="50204" rIns="100404" bIns="50204"/>
          <a:lstStyle/>
          <a:p>
            <a:pPr defTabSz="502090"/>
            <a:fld id="{109EE224-2734-4E2B-AB7A-DAC0469C98AA}" type="datetimeFigureOut">
              <a:rPr lang="en-US" sz="2000" smtClean="0">
                <a:solidFill>
                  <a:prstClr val="black"/>
                </a:solidFill>
              </a:rPr>
              <a:pPr defTabSz="502090"/>
              <a:t>10/31/2024</a:t>
            </a:fld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04033" y="6803748"/>
            <a:ext cx="3696230" cy="402483"/>
          </a:xfrm>
          <a:prstGeom prst="rect">
            <a:avLst/>
          </a:prstGeom>
        </p:spPr>
        <p:txBody>
          <a:bodyPr lIns="100404" tIns="50204" rIns="100404" bIns="50204"/>
          <a:lstStyle/>
          <a:p>
            <a:pPr defTabSz="502090"/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200260" y="6803748"/>
            <a:ext cx="2016125" cy="402483"/>
          </a:xfrm>
          <a:prstGeom prst="rect">
            <a:avLst/>
          </a:prstGeom>
        </p:spPr>
        <p:txBody>
          <a:bodyPr lIns="100404" tIns="50204" rIns="100404" bIns="50204"/>
          <a:lstStyle/>
          <a:p>
            <a:pPr defTabSz="502090"/>
            <a:fld id="{2FB0B9C8-75FE-408C-A536-33ACF6996D7E}" type="slidenum">
              <a:rPr lang="en-US" sz="2000" smtClean="0">
                <a:solidFill>
                  <a:prstClr val="black"/>
                </a:solidFill>
              </a:rPr>
              <a:pPr defTabSz="502090"/>
              <a:t>‹#›</a:t>
            </a:fld>
            <a:endParaRPr lang="en-US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775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9" y="1472255"/>
            <a:ext cx="8568531" cy="2424753"/>
          </a:xfrm>
          <a:prstGeom prst="rect">
            <a:avLst/>
          </a:prstGeom>
        </p:spPr>
        <p:txBody>
          <a:bodyPr lIns="100307" tIns="50156" rIns="100307" bIns="50156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80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1623" indent="0" algn="ctr">
              <a:buNone/>
              <a:defRPr sz="2200"/>
            </a:lvl2pPr>
            <a:lvl3pPr marL="1003252" indent="0" algn="ctr">
              <a:buNone/>
              <a:defRPr sz="2000"/>
            </a:lvl3pPr>
            <a:lvl4pPr marL="1504881" indent="0" algn="ctr">
              <a:buNone/>
              <a:defRPr sz="1800"/>
            </a:lvl4pPr>
            <a:lvl5pPr marL="2006503" indent="0" algn="ctr">
              <a:buNone/>
              <a:defRPr sz="1800"/>
            </a:lvl5pPr>
            <a:lvl6pPr marL="2508133" indent="0" algn="ctr">
              <a:buNone/>
              <a:defRPr sz="1800"/>
            </a:lvl6pPr>
            <a:lvl7pPr marL="3009757" indent="0" algn="ctr">
              <a:buNone/>
              <a:defRPr sz="1800"/>
            </a:lvl7pPr>
            <a:lvl8pPr marL="3511372" indent="0" algn="ctr">
              <a:buNone/>
              <a:defRPr sz="1800"/>
            </a:lvl8pPr>
            <a:lvl9pPr marL="4013005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1723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443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3640" y="301323"/>
            <a:ext cx="9070560" cy="584856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4" y="1754004"/>
            <a:ext cx="8694539" cy="3144614"/>
          </a:xfrm>
          <a:prstGeom prst="rect">
            <a:avLst/>
          </a:prstGeom>
        </p:spPr>
        <p:txBody>
          <a:bodyPr lIns="100307" tIns="50156" rIns="100307" bIns="50156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4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162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325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0488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065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081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0975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1137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1300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7183091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0415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623" indent="0">
              <a:buNone/>
              <a:defRPr sz="2200" b="1"/>
            </a:lvl2pPr>
            <a:lvl3pPr marL="1003252" indent="0">
              <a:buNone/>
              <a:defRPr sz="2000" b="1"/>
            </a:lvl3pPr>
            <a:lvl4pPr marL="1504881" indent="0">
              <a:buNone/>
              <a:defRPr sz="1800" b="1"/>
            </a:lvl4pPr>
            <a:lvl5pPr marL="2006503" indent="0">
              <a:buNone/>
              <a:defRPr sz="1800" b="1"/>
            </a:lvl5pPr>
            <a:lvl6pPr marL="2508133" indent="0">
              <a:buNone/>
              <a:defRPr sz="1800" b="1"/>
            </a:lvl6pPr>
            <a:lvl7pPr marL="3009757" indent="0">
              <a:buNone/>
              <a:defRPr sz="1800" b="1"/>
            </a:lvl7pPr>
            <a:lvl8pPr marL="3511372" indent="0">
              <a:buNone/>
              <a:defRPr sz="1800" b="1"/>
            </a:lvl8pPr>
            <a:lvl9pPr marL="4013005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67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623" indent="0">
              <a:buNone/>
              <a:defRPr sz="2200" b="1"/>
            </a:lvl2pPr>
            <a:lvl3pPr marL="1003252" indent="0">
              <a:buNone/>
              <a:defRPr sz="2000" b="1"/>
            </a:lvl3pPr>
            <a:lvl4pPr marL="1504881" indent="0">
              <a:buNone/>
              <a:defRPr sz="1800" b="1"/>
            </a:lvl4pPr>
            <a:lvl5pPr marL="2006503" indent="0">
              <a:buNone/>
              <a:defRPr sz="1800" b="1"/>
            </a:lvl5pPr>
            <a:lvl6pPr marL="2508133" indent="0">
              <a:buNone/>
              <a:defRPr sz="1800" b="1"/>
            </a:lvl6pPr>
            <a:lvl7pPr marL="3009757" indent="0">
              <a:buNone/>
              <a:defRPr sz="1800" b="1"/>
            </a:lvl7pPr>
            <a:lvl8pPr marL="3511372" indent="0">
              <a:buNone/>
              <a:defRPr sz="1800" b="1"/>
            </a:lvl8pPr>
            <a:lvl9pPr marL="4013005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67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4111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63138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307"/>
            <a:ext cx="3251264" cy="1070111"/>
          </a:xfrm>
          <a:prstGeom prst="rect">
            <a:avLst/>
          </a:prstGeom>
        </p:spPr>
        <p:txBody>
          <a:bodyPr lIns="100307" tIns="50156" rIns="100307" bIns="50156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307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58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1623" indent="0">
              <a:buNone/>
              <a:defRPr sz="1500"/>
            </a:lvl2pPr>
            <a:lvl3pPr marL="1003252" indent="0">
              <a:buNone/>
              <a:defRPr sz="1300"/>
            </a:lvl3pPr>
            <a:lvl4pPr marL="1504881" indent="0">
              <a:buNone/>
              <a:defRPr sz="1100"/>
            </a:lvl4pPr>
            <a:lvl5pPr marL="2006503" indent="0">
              <a:buNone/>
              <a:defRPr sz="1100"/>
            </a:lvl5pPr>
            <a:lvl6pPr marL="2508133" indent="0">
              <a:buNone/>
              <a:defRPr sz="1100"/>
            </a:lvl6pPr>
            <a:lvl7pPr marL="3009757" indent="0">
              <a:buNone/>
              <a:defRPr sz="1100"/>
            </a:lvl7pPr>
            <a:lvl8pPr marL="3511372" indent="0">
              <a:buNone/>
              <a:defRPr sz="1100"/>
            </a:lvl8pPr>
            <a:lvl9pPr marL="4013005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8742643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027" y="4819505"/>
            <a:ext cx="7179591" cy="1259946"/>
          </a:xfrm>
          <a:prstGeom prst="rect">
            <a:avLst/>
          </a:prstGeom>
        </p:spPr>
        <p:txBody>
          <a:bodyPr lIns="100307" tIns="50156" rIns="100307" bIns="50156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04422" y="6803763"/>
            <a:ext cx="2772172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501623"/>
            <a:fld id="{109EE224-2734-4E2B-AB7A-DAC0469C98AA}" type="datetimeFigureOut">
              <a:rPr lang="en-US" sz="2000" smtClean="0">
                <a:solidFill>
                  <a:prstClr val="black"/>
                </a:solidFill>
              </a:rPr>
              <a:pPr defTabSz="501623"/>
              <a:t>10/31/2024</a:t>
            </a:fld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04033" y="6803763"/>
            <a:ext cx="3696230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501623"/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200260" y="6803763"/>
            <a:ext cx="2016125" cy="402483"/>
          </a:xfrm>
          <a:prstGeom prst="rect">
            <a:avLst/>
          </a:prstGeom>
        </p:spPr>
        <p:txBody>
          <a:bodyPr lIns="100307" tIns="50156" rIns="100307" bIns="50156"/>
          <a:lstStyle/>
          <a:p>
            <a:pPr defTabSz="501623"/>
            <a:fld id="{2FB0B9C8-75FE-408C-A536-33ACF6996D7E}" type="slidenum">
              <a:rPr lang="en-US" sz="2000" smtClean="0">
                <a:solidFill>
                  <a:prstClr val="black"/>
                </a:solidFill>
              </a:rPr>
              <a:pPr defTabSz="501623"/>
              <a:t>‹#›</a:t>
            </a:fld>
            <a:endParaRPr lang="en-US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5796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100307" tIns="50156" rIns="100307" bIns="50156"/>
          <a:lstStyle>
            <a:lvl1pPr>
              <a:defRPr/>
            </a:lvl1pPr>
          </a:lstStyle>
          <a:p>
            <a:pPr defTabSz="501623">
              <a:defRPr/>
            </a:pPr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100307" tIns="50156" rIns="100307" bIns="50156"/>
          <a:lstStyle>
            <a:lvl1pPr>
              <a:defRPr/>
            </a:lvl1pPr>
          </a:lstStyle>
          <a:p>
            <a:pPr defTabSz="501623">
              <a:defRPr/>
            </a:pPr>
            <a:endParaRPr lang="cs-CZ" sz="2000">
              <a:solidFill>
                <a:prstClr val="black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100307" tIns="50156" rIns="100307" bIns="50156"/>
          <a:lstStyle>
            <a:lvl1pPr>
              <a:defRPr/>
            </a:lvl1pPr>
          </a:lstStyle>
          <a:p>
            <a:pPr defTabSz="501623">
              <a:defRPr/>
            </a:pPr>
            <a:fld id="{16C6B3CC-EF84-4CD7-8FB0-E5A47AACBC7E}" type="slidenum">
              <a:rPr lang="cs-CZ" sz="2000" smtClean="0">
                <a:solidFill>
                  <a:prstClr val="black"/>
                </a:solidFill>
              </a:rPr>
              <a:pPr defTabSz="501623">
                <a:defRPr/>
              </a:pPr>
              <a:t>‹#›</a:t>
            </a:fld>
            <a:endParaRPr lang="cs-CZ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3339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59026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84115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1784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3646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1600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3646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3646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1600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09829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9206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3640" y="301323"/>
            <a:ext cx="9070560" cy="584856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201620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3646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1600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3646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91832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3646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1600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1600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28510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3646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1600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3640" y="4057920"/>
            <a:ext cx="907056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0022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3640" y="1768320"/>
            <a:ext cx="907056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3640" y="4057920"/>
            <a:ext cx="907056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652842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3646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1600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3646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1600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74466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3640" y="17683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0483" y="17683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6962" y="17683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3640" y="40579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0483" y="40579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6962" y="4057920"/>
            <a:ext cx="2920320" cy="2090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37264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5214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3646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1600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1600" y="40579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02196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7066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3646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1600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66845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564117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3640" y="301323"/>
            <a:ext cx="9070560" cy="584856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52881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3646" y="1768357"/>
            <a:ext cx="442620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1600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3646" y="4057960"/>
            <a:ext cx="442620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597889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3646" y="1768322"/>
            <a:ext cx="442620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1600" y="1768357"/>
            <a:ext cx="442620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1600" y="4057960"/>
            <a:ext cx="442620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24469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3646" y="1768357"/>
            <a:ext cx="442620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1600" y="1768357"/>
            <a:ext cx="442620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3640" y="4057960"/>
            <a:ext cx="907056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743059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3640" y="1768357"/>
            <a:ext cx="907056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3640" y="4057960"/>
            <a:ext cx="907056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52235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3646" y="1768357"/>
            <a:ext cx="442620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1600" y="1768357"/>
            <a:ext cx="442620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3646" y="4057960"/>
            <a:ext cx="442620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1600" y="4057960"/>
            <a:ext cx="4426200" cy="209052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009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3646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1600" y="1768320"/>
            <a:ext cx="442620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3640" y="4057920"/>
            <a:ext cx="9070560" cy="209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3640" y="98280"/>
            <a:ext cx="9070560" cy="1667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58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3640" y="1768357"/>
            <a:ext cx="2920320" cy="2090521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0483" y="1768357"/>
            <a:ext cx="2920320" cy="2090521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6962" y="1768357"/>
            <a:ext cx="2920320" cy="2090521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3640" y="4057960"/>
            <a:ext cx="2920320" cy="2090521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0483" y="4057960"/>
            <a:ext cx="2920320" cy="2090521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6962" y="4057960"/>
            <a:ext cx="2920320" cy="2090521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cs-CZ" sz="4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61356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5"/>
            <a:ext cx="8568531" cy="2424753"/>
          </a:xfrm>
          <a:prstGeom prst="rect">
            <a:avLst/>
          </a:prstGeom>
        </p:spPr>
        <p:txBody>
          <a:bodyPr lIns="100469" tIns="50237" rIns="100469" bIns="50237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2404" indent="0" algn="ctr">
              <a:buNone/>
              <a:defRPr sz="2200"/>
            </a:lvl2pPr>
            <a:lvl3pPr marL="1004813" indent="0" algn="ctr">
              <a:buNone/>
              <a:defRPr sz="2000"/>
            </a:lvl3pPr>
            <a:lvl4pPr marL="1507222" indent="0" algn="ctr">
              <a:buNone/>
              <a:defRPr sz="1800"/>
            </a:lvl4pPr>
            <a:lvl5pPr marL="2009626" indent="0" algn="ctr">
              <a:buNone/>
              <a:defRPr sz="1800"/>
            </a:lvl5pPr>
            <a:lvl6pPr marL="2512036" indent="0" algn="ctr">
              <a:buNone/>
              <a:defRPr sz="1800"/>
            </a:lvl6pPr>
            <a:lvl7pPr marL="3014440" indent="0" algn="ctr">
              <a:buNone/>
              <a:defRPr sz="1800"/>
            </a:lvl7pPr>
            <a:lvl8pPr marL="3516837" indent="0" algn="ctr">
              <a:buNone/>
              <a:defRPr sz="1800"/>
            </a:lvl8pPr>
            <a:lvl9pPr marL="4019250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42180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55670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54004"/>
            <a:ext cx="8694539" cy="3144614"/>
          </a:xfrm>
          <a:prstGeom prst="rect">
            <a:avLst/>
          </a:prstGeom>
        </p:spPr>
        <p:txBody>
          <a:bodyPr lIns="100469" tIns="50237" rIns="100469" bIns="50237" anchor="b"/>
          <a:lstStyle>
            <a:lvl1pPr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7"/>
            <a:ext cx="869453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240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481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0722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096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1203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1444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1683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192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2122606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3017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54004"/>
            <a:ext cx="4264576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2404" indent="0">
              <a:buNone/>
              <a:defRPr sz="2200" b="1"/>
            </a:lvl2pPr>
            <a:lvl3pPr marL="1004813" indent="0">
              <a:buNone/>
              <a:defRPr sz="2000" b="1"/>
            </a:lvl3pPr>
            <a:lvl4pPr marL="1507222" indent="0">
              <a:buNone/>
              <a:defRPr sz="1800" b="1"/>
            </a:lvl4pPr>
            <a:lvl5pPr marL="2009626" indent="0">
              <a:buNone/>
              <a:defRPr sz="1800" b="1"/>
            </a:lvl5pPr>
            <a:lvl6pPr marL="2512036" indent="0">
              <a:buNone/>
              <a:defRPr sz="1800" b="1"/>
            </a:lvl6pPr>
            <a:lvl7pPr marL="3014440" indent="0">
              <a:buNone/>
              <a:defRPr sz="1800" b="1"/>
            </a:lvl7pPr>
            <a:lvl8pPr marL="3516837" indent="0">
              <a:buNone/>
              <a:defRPr sz="1800" b="1"/>
            </a:lvl8pPr>
            <a:lvl9pPr marL="4019250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50" y="1754004"/>
            <a:ext cx="4285579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2404" indent="0">
              <a:buNone/>
              <a:defRPr sz="2200" b="1"/>
            </a:lvl2pPr>
            <a:lvl3pPr marL="1004813" indent="0">
              <a:buNone/>
              <a:defRPr sz="2000" b="1"/>
            </a:lvl3pPr>
            <a:lvl4pPr marL="1507222" indent="0">
              <a:buNone/>
              <a:defRPr sz="1800" b="1"/>
            </a:lvl4pPr>
            <a:lvl5pPr marL="2009626" indent="0">
              <a:buNone/>
              <a:defRPr sz="1800" b="1"/>
            </a:lvl5pPr>
            <a:lvl6pPr marL="2512036" indent="0">
              <a:buNone/>
              <a:defRPr sz="1800" b="1"/>
            </a:lvl6pPr>
            <a:lvl7pPr marL="3014440" indent="0">
              <a:buNone/>
              <a:defRPr sz="1800" b="1"/>
            </a:lvl7pPr>
            <a:lvl8pPr marL="3516837" indent="0">
              <a:buNone/>
              <a:defRPr sz="1800" b="1"/>
            </a:lvl8pPr>
            <a:lvl9pPr marL="4019250" indent="0">
              <a:buNone/>
              <a:defRPr sz="18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50" y="2761381"/>
            <a:ext cx="4285579" cy="40615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8999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51611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472285"/>
            <a:ext cx="3251264" cy="1070111"/>
          </a:xfrm>
          <a:prstGeom prst="rect">
            <a:avLst/>
          </a:prstGeom>
        </p:spPr>
        <p:txBody>
          <a:bodyPr lIns="100469" tIns="50237" rIns="100469" bIns="50237" anchor="b"/>
          <a:lstStyle>
            <a:lvl1pPr>
              <a:defRPr sz="3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72285"/>
            <a:ext cx="510331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651536"/>
            <a:ext cx="3251264" cy="4193017"/>
          </a:xfrm>
        </p:spPr>
        <p:txBody>
          <a:bodyPr/>
          <a:lstStyle>
            <a:lvl1pPr marL="0" indent="0">
              <a:buNone/>
              <a:defRPr sz="1800"/>
            </a:lvl1pPr>
            <a:lvl2pPr marL="502404" indent="0">
              <a:buNone/>
              <a:defRPr sz="1500"/>
            </a:lvl2pPr>
            <a:lvl3pPr marL="1004813" indent="0">
              <a:buNone/>
              <a:defRPr sz="1300"/>
            </a:lvl3pPr>
            <a:lvl4pPr marL="1507222" indent="0">
              <a:buNone/>
              <a:defRPr sz="1100"/>
            </a:lvl4pPr>
            <a:lvl5pPr marL="2009626" indent="0">
              <a:buNone/>
              <a:defRPr sz="1100"/>
            </a:lvl5pPr>
            <a:lvl6pPr marL="2512036" indent="0">
              <a:buNone/>
              <a:defRPr sz="1100"/>
            </a:lvl6pPr>
            <a:lvl7pPr marL="3014440" indent="0">
              <a:buNone/>
              <a:defRPr sz="1100"/>
            </a:lvl7pPr>
            <a:lvl8pPr marL="3516837" indent="0">
              <a:buNone/>
              <a:defRPr sz="1100"/>
            </a:lvl8pPr>
            <a:lvl9pPr marL="4019250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1077561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010" y="4819505"/>
            <a:ext cx="7179591" cy="1259946"/>
          </a:xfrm>
          <a:prstGeom prst="rect">
            <a:avLst/>
          </a:prstGeom>
        </p:spPr>
        <p:txBody>
          <a:bodyPr lIns="100469" tIns="50237" rIns="100469" bIns="50237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04422" y="6803741"/>
            <a:ext cx="2772172" cy="402483"/>
          </a:xfrm>
          <a:prstGeom prst="rect">
            <a:avLst/>
          </a:prstGeom>
        </p:spPr>
        <p:txBody>
          <a:bodyPr lIns="100469" tIns="50237" rIns="100469" bIns="50237"/>
          <a:lstStyle/>
          <a:p>
            <a:pPr defTabSz="502404"/>
            <a:fld id="{109EE224-2734-4E2B-AB7A-DAC0469C98AA}" type="datetimeFigureOut">
              <a:rPr lang="en-US" sz="2000" smtClean="0">
                <a:solidFill>
                  <a:prstClr val="black"/>
                </a:solidFill>
              </a:rPr>
              <a:pPr defTabSz="502404"/>
              <a:t>10/31/2024</a:t>
            </a:fld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04033" y="6803741"/>
            <a:ext cx="3696230" cy="402483"/>
          </a:xfrm>
          <a:prstGeom prst="rect">
            <a:avLst/>
          </a:prstGeom>
        </p:spPr>
        <p:txBody>
          <a:bodyPr lIns="100469" tIns="50237" rIns="100469" bIns="50237"/>
          <a:lstStyle/>
          <a:p>
            <a:pPr defTabSz="502404"/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200260" y="6803741"/>
            <a:ext cx="2016125" cy="402483"/>
          </a:xfrm>
          <a:prstGeom prst="rect">
            <a:avLst/>
          </a:prstGeom>
        </p:spPr>
        <p:txBody>
          <a:bodyPr lIns="100469" tIns="50237" rIns="100469" bIns="50237"/>
          <a:lstStyle/>
          <a:p>
            <a:pPr defTabSz="502404"/>
            <a:fld id="{2FB0B9C8-75FE-408C-A536-33ACF6996D7E}" type="slidenum">
              <a:rPr lang="en-US" sz="2000" smtClean="0">
                <a:solidFill>
                  <a:prstClr val="black"/>
                </a:solidFill>
              </a:rPr>
              <a:pPr defTabSz="502404"/>
              <a:t>‹#›</a:t>
            </a:fld>
            <a:endParaRPr lang="en-US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7204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472255"/>
            <a:ext cx="8568531" cy="2424753"/>
          </a:xfrm>
          <a:prstGeom prst="rect">
            <a:avLst/>
          </a:prstGeom>
        </p:spPr>
        <p:txBody>
          <a:bodyPr lIns="100555" tIns="50280" rIns="100555" bIns="50280" anchor="b"/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2"/>
            <a:ext cx="7560469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2821" indent="0" algn="ctr">
              <a:buNone/>
              <a:defRPr sz="2200"/>
            </a:lvl2pPr>
            <a:lvl3pPr marL="1005647" indent="0" algn="ctr">
              <a:buNone/>
              <a:defRPr sz="2000"/>
            </a:lvl3pPr>
            <a:lvl4pPr marL="1508471" indent="0" algn="ctr">
              <a:buNone/>
              <a:defRPr sz="1800"/>
            </a:lvl4pPr>
            <a:lvl5pPr marL="2011293" indent="0" algn="ctr">
              <a:buNone/>
              <a:defRPr sz="1800"/>
            </a:lvl5pPr>
            <a:lvl6pPr marL="2514119" indent="0" algn="ctr">
              <a:buNone/>
              <a:defRPr sz="1800"/>
            </a:lvl6pPr>
            <a:lvl7pPr marL="3016940" indent="0" algn="ctr">
              <a:buNone/>
              <a:defRPr sz="1800"/>
            </a:lvl7pPr>
            <a:lvl8pPr marL="3519756" indent="0" algn="ctr">
              <a:buNone/>
              <a:defRPr sz="1800"/>
            </a:lvl8pPr>
            <a:lvl9pPr marL="4022586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90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94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10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02.xml"/><Relationship Id="rId9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1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10.xml"/><Relationship Id="rId9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19.xml"/><Relationship Id="rId10" Type="http://schemas.openxmlformats.org/officeDocument/2006/relationships/theme" Target="../theme/theme13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8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7.xml"/><Relationship Id="rId9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35.xml"/><Relationship Id="rId9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8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80.xml"/><Relationship Id="rId9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theme" Target="../theme/theme20.xml"/><Relationship Id="rId3" Type="http://schemas.openxmlformats.org/officeDocument/2006/relationships/slideLayout" Target="../slideLayouts/slideLayout187.xml"/><Relationship Id="rId7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6.xm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8.xml"/><Relationship Id="rId9" Type="http://schemas.openxmlformats.org/officeDocument/2006/relationships/image" Target="../media/image1.pn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theme" Target="../theme/theme21.xml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5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95.xml"/><Relationship Id="rId9" Type="http://schemas.openxmlformats.org/officeDocument/2006/relationships/image" Target="../media/image1.pn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5" Type="http://schemas.openxmlformats.org/officeDocument/2006/relationships/slideLayout" Target="../slideLayouts/slideLayout20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02.xml"/><Relationship Id="rId9" Type="http://schemas.openxmlformats.org/officeDocument/2006/relationships/theme" Target="../theme/theme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35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3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62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3640" y="301369"/>
            <a:ext cx="9070560" cy="126143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59979" lvl="1" indent="-322499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89964" lvl="2" indent="-286661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19956" lvl="3" indent="-215004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49947" lvl="4" indent="-215004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79925" lvl="5" indent="-215004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09930" lvl="6" indent="-215004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4017" r:id="rId13"/>
  </p:sldLayoutIdLst>
  <p:txStyles>
    <p:titleStyle>
      <a:lvl1pPr algn="l" defTabSz="91013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6194" indent="-357145" algn="l" defTabSz="910139" rtl="0" eaLnBrk="1" latinLnBrk="0" hangingPunct="1">
        <a:lnSpc>
          <a:spcPct val="90000"/>
        </a:lnSpc>
        <a:spcBef>
          <a:spcPts val="2081"/>
        </a:spcBef>
        <a:buClr>
          <a:srgbClr val="000000"/>
        </a:buClr>
        <a:buSzPct val="45000"/>
        <a:buFont typeface="Wingdings" charset="2"/>
        <a:buChar char="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2610" indent="-227539" algn="l" defTabSz="91013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7672" indent="-227539" algn="l" defTabSz="91013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2753" indent="-227539" algn="l" defTabSz="91013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824" indent="-227539" algn="l" defTabSz="91013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02900" indent="-227539" algn="l" defTabSz="91013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57966" indent="-227539" algn="l" defTabSz="91013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037" indent="-227539" algn="l" defTabSz="91013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68113" indent="-227539" algn="l" defTabSz="91013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0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71" algn="l" defTabSz="910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139" algn="l" defTabSz="910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217" algn="l" defTabSz="910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289" algn="l" defTabSz="910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347" algn="l" defTabSz="910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430" algn="l" defTabSz="910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5504" algn="l" defTabSz="910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0584" algn="l" defTabSz="910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7"/>
            <a:ext cx="8694539" cy="5338753"/>
          </a:xfrm>
          <a:prstGeom prst="rect">
            <a:avLst/>
          </a:prstGeom>
        </p:spPr>
        <p:txBody>
          <a:bodyPr vert="horz" lIns="100469" tIns="50237" rIns="100469" bIns="50237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372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</p:sldLayoutIdLst>
  <p:txStyles>
    <p:titleStyle>
      <a:lvl1pPr algn="l" defTabSz="1004813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202" indent="-251202" algn="l" defTabSz="100481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3609" indent="-251202" algn="l" defTabSz="100481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6020" indent="-251202" algn="l" defTabSz="100481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58413" indent="-251202" algn="l" defTabSz="100481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0829" indent="-251202" algn="l" defTabSz="100481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63236" indent="-251202" algn="l" defTabSz="100481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643" indent="-251202" algn="l" defTabSz="100481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68049" indent="-251202" algn="l" defTabSz="100481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70456" indent="-251202" algn="l" defTabSz="100481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481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404" algn="l" defTabSz="100481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13" algn="l" defTabSz="100481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7222" algn="l" defTabSz="100481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9626" algn="l" defTabSz="100481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036" algn="l" defTabSz="100481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4440" algn="l" defTabSz="100481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6837" algn="l" defTabSz="100481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19250" algn="l" defTabSz="100481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7"/>
            <a:ext cx="8694539" cy="5338753"/>
          </a:xfrm>
          <a:prstGeom prst="rect">
            <a:avLst/>
          </a:prstGeom>
        </p:spPr>
        <p:txBody>
          <a:bodyPr vert="horz" lIns="100555" tIns="50280" rIns="100555" bIns="5028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64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</p:sldLayoutIdLst>
  <p:txStyles>
    <p:titleStyle>
      <a:lvl1pPr algn="l" defTabSz="1005647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11" indent="-251411" algn="l" defTabSz="1005647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4236" indent="-251411" algn="l" defTabSz="100564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062" indent="-251411" algn="l" defTabSz="100564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59877" indent="-251411" algn="l" defTabSz="100564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2706" indent="-251411" algn="l" defTabSz="100564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65529" indent="-251411" algn="l" defTabSz="100564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68354" indent="-251411" algn="l" defTabSz="100564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71176" indent="-251411" algn="l" defTabSz="100564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74000" indent="-251411" algn="l" defTabSz="100564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6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821" algn="l" defTabSz="10056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647" algn="l" defTabSz="10056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471" algn="l" defTabSz="10056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293" algn="l" defTabSz="10056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19" algn="l" defTabSz="10056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6940" algn="l" defTabSz="10056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9756" algn="l" defTabSz="10056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2586" algn="l" defTabSz="10056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7"/>
            <a:ext cx="8694539" cy="5338753"/>
          </a:xfrm>
          <a:prstGeom prst="rect">
            <a:avLst/>
          </a:prstGeom>
        </p:spPr>
        <p:txBody>
          <a:bodyPr vert="horz" lIns="100619" tIns="50312" rIns="100619" bIns="50312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153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</p:sldLayoutIdLst>
  <p:txStyles>
    <p:titleStyle>
      <a:lvl1pPr algn="l" defTabSz="1006273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568" indent="-251568" algn="l" defTabSz="100627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4705" indent="-251568" algn="l" defTabSz="100627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844" indent="-251568" algn="l" defTabSz="100627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975" indent="-251568" algn="l" defTabSz="100627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4114" indent="-251568" algn="l" defTabSz="100627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67249" indent="-251568" algn="l" defTabSz="100627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70387" indent="-251568" algn="l" defTabSz="100627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73523" indent="-251568" algn="l" defTabSz="100627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76659" indent="-251568" algn="l" defTabSz="100627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62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135" algn="l" defTabSz="10062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6273" algn="l" defTabSz="10062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9410" algn="l" defTabSz="10062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2545" algn="l" defTabSz="10062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5683" algn="l" defTabSz="10062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8818" algn="l" defTabSz="10062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1946" algn="l" defTabSz="10062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5089" algn="l" defTabSz="10062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7"/>
            <a:ext cx="8694539" cy="5338753"/>
          </a:xfrm>
          <a:prstGeom prst="rect">
            <a:avLst/>
          </a:prstGeom>
        </p:spPr>
        <p:txBody>
          <a:bodyPr vert="horz" lIns="100695" tIns="50350" rIns="100695" bIns="5035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64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7" r:id="rId9"/>
  </p:sldLayoutIdLst>
  <p:txStyles>
    <p:titleStyle>
      <a:lvl1pPr algn="l" defTabSz="1007004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751" indent="-251751" algn="l" defTabSz="1007004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5253" indent="-251751" algn="l" defTabSz="100700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755" indent="-251751" algn="l" defTabSz="100700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2256" indent="-251751" algn="l" defTabSz="100700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5758" indent="-251751" algn="l" defTabSz="100700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69259" indent="-251751" algn="l" defTabSz="100700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72761" indent="-251751" algn="l" defTabSz="100700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76263" indent="-251751" algn="l" defTabSz="100700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79764" indent="-251751" algn="l" defTabSz="100700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500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004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0506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4006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7508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1010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4507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8011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7"/>
            <a:ext cx="8694539" cy="5338753"/>
          </a:xfrm>
          <a:prstGeom prst="rect">
            <a:avLst/>
          </a:prstGeom>
        </p:spPr>
        <p:txBody>
          <a:bodyPr vert="horz" lIns="100728" tIns="50366" rIns="100728" bIns="50366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284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8" r:id="rId8"/>
  </p:sldLayoutIdLst>
  <p:txStyles>
    <p:titleStyle>
      <a:lvl1pPr algn="l" defTabSz="1007317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830" indent="-251830" algn="l" defTabSz="1007317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5488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148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2805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462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70120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73778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77437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81094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657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317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0976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4632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8291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1949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5605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9265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5"/>
            <a:ext cx="8694539" cy="533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625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3" r:id="rId8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3640" y="301326"/>
            <a:ext cx="9070560" cy="126143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3462" lvl="1" indent="-323801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5194" lvl="2" indent="-287822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6924" lvl="3" indent="-215868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58657" lvl="4" indent="-215868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0386" lvl="5" indent="-215868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2121" lvl="6" indent="-215868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  <p:extLst>
      <p:ext uri="{BB962C8B-B14F-4D97-AF65-F5344CB8AC3E}">
        <p14:creationId xmlns:p14="http://schemas.microsoft.com/office/powerpoint/2010/main" val="14235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</p:sldLayoutIdLst>
  <p:txStyles>
    <p:titleStyle>
      <a:lvl1pPr algn="l" defTabSz="91383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6194" indent="-357145" algn="l" defTabSz="913831" rtl="0" eaLnBrk="1" latinLnBrk="0" hangingPunct="1">
        <a:lnSpc>
          <a:spcPct val="90000"/>
        </a:lnSpc>
        <a:spcBef>
          <a:spcPts val="2081"/>
        </a:spcBef>
        <a:buClr>
          <a:srgbClr val="000000"/>
        </a:buClr>
        <a:buSzPct val="45000"/>
        <a:buFont typeface="Wingdings" charset="2"/>
        <a:buChar char="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374" indent="-228459" algn="l" defTabSz="91383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87" indent="-228459" algn="l" defTabSz="91383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05" indent="-228459" algn="l" defTabSz="91383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21" indent="-228459" algn="l" defTabSz="91383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37" indent="-228459" algn="l" defTabSz="91383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52" indent="-228459" algn="l" defTabSz="91383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70" indent="-228459" algn="l" defTabSz="91383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83" indent="-228459" algn="l" defTabSz="91383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8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5" algn="l" defTabSz="9138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31" algn="l" defTabSz="9138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46" algn="l" defTabSz="9138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62" algn="l" defTabSz="9138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78" algn="l" defTabSz="9138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94" algn="l" defTabSz="9138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409" algn="l" defTabSz="9138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325" algn="l" defTabSz="9138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3640" y="301323"/>
            <a:ext cx="9070560" cy="126144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cs-CZ" sz="2205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3642" y="1768320"/>
            <a:ext cx="9071281" cy="4384079"/>
          </a:xfrm>
          <a:prstGeom prst="rect">
            <a:avLst/>
          </a:prstGeom>
        </p:spPr>
        <p:txBody>
          <a:bodyPr lIns="0" tIns="0" rIns="0" bIns="0">
            <a:normAutofit fontScale="94000"/>
          </a:bodyPr>
          <a:lstStyle/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5144" b="0" strike="noStrike" spc="-1">
                <a:latin typeface="Arial"/>
              </a:rPr>
              <a:t>Klikněte pro úpravu formátu textu osnovy</a:t>
            </a:r>
          </a:p>
          <a:p>
            <a:pPr marL="1028398" lvl="1" indent="-385649">
              <a:spcBef>
                <a:spcPts val="179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4409" b="0" strike="noStrike" spc="-1">
                <a:latin typeface="Arial"/>
              </a:rPr>
              <a:t>Druhá úroveň</a:t>
            </a:r>
          </a:p>
          <a:p>
            <a:pPr marL="1542596" lvl="2" indent="-342800">
              <a:spcBef>
                <a:spcPts val="134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821" b="0" strike="noStrike" spc="-1">
                <a:latin typeface="Arial"/>
              </a:rPr>
              <a:t>Třetí úroveň</a:t>
            </a:r>
          </a:p>
          <a:p>
            <a:pPr marL="2056794" lvl="3" indent="-257099">
              <a:spcBef>
                <a:spcPts val="89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3234" b="0" strike="noStrike" spc="-1">
                <a:latin typeface="Arial"/>
              </a:rPr>
              <a:t>Čtvrtá úroveň osnovy</a:t>
            </a:r>
          </a:p>
          <a:p>
            <a:pPr marL="2570993" lvl="4" indent="-257099">
              <a:spcBef>
                <a:spcPts val="4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34" b="0" strike="noStrike" spc="-1">
                <a:latin typeface="Arial"/>
              </a:rPr>
              <a:t>Pátá úroveň osnovy</a:t>
            </a:r>
          </a:p>
          <a:p>
            <a:pPr marL="3085194" lvl="5" indent="-257099">
              <a:spcBef>
                <a:spcPts val="4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34" b="0" strike="noStrike" spc="-1">
                <a:latin typeface="Arial"/>
              </a:rPr>
              <a:t>Šestá úroveň</a:t>
            </a:r>
          </a:p>
          <a:p>
            <a:pPr marL="3599392" lvl="6" indent="-257099">
              <a:spcBef>
                <a:spcPts val="4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34" b="0" strike="noStrike" spc="-1">
                <a:latin typeface="Arial"/>
              </a:rPr>
              <a:t>Sedmá úroveň</a:t>
            </a:r>
          </a:p>
        </p:txBody>
      </p:sp>
    </p:spTree>
    <p:extLst>
      <p:ext uri="{BB962C8B-B14F-4D97-AF65-F5344CB8AC3E}">
        <p14:creationId xmlns:p14="http://schemas.microsoft.com/office/powerpoint/2010/main" val="35648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4027" r:id="rId13"/>
  </p:sldLayoutIdLst>
  <p:txStyles>
    <p:titleStyle>
      <a:lvl1pPr algn="l" defTabSz="1088387" rtl="0" eaLnBrk="1" latinLnBrk="0" hangingPunct="1">
        <a:lnSpc>
          <a:spcPct val="90000"/>
        </a:lnSpc>
        <a:spcBef>
          <a:spcPct val="0"/>
        </a:spcBef>
        <a:buNone/>
        <a:defRPr sz="52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4954" indent="-476215" algn="l" defTabSz="1088387" rtl="0" eaLnBrk="1" latinLnBrk="0" hangingPunct="1">
        <a:lnSpc>
          <a:spcPct val="90000"/>
        </a:lnSpc>
        <a:spcBef>
          <a:spcPts val="2775"/>
        </a:spcBef>
        <a:buClr>
          <a:srgbClr val="000000"/>
        </a:buClr>
        <a:buSzPct val="45000"/>
        <a:buFont typeface="Wingdings" charset="2"/>
        <a:buChar char="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16290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2pPr>
      <a:lvl3pPr marL="1360485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352" kern="1200">
          <a:solidFill>
            <a:schemeClr val="tx1"/>
          </a:solidFill>
          <a:latin typeface="+mn-lt"/>
          <a:ea typeface="+mn-ea"/>
          <a:cs typeface="+mn-cs"/>
        </a:defRPr>
      </a:lvl3pPr>
      <a:lvl4pPr marL="1904679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448871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993065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537260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4081454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625646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4193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2pPr>
      <a:lvl3pPr marL="1088387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632582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176775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720969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65162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809356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353549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3640" y="301323"/>
            <a:ext cx="9070560" cy="126144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cs-CZ" sz="2205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3640" y="1768320"/>
            <a:ext cx="9070560" cy="438335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5" b="0" strike="noStrike" spc="-1">
                <a:latin typeface="Arial"/>
              </a:rPr>
              <a:t>Klikněte pro úpravu formátu textu osnovy</a:t>
            </a:r>
          </a:p>
          <a:p>
            <a:pPr marL="1028398" lvl="1" indent="-385649">
              <a:spcBef>
                <a:spcPts val="179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205" b="0" strike="noStrike" spc="-1">
                <a:latin typeface="Arial"/>
              </a:rPr>
              <a:t>Druhá úroveň</a:t>
            </a:r>
          </a:p>
          <a:p>
            <a:pPr marL="1542596" lvl="2" indent="-342800">
              <a:spcBef>
                <a:spcPts val="134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5" b="0" strike="noStrike" spc="-1">
                <a:latin typeface="Arial"/>
              </a:rPr>
              <a:t>Třetí úroveň</a:t>
            </a:r>
          </a:p>
          <a:p>
            <a:pPr marL="2056794" lvl="3" indent="-257099">
              <a:spcBef>
                <a:spcPts val="89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205" b="0" strike="noStrike" spc="-1">
                <a:latin typeface="Arial"/>
              </a:rPr>
              <a:t>Čtvrtá úroveň osnovy</a:t>
            </a:r>
          </a:p>
          <a:p>
            <a:pPr marL="2570993" lvl="4" indent="-257099">
              <a:spcBef>
                <a:spcPts val="4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5" b="0" strike="noStrike" spc="-1">
                <a:latin typeface="Arial"/>
              </a:rPr>
              <a:t>Pátá úroveň osnovy</a:t>
            </a:r>
          </a:p>
          <a:p>
            <a:pPr marL="3085194" lvl="5" indent="-257099">
              <a:spcBef>
                <a:spcPts val="4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5" b="0" strike="noStrike" spc="-1">
                <a:latin typeface="Arial"/>
              </a:rPr>
              <a:t>Šestá úroveň</a:t>
            </a:r>
          </a:p>
          <a:p>
            <a:pPr marL="3599392" lvl="6" indent="-257099">
              <a:spcBef>
                <a:spcPts val="4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5" b="0" strike="noStrike" spc="-1">
                <a:latin typeface="Arial"/>
              </a:rPr>
              <a:t>Sedmá úroveň</a:t>
            </a:r>
          </a:p>
        </p:txBody>
      </p:sp>
    </p:spTree>
    <p:extLst>
      <p:ext uri="{BB962C8B-B14F-4D97-AF65-F5344CB8AC3E}">
        <p14:creationId xmlns:p14="http://schemas.microsoft.com/office/powerpoint/2010/main" val="264923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</p:sldLayoutIdLst>
  <p:txStyles>
    <p:titleStyle>
      <a:lvl1pPr algn="l" defTabSz="1088387" rtl="0" eaLnBrk="1" latinLnBrk="0" hangingPunct="1">
        <a:lnSpc>
          <a:spcPct val="90000"/>
        </a:lnSpc>
        <a:spcBef>
          <a:spcPct val="0"/>
        </a:spcBef>
        <a:buNone/>
        <a:defRPr sz="52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4954" indent="-476215" algn="l" defTabSz="1088387" rtl="0" eaLnBrk="1" latinLnBrk="0" hangingPunct="1">
        <a:lnSpc>
          <a:spcPct val="90000"/>
        </a:lnSpc>
        <a:spcBef>
          <a:spcPts val="2775"/>
        </a:spcBef>
        <a:buClr>
          <a:srgbClr val="000000"/>
        </a:buClr>
        <a:buSzPct val="45000"/>
        <a:buFont typeface="Wingdings" charset="2"/>
        <a:buChar char="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16290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2pPr>
      <a:lvl3pPr marL="1360485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352" kern="1200">
          <a:solidFill>
            <a:schemeClr val="tx1"/>
          </a:solidFill>
          <a:latin typeface="+mn-lt"/>
          <a:ea typeface="+mn-ea"/>
          <a:cs typeface="+mn-cs"/>
        </a:defRPr>
      </a:lvl3pPr>
      <a:lvl4pPr marL="1904679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448871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993065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537260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4081454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625646" indent="-272097" algn="l" defTabSz="1088387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4193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2pPr>
      <a:lvl3pPr marL="1088387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632582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176775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720969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65162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809356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353549" algn="l" defTabSz="1088387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4" y="1470205"/>
            <a:ext cx="8694539" cy="533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18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</p:sldLayoutIdLst>
  <p:txStyles>
    <p:titleStyle>
      <a:lvl1pPr algn="l" defTabSz="1007989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97" indent="-251997" algn="l" defTabSz="1007989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5992" indent="-251997" algn="l" defTabSz="10079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86" indent="-251997" algn="l" defTabSz="10079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80" indent="-251997" algn="l" defTabSz="10079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975" indent="-251997" algn="l" defTabSz="10079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969" indent="-251997" algn="l" defTabSz="10079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964" indent="-251997" algn="l" defTabSz="10079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958" indent="-251997" algn="l" defTabSz="10079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953" indent="-251997" algn="l" defTabSz="10079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8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94" algn="l" defTabSz="100798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89" algn="l" defTabSz="100798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83" algn="l" defTabSz="100798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978" algn="l" defTabSz="100798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972" algn="l" defTabSz="100798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967" algn="l" defTabSz="100798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961" algn="l" defTabSz="100798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955" algn="l" defTabSz="100798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7"/>
            <a:ext cx="8694539" cy="5338753"/>
          </a:xfrm>
          <a:prstGeom prst="rect">
            <a:avLst/>
          </a:prstGeom>
        </p:spPr>
        <p:txBody>
          <a:bodyPr vert="horz" lIns="100307" tIns="50156" rIns="100307" bIns="50156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277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txStyles>
    <p:titleStyle>
      <a:lvl1pPr algn="l" defTabSz="1003252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811" indent="-250811" algn="l" defTabSz="1003252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2438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4069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55668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57315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58942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60569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62193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63824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1623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3252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4881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6503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133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9757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1372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13005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7"/>
            <a:ext cx="8694539" cy="5338753"/>
          </a:xfrm>
          <a:prstGeom prst="rect">
            <a:avLst/>
          </a:prstGeom>
        </p:spPr>
        <p:txBody>
          <a:bodyPr vert="horz" lIns="100728" tIns="50366" rIns="100728" bIns="50366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47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</p:sldLayoutIdLst>
  <p:txStyles>
    <p:titleStyle>
      <a:lvl1pPr algn="l" defTabSz="1007317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830" indent="-251830" algn="l" defTabSz="1007317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5488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148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2805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462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70120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73778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77437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81094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657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317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0976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4632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8291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1949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5605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9265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6"/>
            <a:ext cx="8694539" cy="5338753"/>
          </a:xfrm>
          <a:prstGeom prst="rect">
            <a:avLst/>
          </a:prstGeom>
        </p:spPr>
        <p:txBody>
          <a:bodyPr vert="horz" lIns="100783" tIns="50392" rIns="100783" bIns="50392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73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</p:sldLayoutIdLst>
  <p:txStyles>
    <p:titleStyle>
      <a:lvl1pPr algn="l" defTabSz="1007838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60" indent="-251960" algn="l" defTabSz="1007838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5879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799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717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637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557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476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395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314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20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838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758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677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597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515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435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354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6"/>
            <a:ext cx="8694539" cy="5338753"/>
          </a:xfrm>
          <a:prstGeom prst="rect">
            <a:avLst/>
          </a:prstGeom>
        </p:spPr>
        <p:txBody>
          <a:bodyPr vert="horz" lIns="100783" tIns="50392" rIns="100783" bIns="50392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64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</p:sldLayoutIdLst>
  <p:txStyles>
    <p:titleStyle>
      <a:lvl1pPr algn="l" defTabSz="1007838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60" indent="-251960" algn="l" defTabSz="1007838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5879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799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717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637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557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476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395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314" indent="-251960" algn="l" defTabSz="1007838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20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838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758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677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597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515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435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354" algn="l" defTabSz="10078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7"/>
            <a:ext cx="8694539" cy="5338753"/>
          </a:xfrm>
          <a:prstGeom prst="rect">
            <a:avLst/>
          </a:prstGeom>
        </p:spPr>
        <p:txBody>
          <a:bodyPr vert="horz" lIns="100318" tIns="50161" rIns="100318" bIns="50161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409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</p:sldLayoutIdLst>
  <p:txStyles>
    <p:titleStyle>
      <a:lvl1pPr algn="l" defTabSz="1003356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837" indent="-250837" algn="l" defTabSz="100335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2516" indent="-250837" algn="l" defTabSz="100335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4199" indent="-250837" algn="l" defTabSz="100335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55851" indent="-250837" algn="l" defTabSz="100335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57549" indent="-250837" algn="l" defTabSz="100335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59228" indent="-250837" algn="l" defTabSz="100335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60907" indent="-250837" algn="l" defTabSz="100335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62583" indent="-250837" algn="l" defTabSz="100335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64266" indent="-250837" algn="l" defTabSz="100335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3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1675" algn="l" defTabSz="1003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3356" algn="l" defTabSz="1003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5037" algn="l" defTabSz="1003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6711" algn="l" defTabSz="1003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393" algn="l" defTabSz="1003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0070" algn="l" defTabSz="1003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1736" algn="l" defTabSz="1003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13421" algn="l" defTabSz="1003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7"/>
            <a:ext cx="8694539" cy="5338753"/>
          </a:xfrm>
          <a:prstGeom prst="rect">
            <a:avLst/>
          </a:prstGeom>
        </p:spPr>
        <p:txBody>
          <a:bodyPr vert="horz" lIns="100339" tIns="50172" rIns="100339" bIns="50172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54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</p:sldLayoutIdLst>
  <p:txStyles>
    <p:titleStyle>
      <a:lvl1pPr algn="l" defTabSz="1003564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889" indent="-250889" algn="l" defTabSz="1003564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2672" indent="-250889" algn="l" defTabSz="100356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4459" indent="-250889" algn="l" defTabSz="100356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56217" indent="-250889" algn="l" defTabSz="100356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58017" indent="-250889" algn="l" defTabSz="100356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59800" indent="-250889" algn="l" defTabSz="100356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61583" indent="-250889" algn="l" defTabSz="100356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63364" indent="-250889" algn="l" defTabSz="100356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65150" indent="-250889" algn="l" defTabSz="1003564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35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1779" algn="l" defTabSz="10035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3564" algn="l" defTabSz="10035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5349" algn="l" defTabSz="10035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7127" algn="l" defTabSz="10035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913" algn="l" defTabSz="10035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0694" algn="l" defTabSz="10035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2464" algn="l" defTabSz="10035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14253" algn="l" defTabSz="10035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7"/>
            <a:ext cx="8694539" cy="5338753"/>
          </a:xfrm>
          <a:prstGeom prst="rect">
            <a:avLst/>
          </a:prstGeom>
        </p:spPr>
        <p:txBody>
          <a:bodyPr vert="horz" lIns="100372" tIns="50189" rIns="100372" bIns="50189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14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</p:sldLayoutIdLst>
  <p:txStyles>
    <p:titleStyle>
      <a:lvl1pPr algn="l" defTabSz="1003877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968" indent="-250968" algn="l" defTabSz="1003877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2906" indent="-250968" algn="l" defTabSz="10038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4850" indent="-250968" algn="l" defTabSz="10038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56766" indent="-250968" algn="l" defTabSz="10038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58720" indent="-250968" algn="l" defTabSz="10038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60659" indent="-250968" algn="l" defTabSz="10038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62597" indent="-250968" algn="l" defTabSz="10038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64534" indent="-250968" algn="l" defTabSz="10038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66478" indent="-250968" algn="l" defTabSz="10038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38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1935" algn="l" defTabSz="10038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3877" algn="l" defTabSz="10038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5818" algn="l" defTabSz="10038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7752" algn="l" defTabSz="10038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693" algn="l" defTabSz="10038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1630" algn="l" defTabSz="10038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3557" algn="l" defTabSz="10038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15501" algn="l" defTabSz="10038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470207"/>
            <a:ext cx="8694539" cy="5338753"/>
          </a:xfrm>
          <a:prstGeom prst="rect">
            <a:avLst/>
          </a:prstGeom>
        </p:spPr>
        <p:txBody>
          <a:bodyPr vert="horz" lIns="100404" tIns="50204" rIns="100404" bIns="50204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186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</p:sldLayoutIdLst>
  <p:txStyles>
    <p:titleStyle>
      <a:lvl1pPr algn="l" defTabSz="1004189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046" indent="-251046" algn="l" defTabSz="1004189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3140" indent="-251046" algn="l" defTabSz="10041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240" indent="-251046" algn="l" defTabSz="10041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57315" indent="-251046" algn="l" defTabSz="10041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59423" indent="-251046" algn="l" defTabSz="10041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61517" indent="-251046" algn="l" defTabSz="10041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63613" indent="-251046" algn="l" defTabSz="10041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65706" indent="-251046" algn="l" defTabSz="10041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67804" indent="-251046" algn="l" defTabSz="100418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41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090" algn="l" defTabSz="10041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189" algn="l" defTabSz="10041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6286" algn="l" defTabSz="10041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8376" algn="l" defTabSz="10041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474" algn="l" defTabSz="10041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2567" algn="l" defTabSz="10041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4649" algn="l" defTabSz="10041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50" algn="l" defTabSz="10041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5" y="1470207"/>
            <a:ext cx="8694539" cy="5338753"/>
          </a:xfrm>
          <a:prstGeom prst="rect">
            <a:avLst/>
          </a:prstGeom>
        </p:spPr>
        <p:txBody>
          <a:bodyPr vert="horz" lIns="100307" tIns="50156" rIns="100307" bIns="50156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74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</p:sldLayoutIdLst>
  <p:txStyles>
    <p:titleStyle>
      <a:lvl1pPr algn="l" defTabSz="1003252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811" indent="-250811" algn="l" defTabSz="1003252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2438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4069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55668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57315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58942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60569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62193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63824" indent="-250811" algn="l" defTabSz="100325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1623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3252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4881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6503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133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9757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1372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13005" algn="l" defTabSz="100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3640" y="301389"/>
            <a:ext cx="9070560" cy="126143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58820" lvl="1" indent="-322067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88227" lvl="2" indent="-286274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17640" lvl="3" indent="-214715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47052" lvl="4" indent="-214715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76449" lvl="5" indent="-214715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05875" lvl="6" indent="-214715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  <p:extLst>
      <p:ext uri="{BB962C8B-B14F-4D97-AF65-F5344CB8AC3E}">
        <p14:creationId xmlns:p14="http://schemas.microsoft.com/office/powerpoint/2010/main" val="289867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l" defTabSz="90891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6194" indent="-357145" algn="l" defTabSz="908914" rtl="0" eaLnBrk="1" latinLnBrk="0" hangingPunct="1">
        <a:lnSpc>
          <a:spcPct val="90000"/>
        </a:lnSpc>
        <a:spcBef>
          <a:spcPts val="2081"/>
        </a:spcBef>
        <a:buClr>
          <a:srgbClr val="000000"/>
        </a:buClr>
        <a:buSzPct val="45000"/>
        <a:buFont typeface="Wingdings" charset="2"/>
        <a:buChar char="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1692" indent="-227234" algn="l" defTabSz="9089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6138" indent="-227234" algn="l" defTabSz="9089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609" indent="-227234" algn="l" defTabSz="9089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45066" indent="-227234" algn="l" defTabSz="9089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532" indent="-227234" algn="l" defTabSz="9089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53981" indent="-227234" algn="l" defTabSz="9089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08438" indent="-227234" algn="l" defTabSz="9089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62905" indent="-227234" algn="l" defTabSz="9089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089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458" algn="l" defTabSz="9089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914" algn="l" defTabSz="9089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381" algn="l" defTabSz="9089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838" algn="l" defTabSz="9089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2281" algn="l" defTabSz="9089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753" algn="l" defTabSz="9089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1212" algn="l" defTabSz="9089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683" algn="l" defTabSz="9089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3640" y="301360"/>
            <a:ext cx="9070560" cy="126143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3640" y="1768322"/>
            <a:ext cx="9070560" cy="4383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0871" lvl="1" indent="-322832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1301" lvl="2" indent="-286958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1741" lvl="3" indent="-215224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52175" lvl="4" indent="-215224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82603" lvl="5" indent="-215224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13051" lvl="6" indent="-215224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  <p:extLst>
      <p:ext uri="{BB962C8B-B14F-4D97-AF65-F5344CB8AC3E}">
        <p14:creationId xmlns:p14="http://schemas.microsoft.com/office/powerpoint/2010/main" val="2707686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l" defTabSz="91108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6194" indent="-357145" algn="l" defTabSz="911085" rtl="0" eaLnBrk="1" latinLnBrk="0" hangingPunct="1">
        <a:lnSpc>
          <a:spcPct val="90000"/>
        </a:lnSpc>
        <a:spcBef>
          <a:spcPts val="2081"/>
        </a:spcBef>
        <a:buClr>
          <a:srgbClr val="000000"/>
        </a:buClr>
        <a:buSzPct val="45000"/>
        <a:buFont typeface="Wingdings" charset="2"/>
        <a:buChar char="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3318" indent="-227775" algn="l" defTabSz="9110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8854" indent="-227775" algn="l" defTabSz="9110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4404" indent="-227775" algn="l" defTabSz="9110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49948" indent="-227775" algn="l" defTabSz="9110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05494" indent="-227775" algn="l" defTabSz="9110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1036" indent="-227775" algn="l" defTabSz="9110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16579" indent="-227775" algn="l" defTabSz="9110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72125" indent="-227775" algn="l" defTabSz="9110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1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542" algn="l" defTabSz="911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085" algn="l" defTabSz="911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633" algn="l" defTabSz="911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174" algn="l" defTabSz="911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7713" algn="l" defTabSz="911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3263" algn="l" defTabSz="911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8808" algn="l" defTabSz="911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4354" algn="l" defTabSz="911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29.tiff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hyperlink" Target="http://www.klimatickazmena.cz/" TargetMode="External"/><Relationship Id="rId7" Type="http://schemas.openxmlformats.org/officeDocument/2006/relationships/hyperlink" Target="http://www.firerisk.cz/" TargetMode="External"/><Relationship Id="rId12" Type="http://schemas.openxmlformats.org/officeDocument/2006/relationships/image" Target="../media/image8.png"/><Relationship Id="rId2" Type="http://schemas.openxmlformats.org/officeDocument/2006/relationships/hyperlink" Target="http://www.intersucho.cz/" TargetMode="External"/><Relationship Id="rId1" Type="http://schemas.openxmlformats.org/officeDocument/2006/relationships/slideLayout" Target="../slideLayouts/slideLayout164.xml"/><Relationship Id="rId6" Type="http://schemas.openxmlformats.org/officeDocument/2006/relationships/hyperlink" Target="http://www.agrorisk.cz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://www.fenofaze.cz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hyperlink" Target="http://www.vynosy-plodin.cz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65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5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0.xml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0.xml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délník 75"/>
          <p:cNvSpPr/>
          <p:nvPr/>
        </p:nvSpPr>
        <p:spPr>
          <a:xfrm>
            <a:off x="112121" y="6092735"/>
            <a:ext cx="9856381" cy="208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Autofit/>
          </a:bodyPr>
          <a:lstStyle/>
          <a:p>
            <a:pPr algn="just" defTabSz="1088387">
              <a:lnSpc>
                <a:spcPts val="3635"/>
              </a:lnSpc>
            </a:pPr>
            <a:r>
              <a:rPr lang="cs-CZ" sz="2793" b="1" spc="-1" dirty="0">
                <a:solidFill>
                  <a:srgbClr val="FFFFFF"/>
                </a:solidFill>
                <a:latin typeface="Segoe UI"/>
              </a:rPr>
              <a:t>Klimatická změna v České republice a systémy, které ji pomáhají lépe zvládat</a:t>
            </a:r>
            <a:endParaRPr lang="cs-CZ" sz="2793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7" name="Obdélník 76"/>
          <p:cNvSpPr/>
          <p:nvPr/>
        </p:nvSpPr>
        <p:spPr>
          <a:xfrm>
            <a:off x="3700373" y="4144412"/>
            <a:ext cx="6058813" cy="9169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7121" tIns="53561" rIns="107121" bIns="53561">
            <a:noAutofit/>
          </a:bodyPr>
          <a:lstStyle/>
          <a:p>
            <a:pPr algn="r" defTabSz="1088387"/>
            <a:r>
              <a:rPr lang="cs-CZ" sz="2205" spc="-1" dirty="0">
                <a:solidFill>
                  <a:srgbClr val="FFFFFF"/>
                </a:solidFill>
                <a:latin typeface="Segoe UI"/>
              </a:rPr>
              <a:t>Pavel Zahradníček, Miroslav Trnka, Petr Štěpánek a široký kolektiv</a:t>
            </a:r>
            <a:endParaRPr lang="cs-CZ" sz="2205" spc="-1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" name="Picture 2" descr="D:\Data\logo\CHMU zakladni verze.jpg">
            <a:extLst>
              <a:ext uri="{FF2B5EF4-FFF2-40B4-BE49-F238E27FC236}">
                <a16:creationId xmlns:a16="http://schemas.microsoft.com/office/drawing/2014/main" id="{06465B79-E92D-C2CF-31C0-1757DCAE6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9" y="1138108"/>
            <a:ext cx="2014922" cy="74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ata\Brazdil\obeti\met_jevy\SCE\s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59" y="2603819"/>
            <a:ext cx="9745907" cy="479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0" y="68777"/>
            <a:ext cx="10080625" cy="9540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55" tIns="45529" rIns="91055" bIns="45529" rtlCol="0">
            <a:spAutoFit/>
          </a:bodyPr>
          <a:lstStyle/>
          <a:p>
            <a:pPr defTabSz="908914"/>
            <a:r>
              <a:rPr lang="cs-CZ" sz="2800" dirty="0">
                <a:solidFill>
                  <a:prstClr val="black"/>
                </a:solidFill>
              </a:rPr>
              <a:t>Počet dnů se sněhovou pokrývkou vyšší než 1-5 a 10 cm, průměr za ČR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0" y="1178241"/>
            <a:ext cx="10080625" cy="5231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55" tIns="45529" rIns="91055" bIns="45529" rtlCol="0">
            <a:spAutoFit/>
          </a:bodyPr>
          <a:lstStyle/>
          <a:p>
            <a:pPr defTabSz="908914"/>
            <a:r>
              <a:rPr lang="cs-CZ" sz="2800" dirty="0">
                <a:solidFill>
                  <a:prstClr val="black"/>
                </a:solidFill>
              </a:rPr>
              <a:t>Počet dnů se sněhovou pokrývkou klesl za 60 let na polovinu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0" y="1949333"/>
            <a:ext cx="10080625" cy="5231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55" tIns="45529" rIns="91055" bIns="45529" rtlCol="0">
            <a:spAutoFit/>
          </a:bodyPr>
          <a:lstStyle/>
          <a:p>
            <a:pPr defTabSz="908914"/>
            <a:r>
              <a:rPr lang="cs-CZ" sz="2800" dirty="0">
                <a:solidFill>
                  <a:prstClr val="black"/>
                </a:solidFill>
              </a:rPr>
              <a:t>Počet dnů se sněhovou pokrývkou nad 10 cm klesl za 60 let o 2/3</a:t>
            </a:r>
          </a:p>
        </p:txBody>
      </p:sp>
    </p:spTree>
    <p:extLst>
      <p:ext uri="{BB962C8B-B14F-4D97-AF65-F5344CB8AC3E}">
        <p14:creationId xmlns:p14="http://schemas.microsoft.com/office/powerpoint/2010/main" val="426329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mapa, snímek obrazovky&#10;&#10;Popis byl vytvořen automaticky">
            <a:extLst>
              <a:ext uri="{FF2B5EF4-FFF2-40B4-BE49-F238E27FC236}">
                <a16:creationId xmlns:a16="http://schemas.microsoft.com/office/drawing/2014/main" id="{45AD582E-2417-0978-86DE-1D93245CF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449"/>
            <a:ext cx="10080625" cy="711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92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nímek obrazovky, mapa&#10;&#10;Popis byl vytvořen automaticky">
            <a:extLst>
              <a:ext uri="{FF2B5EF4-FFF2-40B4-BE49-F238E27FC236}">
                <a16:creationId xmlns:a16="http://schemas.microsoft.com/office/drawing/2014/main" id="{67A8E435-1096-D04F-5E50-2FE95F526F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449"/>
            <a:ext cx="10080625" cy="711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42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449" tIns="44729" rIns="89449" bIns="44729">
            <a:noAutofit/>
          </a:bodyPr>
          <a:lstStyle/>
          <a:p>
            <a:pPr defTabSz="908914"/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solidFill>
                <a:prstClr val="black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2" y="531255"/>
            <a:ext cx="10080625" cy="58455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0882" tIns="45443" rIns="90882" bIns="45443" rtlCol="0">
            <a:spAutoFit/>
          </a:bodyPr>
          <a:lstStyle/>
          <a:p>
            <a:pPr algn="ctr" defTabSz="908914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Sníh</a:t>
            </a:r>
          </a:p>
        </p:txBody>
      </p:sp>
      <p:pic>
        <p:nvPicPr>
          <p:cNvPr id="10" name="Obrázek 9" descr="C:\Users\Pavel\Downloads\daysSnow_1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44" y="1235742"/>
            <a:ext cx="7403534" cy="61155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ovéPole 1"/>
          <p:cNvSpPr txBox="1"/>
          <p:nvPr/>
        </p:nvSpPr>
        <p:spPr>
          <a:xfrm>
            <a:off x="7674429" y="1665553"/>
            <a:ext cx="2231571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105" tIns="45553" rIns="91105" bIns="45553" rtlCol="0">
            <a:spAutoFit/>
          </a:bodyPr>
          <a:lstStyle/>
          <a:p>
            <a:pPr marL="284714" indent="-284714" defTabSz="908914">
              <a:buFontTx/>
              <a:buChar char="-"/>
            </a:pPr>
            <a:r>
              <a:rPr lang="cs-CZ" dirty="0">
                <a:solidFill>
                  <a:prstClr val="black"/>
                </a:solidFill>
              </a:rPr>
              <a:t>Problém pro doplnění podzemních vod</a:t>
            </a:r>
          </a:p>
          <a:p>
            <a:pPr marL="284714" indent="-284714" defTabSz="908914">
              <a:buFontTx/>
              <a:buChar char="-"/>
            </a:pPr>
            <a:r>
              <a:rPr lang="cs-CZ" dirty="0">
                <a:solidFill>
                  <a:prstClr val="black"/>
                </a:solidFill>
              </a:rPr>
              <a:t>Problém pro povrchové vody</a:t>
            </a:r>
          </a:p>
          <a:p>
            <a:pPr marL="284714" indent="-284714" defTabSz="908914">
              <a:buFontTx/>
              <a:buChar char="-"/>
            </a:pPr>
            <a:r>
              <a:rPr lang="cs-CZ" dirty="0">
                <a:solidFill>
                  <a:prstClr val="black"/>
                </a:solidFill>
              </a:rPr>
              <a:t>Problém pro rostliny a přírodu</a:t>
            </a:r>
          </a:p>
        </p:txBody>
      </p:sp>
    </p:spTree>
    <p:extLst>
      <p:ext uri="{BB962C8B-B14F-4D97-AF65-F5344CB8AC3E}">
        <p14:creationId xmlns:p14="http://schemas.microsoft.com/office/powerpoint/2010/main" val="143661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668" tIns="44835" rIns="89668" bIns="44835">
            <a:noAutofit/>
          </a:bodyPr>
          <a:lstStyle/>
          <a:p>
            <a:pPr defTabSz="911085"/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solidFill>
                <a:prstClr val="black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0" y="531264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105" tIns="45553" rIns="91105" bIns="45553" rtlCol="0">
            <a:spAutoFit/>
          </a:bodyPr>
          <a:lstStyle/>
          <a:p>
            <a:pPr algn="ctr" defTabSz="911085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Srážky</a:t>
            </a:r>
          </a:p>
        </p:txBody>
      </p:sp>
      <p:pic>
        <p:nvPicPr>
          <p:cNvPr id="3" name="Obrázek 2" descr="Obsah obrázku text, snímek obrazovky, Paralelní&#10;&#10;Popis byl vytvořen automaticky">
            <a:extLst>
              <a:ext uri="{FF2B5EF4-FFF2-40B4-BE49-F238E27FC236}">
                <a16:creationId xmlns:a16="http://schemas.microsoft.com/office/drawing/2014/main" id="{875FCE51-C3F0-1FD3-BD41-6563F5DBFE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9" y="1116039"/>
            <a:ext cx="9092725" cy="642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69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659" tIns="44831" rIns="89659" bIns="44831">
            <a:noAutofit/>
          </a:bodyPr>
          <a:lstStyle/>
          <a:p>
            <a:pPr defTabSz="911085"/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solidFill>
                <a:prstClr val="black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1" y="531226"/>
            <a:ext cx="10080625" cy="58476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095" tIns="45548" rIns="91095" bIns="45548" rtlCol="0">
            <a:spAutoFit/>
          </a:bodyPr>
          <a:lstStyle/>
          <a:p>
            <a:pPr algn="ctr" defTabSz="910990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Srážky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467664" y="2889612"/>
            <a:ext cx="2471057" cy="646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095" tIns="45548" rIns="91095" bIns="45548" rtlCol="0">
            <a:spAutoFit/>
          </a:bodyPr>
          <a:lstStyle/>
          <a:p>
            <a:pPr defTabSz="911085"/>
            <a:r>
              <a:rPr lang="cs-CZ" dirty="0">
                <a:solidFill>
                  <a:prstClr val="black"/>
                </a:solidFill>
              </a:rPr>
              <a:t>DJF 68 % stanic rostoucí trend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7467665" y="3707879"/>
            <a:ext cx="2471057" cy="64632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095" tIns="45548" rIns="91095" bIns="45548" rtlCol="0">
            <a:spAutoFit/>
          </a:bodyPr>
          <a:lstStyle/>
          <a:p>
            <a:pPr defTabSz="911085"/>
            <a:r>
              <a:rPr lang="cs-CZ" dirty="0">
                <a:solidFill>
                  <a:prstClr val="black"/>
                </a:solidFill>
              </a:rPr>
              <a:t>MAM 73 % klesající trend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7467665" y="4525370"/>
            <a:ext cx="2471057" cy="646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095" tIns="45548" rIns="91095" bIns="45548" rtlCol="0">
            <a:spAutoFit/>
          </a:bodyPr>
          <a:lstStyle/>
          <a:p>
            <a:pPr defTabSz="911085"/>
            <a:r>
              <a:rPr lang="cs-CZ" dirty="0">
                <a:solidFill>
                  <a:prstClr val="black"/>
                </a:solidFill>
              </a:rPr>
              <a:t>JJA 51 % rostoucí trend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7467665" y="5317702"/>
            <a:ext cx="2471057" cy="646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095" tIns="45548" rIns="91095" bIns="45548" rtlCol="0">
            <a:spAutoFit/>
          </a:bodyPr>
          <a:lstStyle/>
          <a:p>
            <a:pPr defTabSz="911085"/>
            <a:r>
              <a:rPr lang="cs-CZ" dirty="0">
                <a:solidFill>
                  <a:prstClr val="black"/>
                </a:solidFill>
              </a:rPr>
              <a:t>SON 79 % rostoucí trend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7467665" y="6115652"/>
            <a:ext cx="2471057" cy="646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095" tIns="45548" rIns="91095" bIns="45548" rtlCol="0">
            <a:spAutoFit/>
          </a:bodyPr>
          <a:lstStyle/>
          <a:p>
            <a:pPr defTabSz="911085"/>
            <a:r>
              <a:rPr lang="cs-CZ" dirty="0">
                <a:solidFill>
                  <a:prstClr val="black"/>
                </a:solidFill>
              </a:rPr>
              <a:t>Ann 56 % rostoucí trend</a:t>
            </a:r>
          </a:p>
        </p:txBody>
      </p:sp>
      <p:pic>
        <p:nvPicPr>
          <p:cNvPr id="15" name="Picture 2" descr="D:\Data\Brazdil\srazky\data\figure5_600dpi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40" y="1196293"/>
            <a:ext cx="6451992" cy="5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ovéPole 17"/>
          <p:cNvSpPr txBox="1"/>
          <p:nvPr/>
        </p:nvSpPr>
        <p:spPr>
          <a:xfrm>
            <a:off x="7001480" y="1280038"/>
            <a:ext cx="2937201" cy="655649"/>
          </a:xfrm>
          <a:prstGeom prst="rect">
            <a:avLst/>
          </a:prstGeom>
          <a:gradFill rotWithShape="1">
            <a:gsLst>
              <a:gs pos="0">
                <a:srgbClr val="ED7D31">
                  <a:satMod val="103000"/>
                  <a:lumMod val="102000"/>
                  <a:tint val="94000"/>
                </a:srgbClr>
              </a:gs>
              <a:gs pos="50000">
                <a:srgbClr val="ED7D31">
                  <a:satMod val="110000"/>
                  <a:lumMod val="100000"/>
                  <a:shade val="100000"/>
                </a:srgbClr>
              </a:gs>
              <a:gs pos="100000">
                <a:srgbClr val="ED7D31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wrap="square" lIns="100286" tIns="50146" rIns="100286" bIns="50146" rtlCol="0">
            <a:spAutoFit/>
          </a:bodyPr>
          <a:lstStyle/>
          <a:p>
            <a:pPr defTabSz="501519">
              <a:defRPr/>
            </a:pPr>
            <a:r>
              <a:rPr lang="cs-CZ" kern="0" dirty="0">
                <a:solidFill>
                  <a:prstClr val="white"/>
                </a:solidFill>
                <a:latin typeface="Calibri" panose="020F0502020204030204"/>
              </a:rPr>
              <a:t>Východní Čechy statisticky významně srážky klesají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7018490" y="2037378"/>
            <a:ext cx="2903142" cy="655649"/>
          </a:xfrm>
          <a:prstGeom prst="rect">
            <a:avLst/>
          </a:prstGeom>
          <a:gradFill rotWithShape="1">
            <a:gsLst>
              <a:gs pos="0">
                <a:srgbClr val="5B9BD5">
                  <a:satMod val="103000"/>
                  <a:lumMod val="102000"/>
                  <a:tint val="94000"/>
                </a:srgbClr>
              </a:gs>
              <a:gs pos="50000">
                <a:srgbClr val="5B9BD5">
                  <a:satMod val="110000"/>
                  <a:lumMod val="100000"/>
                  <a:shade val="100000"/>
                </a:srgbClr>
              </a:gs>
              <a:gs pos="100000">
                <a:srgbClr val="5B9BD5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square" lIns="100286" tIns="50146" rIns="100286" bIns="50146" rtlCol="0">
            <a:spAutoFit/>
          </a:bodyPr>
          <a:lstStyle/>
          <a:p>
            <a:pPr defTabSz="501519">
              <a:defRPr/>
            </a:pPr>
            <a:r>
              <a:rPr lang="cs-CZ" kern="0" dirty="0">
                <a:solidFill>
                  <a:prstClr val="white"/>
                </a:solidFill>
                <a:latin typeface="Calibri" panose="020F0502020204030204"/>
              </a:rPr>
              <a:t>Jižní Čechy statisticky významně srážky rostou</a:t>
            </a:r>
          </a:p>
        </p:txBody>
      </p:sp>
    </p:spTree>
    <p:extLst>
      <p:ext uri="{BB962C8B-B14F-4D97-AF65-F5344CB8AC3E}">
        <p14:creationId xmlns:p14="http://schemas.microsoft.com/office/powerpoint/2010/main" val="2974990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8" descr="Rain Cloud Royalty Free Vector Clip Art Illustration - Regen Clipart | Full  Size PNG Download | Seek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592" y="4730624"/>
            <a:ext cx="1307463" cy="1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ree Thunderstorm Cliparts, Download Free Thunderstorm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185" y="4415794"/>
            <a:ext cx="1065801" cy="1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11,552,992 Sunshine Stock Photos, Pictures &amp; Royalty-Free Images - iSto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85" y="4269809"/>
            <a:ext cx="1243451" cy="1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659" tIns="44831" rIns="89659" bIns="44831">
            <a:noAutofit/>
          </a:bodyPr>
          <a:lstStyle/>
          <a:p>
            <a:pPr defTabSz="911085"/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solidFill>
                <a:prstClr val="black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1" y="531226"/>
            <a:ext cx="10080625" cy="58476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095" tIns="45548" rIns="91095" bIns="45548" rtlCol="0">
            <a:spAutoFit/>
          </a:bodyPr>
          <a:lstStyle/>
          <a:p>
            <a:pPr algn="ctr" defTabSz="910990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Srážky</a:t>
            </a:r>
          </a:p>
        </p:txBody>
      </p:sp>
      <p:pic>
        <p:nvPicPr>
          <p:cNvPr id="14" name="Picture 3" descr="D:\Data\Brazdil\srazky\data\figure\AMJ_JAS\figure_amj_jas.tif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64" y="1410991"/>
            <a:ext cx="9142567" cy="304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ovéPole 15"/>
          <p:cNvSpPr txBox="1"/>
          <p:nvPr/>
        </p:nvSpPr>
        <p:spPr>
          <a:xfrm>
            <a:off x="568077" y="1228429"/>
            <a:ext cx="3565811" cy="3786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00286" tIns="50146" rIns="100286" bIns="50146" rtlCol="0">
            <a:spAutoFit/>
          </a:bodyPr>
          <a:lstStyle/>
          <a:p>
            <a:pPr algn="ctr" defTabSz="501519"/>
            <a:r>
              <a:rPr lang="cs-CZ" dirty="0">
                <a:solidFill>
                  <a:prstClr val="black"/>
                </a:solidFill>
              </a:rPr>
              <a:t>Trend (%/10 y.) duben-červen</a:t>
            </a:r>
          </a:p>
        </p:txBody>
      </p:sp>
      <p:sp>
        <p:nvSpPr>
          <p:cNvPr id="2" name="Ovál 1"/>
          <p:cNvSpPr/>
          <p:nvPr/>
        </p:nvSpPr>
        <p:spPr>
          <a:xfrm>
            <a:off x="991737" y="4623677"/>
            <a:ext cx="2540282" cy="103188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00415" tIns="50210" rIns="100415" bIns="50210" rtlCol="0" anchor="ctr"/>
          <a:lstStyle/>
          <a:p>
            <a:pPr algn="ctr" defTabSz="911085"/>
            <a:endParaRPr lang="cs-CZ">
              <a:solidFill>
                <a:prstClr val="white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195780" y="4904047"/>
            <a:ext cx="2310405" cy="471110"/>
          </a:xfrm>
          <a:prstGeom prst="rect">
            <a:avLst/>
          </a:prstGeom>
          <a:noFill/>
        </p:spPr>
        <p:txBody>
          <a:bodyPr wrap="square" lIns="100415" tIns="50210" rIns="100415" bIns="50210" rtlCol="0">
            <a:spAutoFit/>
          </a:bodyPr>
          <a:lstStyle/>
          <a:p>
            <a:pPr defTabSz="911085"/>
            <a:r>
              <a:rPr lang="cs-CZ" sz="2400" dirty="0">
                <a:solidFill>
                  <a:prstClr val="black"/>
                </a:solidFill>
              </a:rPr>
              <a:t>duben-červen</a:t>
            </a:r>
          </a:p>
        </p:txBody>
      </p:sp>
      <p:sp>
        <p:nvSpPr>
          <p:cNvPr id="20" name="Ovál 19"/>
          <p:cNvSpPr/>
          <p:nvPr/>
        </p:nvSpPr>
        <p:spPr>
          <a:xfrm>
            <a:off x="6548605" y="4574428"/>
            <a:ext cx="2540282" cy="10318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415" tIns="50210" rIns="100415" bIns="50210" rtlCol="0" anchor="ctr"/>
          <a:lstStyle/>
          <a:p>
            <a:pPr algn="ctr" defTabSz="911085"/>
            <a:endParaRPr lang="cs-CZ">
              <a:solidFill>
                <a:prstClr val="white"/>
              </a:solidFill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6743713" y="4816974"/>
            <a:ext cx="2542503" cy="471110"/>
          </a:xfrm>
          <a:prstGeom prst="rect">
            <a:avLst/>
          </a:prstGeom>
          <a:noFill/>
        </p:spPr>
        <p:txBody>
          <a:bodyPr wrap="square" lIns="100415" tIns="50210" rIns="100415" bIns="50210" rtlCol="0">
            <a:spAutoFit/>
          </a:bodyPr>
          <a:lstStyle/>
          <a:p>
            <a:pPr defTabSz="911085"/>
            <a:r>
              <a:rPr lang="cs-CZ" sz="2400" dirty="0">
                <a:solidFill>
                  <a:prstClr val="black"/>
                </a:solidFill>
              </a:rPr>
              <a:t>červenec-září</a:t>
            </a:r>
          </a:p>
        </p:txBody>
      </p:sp>
      <p:sp>
        <p:nvSpPr>
          <p:cNvPr id="5" name="Kruhová šipka 4"/>
          <p:cNvSpPr/>
          <p:nvPr/>
        </p:nvSpPr>
        <p:spPr>
          <a:xfrm>
            <a:off x="3651096" y="4058539"/>
            <a:ext cx="2778434" cy="2697814"/>
          </a:xfrm>
          <a:prstGeom prst="circular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00415" tIns="50210" rIns="100415" bIns="50210" rtlCol="0" anchor="ctr"/>
          <a:lstStyle/>
          <a:p>
            <a:pPr algn="ctr" defTabSz="911085"/>
            <a:endParaRPr lang="cs-CZ">
              <a:solidFill>
                <a:prstClr val="black"/>
              </a:solidFill>
            </a:endParaRPr>
          </a:p>
        </p:txBody>
      </p:sp>
      <p:sp>
        <p:nvSpPr>
          <p:cNvPr id="7" name="Je rovno 6"/>
          <p:cNvSpPr/>
          <p:nvPr/>
        </p:nvSpPr>
        <p:spPr>
          <a:xfrm>
            <a:off x="328941" y="6074133"/>
            <a:ext cx="662799" cy="682259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415" tIns="50210" rIns="100415" bIns="50210" rtlCol="0" anchor="ctr"/>
          <a:lstStyle/>
          <a:p>
            <a:pPr algn="ctr" defTabSz="911085"/>
            <a:endParaRPr lang="cs-CZ">
              <a:solidFill>
                <a:prstClr val="black"/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1243123" y="6074094"/>
            <a:ext cx="7005529" cy="378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415" tIns="50210" rIns="100415" bIns="50210" rtlCol="0">
            <a:spAutoFit/>
          </a:bodyPr>
          <a:lstStyle/>
          <a:p>
            <a:pPr defTabSz="911085"/>
            <a:r>
              <a:rPr lang="cs-CZ" dirty="0">
                <a:solidFill>
                  <a:prstClr val="black"/>
                </a:solidFill>
              </a:rPr>
              <a:t>Roční suma srážek bez významné změny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1243180" y="6429575"/>
            <a:ext cx="5236555" cy="378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415" tIns="50210" rIns="100415" bIns="50210" rtlCol="0">
            <a:spAutoFit/>
          </a:bodyPr>
          <a:lstStyle/>
          <a:p>
            <a:pPr defTabSz="911085"/>
            <a:r>
              <a:rPr lang="cs-CZ" dirty="0">
                <a:solidFill>
                  <a:prstClr val="black"/>
                </a:solidFill>
              </a:rPr>
              <a:t>Posun srážek z jara do léta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1243120" y="6836693"/>
            <a:ext cx="8803843" cy="6557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415" tIns="50210" rIns="100415" bIns="50210" rtlCol="0">
            <a:spAutoFit/>
          </a:bodyPr>
          <a:lstStyle/>
          <a:p>
            <a:pPr defTabSz="911085"/>
            <a:r>
              <a:rPr lang="cs-CZ" dirty="0">
                <a:solidFill>
                  <a:prstClr val="black"/>
                </a:solidFill>
              </a:rPr>
              <a:t>Změna charakteru srážek – více dnů bez srážek (AMJ) a více dnů s intenzivní srážkou nad 10 mm (JAS)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5437231" y="1228429"/>
            <a:ext cx="3757818" cy="3786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00286" tIns="50146" rIns="100286" bIns="50146" rtlCol="0">
            <a:spAutoFit/>
          </a:bodyPr>
          <a:lstStyle/>
          <a:p>
            <a:pPr algn="ctr" defTabSz="501519"/>
            <a:r>
              <a:rPr lang="cs-CZ" dirty="0">
                <a:solidFill>
                  <a:prstClr val="black"/>
                </a:solidFill>
              </a:rPr>
              <a:t>Trend (%/10 y.) červenec-září</a:t>
            </a:r>
          </a:p>
        </p:txBody>
      </p:sp>
    </p:spTree>
    <p:extLst>
      <p:ext uri="{BB962C8B-B14F-4D97-AF65-F5344CB8AC3E}">
        <p14:creationId xmlns:p14="http://schemas.microsoft.com/office/powerpoint/2010/main" val="834662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575" tIns="44790" rIns="89575" bIns="4479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08" y="3018548"/>
            <a:ext cx="879141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0" y="531273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008" tIns="45505" rIns="91008" bIns="45505" rtlCol="0">
            <a:spAutoFit/>
          </a:bodyPr>
          <a:lstStyle/>
          <a:p>
            <a:pPr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Sucho vs. povodně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0" y="1262090"/>
            <a:ext cx="100806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08" tIns="45505" rIns="91008" bIns="45505" rtlCol="0">
            <a:spAutoFit/>
          </a:bodyPr>
          <a:lstStyle/>
          <a:p>
            <a:r>
              <a:rPr lang="cs-CZ" dirty="0"/>
              <a:t>1997-2020 (24 let) bylo 19 větších hydrometeorologických extrémů (sucho vs. povodně)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1763897"/>
            <a:ext cx="100806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08" tIns="45505" rIns="91008" bIns="45505" rtlCol="0">
            <a:spAutoFit/>
          </a:bodyPr>
          <a:lstStyle/>
          <a:p>
            <a:r>
              <a:rPr lang="cs-CZ" dirty="0"/>
              <a:t>11 roků s výskytem sucha, 8 roků s výskytem povodní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0" y="2285628"/>
            <a:ext cx="100806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08" tIns="45505" rIns="91008" bIns="45505" rtlCol="0">
            <a:spAutoFit/>
          </a:bodyPr>
          <a:lstStyle/>
          <a:p>
            <a:r>
              <a:rPr lang="cs-CZ" dirty="0"/>
              <a:t>2013, 2014 a 2020 oba extrémy</a:t>
            </a:r>
          </a:p>
        </p:txBody>
      </p:sp>
    </p:spTree>
    <p:extLst>
      <p:ext uri="{BB962C8B-B14F-4D97-AF65-F5344CB8AC3E}">
        <p14:creationId xmlns:p14="http://schemas.microsoft.com/office/powerpoint/2010/main" val="2361532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6719"/>
            <a:ext cx="10080625" cy="566908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014454" y="366695"/>
            <a:ext cx="3066189" cy="57675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0608" tIns="50307" rIns="100608" bIns="50307" rtlCol="0">
            <a:spAutoFit/>
          </a:bodyPr>
          <a:lstStyle/>
          <a:p>
            <a:pPr algn="r" defTabSz="1006168"/>
            <a:r>
              <a:rPr lang="cs-CZ" sz="3100" dirty="0">
                <a:solidFill>
                  <a:prstClr val="white"/>
                </a:solidFill>
              </a:rPr>
              <a:t>Půdní vláha 2020</a:t>
            </a:r>
          </a:p>
        </p:txBody>
      </p:sp>
    </p:spTree>
    <p:extLst>
      <p:ext uri="{BB962C8B-B14F-4D97-AF65-F5344CB8AC3E}">
        <p14:creationId xmlns:p14="http://schemas.microsoft.com/office/powerpoint/2010/main" val="3431481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536712" y="381820"/>
            <a:ext cx="4543918" cy="37876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100608" tIns="50307" rIns="100608" bIns="50307" rtlCol="0">
            <a:spAutoFit/>
          </a:bodyPr>
          <a:lstStyle/>
          <a:p>
            <a:pPr algn="r" defTabSz="1006168"/>
            <a:r>
              <a:rPr lang="cs-CZ" dirty="0">
                <a:solidFill>
                  <a:prstClr val="white"/>
                </a:solidFill>
              </a:rPr>
              <a:t>Povodně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51313" y="1175968"/>
            <a:ext cx="9607141" cy="3787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608" tIns="50307" rIns="100608" bIns="50307" rtlCol="0">
            <a:spAutoFit/>
          </a:bodyPr>
          <a:lstStyle/>
          <a:p>
            <a:pPr defTabSz="1006168"/>
            <a:r>
              <a:rPr lang="cs-CZ" dirty="0">
                <a:solidFill>
                  <a:prstClr val="black"/>
                </a:solidFill>
              </a:rPr>
              <a:t>7-8. června: Olomoucký kraj, 2 mrtví, 280 domů postiženo, 500 mil Kč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51312" y="1735807"/>
            <a:ext cx="9607141" cy="3787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608" tIns="50307" rIns="100608" bIns="50307" rtlCol="0">
            <a:spAutoFit/>
          </a:bodyPr>
          <a:lstStyle/>
          <a:p>
            <a:pPr defTabSz="1006168"/>
            <a:r>
              <a:rPr lang="cs-CZ" dirty="0">
                <a:solidFill>
                  <a:prstClr val="black"/>
                </a:solidFill>
              </a:rPr>
              <a:t>13-14. června: východní Čechy, 1 mrtví, 10+ mil Kč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51313" y="2310921"/>
            <a:ext cx="9607141" cy="3787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608" tIns="50307" rIns="100608" bIns="50307" rtlCol="0">
            <a:spAutoFit/>
          </a:bodyPr>
          <a:lstStyle/>
          <a:p>
            <a:pPr defTabSz="1006168"/>
            <a:r>
              <a:rPr lang="cs-CZ" dirty="0">
                <a:solidFill>
                  <a:prstClr val="black"/>
                </a:solidFill>
              </a:rPr>
              <a:t>18-21. června: většina ČR, 6 mrtvých, stovky mil. Kč, nejhorší od roku 2013 – oběti/škody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51313" y="2890842"/>
            <a:ext cx="9607141" cy="6557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608" tIns="50307" rIns="100608" bIns="50307" rtlCol="0">
            <a:spAutoFit/>
          </a:bodyPr>
          <a:lstStyle/>
          <a:p>
            <a:pPr defTabSz="1006168"/>
            <a:r>
              <a:rPr lang="cs-CZ" dirty="0">
                <a:solidFill>
                  <a:prstClr val="black"/>
                </a:solidFill>
              </a:rPr>
              <a:t>14-16. října: Morava, východní Čechy, Frýdlantsko, bez obětí, stovky mil. Kč, hydrologicky nejhorší od roku 2013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00" y="4106278"/>
            <a:ext cx="5179903" cy="2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553" y="4009874"/>
            <a:ext cx="3758225" cy="2777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987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253350" y="959218"/>
            <a:ext cx="7344936" cy="3756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46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www.windy.com</a:t>
            </a:r>
          </a:p>
          <a:p>
            <a:pPr algn="ctr"/>
            <a:r>
              <a:rPr lang="cs-CZ" sz="2646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www.intersucho.cz</a:t>
            </a:r>
            <a:endParaRPr lang="cs-CZ" sz="2646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cs-CZ" sz="2646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www.klimatickazmena.cz</a:t>
            </a:r>
            <a:endParaRPr lang="cs-CZ" sz="2646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cs-CZ" sz="2646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www.vynosy-plodin.cz</a:t>
            </a:r>
            <a:endParaRPr lang="cs-CZ" sz="2646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cs-CZ" sz="2646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www.fenofaze.cz</a:t>
            </a:r>
            <a:endParaRPr lang="cs-CZ" sz="2646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cs-CZ" sz="2646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www.agrorisk.cz</a:t>
            </a:r>
            <a:endParaRPr lang="cs-CZ" sz="2646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cs-CZ" sz="2646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www.firerisk.cz</a:t>
            </a:r>
            <a:endParaRPr lang="cs-CZ" sz="2646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cs-CZ" sz="2646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www.climrisk.cz</a:t>
            </a:r>
            <a:endParaRPr lang="cs-CZ" sz="2646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cs-CZ" sz="2646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58" y="3779837"/>
            <a:ext cx="2622670" cy="1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110" y="1893167"/>
            <a:ext cx="2270353" cy="1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99" y="2932962"/>
            <a:ext cx="2582364" cy="1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32" y="2430454"/>
            <a:ext cx="2600052" cy="1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86" y="88467"/>
            <a:ext cx="2233543" cy="198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719084" y="-831"/>
            <a:ext cx="7321884" cy="4994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646" dirty="0"/>
              <a:t>Děláme vědu pro lidi a ne pro články do šuplíku</a:t>
            </a:r>
            <a:endParaRPr lang="cs-CZ" sz="2646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zahradnicek\Downloads\Predpoved_2021_01_25_00H___aT_area_BRN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9" y="4781841"/>
            <a:ext cx="4867546" cy="277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472" y="5558528"/>
            <a:ext cx="3221353" cy="1984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918" y="4220080"/>
            <a:ext cx="3272545" cy="158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934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575" tIns="44790" rIns="89575" bIns="4479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60072C8-1EEC-4011-D43A-C6E6EE6D9B20}"/>
              </a:ext>
            </a:extLst>
          </p:cNvPr>
          <p:cNvSpPr txBox="1"/>
          <p:nvPr/>
        </p:nvSpPr>
        <p:spPr>
          <a:xfrm>
            <a:off x="0" y="531273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008" tIns="45505" rIns="91008" bIns="45505" rtlCol="0">
            <a:spAutoFit/>
          </a:bodyPr>
          <a:lstStyle/>
          <a:p>
            <a:pPr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Intersucho.cz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F341EC7-E0A5-E7A0-5757-C399ED3F4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632" y="1221578"/>
            <a:ext cx="7795360" cy="589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00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575" tIns="44790" rIns="89575" bIns="4479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60072C8-1EEC-4011-D43A-C6E6EE6D9B20}"/>
              </a:ext>
            </a:extLst>
          </p:cNvPr>
          <p:cNvSpPr txBox="1"/>
          <p:nvPr/>
        </p:nvSpPr>
        <p:spPr>
          <a:xfrm>
            <a:off x="0" y="531273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008" tIns="45505" rIns="91008" bIns="45505" rtlCol="0">
            <a:spAutoFit/>
          </a:bodyPr>
          <a:lstStyle/>
          <a:p>
            <a:pPr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Dopady na zemědělství</a:t>
            </a:r>
          </a:p>
        </p:txBody>
      </p:sp>
      <p:pic>
        <p:nvPicPr>
          <p:cNvPr id="3" name="Obrázek 2" descr="Obsah obrázku text, mapa, snímek obrazovky&#10;&#10;Popis byl vytvořen automaticky">
            <a:extLst>
              <a:ext uri="{FF2B5EF4-FFF2-40B4-BE49-F238E27FC236}">
                <a16:creationId xmlns:a16="http://schemas.microsoft.com/office/drawing/2014/main" id="{E4001C7D-DE41-9175-3692-0AF668513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79" y="2159675"/>
            <a:ext cx="8722265" cy="54000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6E825D9B-044E-484D-F6E9-424F077D4EE6}"/>
              </a:ext>
            </a:extLst>
          </p:cNvPr>
          <p:cNvSpPr txBox="1"/>
          <p:nvPr/>
        </p:nvSpPr>
        <p:spPr>
          <a:xfrm>
            <a:off x="270222" y="1237715"/>
            <a:ext cx="9649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Nutná spolupráce s vámi</a:t>
            </a:r>
          </a:p>
          <a:p>
            <a:r>
              <a:rPr lang="cs-CZ" dirty="0"/>
              <a:t>Dotazník pro zemědělce – sedí nám to? Oznámkujte nám to</a:t>
            </a:r>
          </a:p>
          <a:p>
            <a:r>
              <a:rPr lang="cs-CZ" dirty="0"/>
              <a:t>Čekáte dopady? – řekněte nám jak velké</a:t>
            </a:r>
          </a:p>
        </p:txBody>
      </p:sp>
    </p:spTree>
    <p:extLst>
      <p:ext uri="{BB962C8B-B14F-4D97-AF65-F5344CB8AC3E}">
        <p14:creationId xmlns:p14="http://schemas.microsoft.com/office/powerpoint/2010/main" val="2183517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575" tIns="44790" rIns="89575" bIns="4479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60072C8-1EEC-4011-D43A-C6E6EE6D9B20}"/>
              </a:ext>
            </a:extLst>
          </p:cNvPr>
          <p:cNvSpPr txBox="1"/>
          <p:nvPr/>
        </p:nvSpPr>
        <p:spPr>
          <a:xfrm>
            <a:off x="0" y="531273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008" tIns="45505" rIns="91008" bIns="45505" rtlCol="0">
            <a:spAutoFit/>
          </a:bodyPr>
          <a:lstStyle/>
          <a:p>
            <a:pPr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Předpověď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E825D9B-044E-484D-F6E9-424F077D4EE6}"/>
              </a:ext>
            </a:extLst>
          </p:cNvPr>
          <p:cNvSpPr txBox="1"/>
          <p:nvPr/>
        </p:nvSpPr>
        <p:spPr>
          <a:xfrm>
            <a:off x="270222" y="1237715"/>
            <a:ext cx="9649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5 modelů – nejistota ve srážkách</a:t>
            </a:r>
          </a:p>
        </p:txBody>
      </p:sp>
      <p:pic>
        <p:nvPicPr>
          <p:cNvPr id="13" name="Picture 2" descr="D:\Data\konference\Vetrny_Jenikov_2022\220328_prec_1.png">
            <a:extLst>
              <a:ext uri="{FF2B5EF4-FFF2-40B4-BE49-F238E27FC236}">
                <a16:creationId xmlns:a16="http://schemas.microsoft.com/office/drawing/2014/main" id="{A08996EC-FEE7-0ECD-3770-7A834F2A6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22" y="1728714"/>
            <a:ext cx="9792000" cy="5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Šipka dolů 5">
            <a:extLst>
              <a:ext uri="{FF2B5EF4-FFF2-40B4-BE49-F238E27FC236}">
                <a16:creationId xmlns:a16="http://schemas.microsoft.com/office/drawing/2014/main" id="{394F7CA9-4982-D829-AA3B-B42BF27EC338}"/>
              </a:ext>
            </a:extLst>
          </p:cNvPr>
          <p:cNvSpPr/>
          <p:nvPr/>
        </p:nvSpPr>
        <p:spPr>
          <a:xfrm rot="1301058">
            <a:off x="7146672" y="4317184"/>
            <a:ext cx="477671" cy="1446663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93FEB250-DE87-FEA2-DB77-D32D788838AD}"/>
              </a:ext>
            </a:extLst>
          </p:cNvPr>
          <p:cNvSpPr txBox="1"/>
          <p:nvPr/>
        </p:nvSpPr>
        <p:spPr>
          <a:xfrm>
            <a:off x="6461104" y="3756903"/>
            <a:ext cx="3154754" cy="523220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Prakticky bez deště</a:t>
            </a:r>
          </a:p>
        </p:txBody>
      </p:sp>
      <p:sp>
        <p:nvSpPr>
          <p:cNvPr id="16" name="Šipka dolů 9">
            <a:extLst>
              <a:ext uri="{FF2B5EF4-FFF2-40B4-BE49-F238E27FC236}">
                <a16:creationId xmlns:a16="http://schemas.microsoft.com/office/drawing/2014/main" id="{59518C5B-E834-A9FF-E820-9BF2AF4DAFA8}"/>
              </a:ext>
            </a:extLst>
          </p:cNvPr>
          <p:cNvSpPr/>
          <p:nvPr/>
        </p:nvSpPr>
        <p:spPr>
          <a:xfrm rot="19950497">
            <a:off x="4285068" y="4308694"/>
            <a:ext cx="477671" cy="1446663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E324BB63-579E-E5C3-ECD4-12A93C8C9B14}"/>
              </a:ext>
            </a:extLst>
          </p:cNvPr>
          <p:cNvSpPr txBox="1"/>
          <p:nvPr/>
        </p:nvSpPr>
        <p:spPr>
          <a:xfrm>
            <a:off x="2628358" y="3631019"/>
            <a:ext cx="3154754" cy="523220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Úhrny nad 30 mm</a:t>
            </a:r>
          </a:p>
        </p:txBody>
      </p:sp>
    </p:spTree>
    <p:extLst>
      <p:ext uri="{BB962C8B-B14F-4D97-AF65-F5344CB8AC3E}">
        <p14:creationId xmlns:p14="http://schemas.microsoft.com/office/powerpoint/2010/main" val="2137359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3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73" tIns="44986" rIns="89973" bIns="44986">
            <a:noAutofit/>
          </a:bodyPr>
          <a:lstStyle/>
          <a:p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solidFill>
                <a:prstClr val="black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5714" y="531227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10" tIns="45706" rIns="91410" bIns="45706" rtlCol="0">
            <a:spAutoFit/>
          </a:bodyPr>
          <a:lstStyle/>
          <a:p>
            <a:pPr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Střednědobá předpověď – grafy pro vybrané lokality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7" y="1409700"/>
            <a:ext cx="4831709" cy="275738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020" y="1398170"/>
            <a:ext cx="4851914" cy="27689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7" y="4472027"/>
            <a:ext cx="4831709" cy="275738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20" y="4472023"/>
            <a:ext cx="4831712" cy="2757383"/>
          </a:xfrm>
          <a:prstGeom prst="rect">
            <a:avLst/>
          </a:prstGeom>
        </p:spPr>
      </p:pic>
      <p:pic>
        <p:nvPicPr>
          <p:cNvPr id="8" name="Obrázek 7" descr="Obsah obrázku text, snímek obrazovky, diagram, řada/pruh&#10;&#10;Popis byl vytvořen automaticky">
            <a:extLst>
              <a:ext uri="{FF2B5EF4-FFF2-40B4-BE49-F238E27FC236}">
                <a16:creationId xmlns:a16="http://schemas.microsoft.com/office/drawing/2014/main" id="{07417DC3-570C-BD27-2C8D-643B9902F2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0231"/>
            <a:ext cx="10080625" cy="575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6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575" tIns="44790" rIns="89575" bIns="4479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4C9A214-881A-D3DF-C17D-92E0DF694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5658"/>
            <a:ext cx="10080625" cy="5388521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60072C8-1EEC-4011-D43A-C6E6EE6D9B20}"/>
              </a:ext>
            </a:extLst>
          </p:cNvPr>
          <p:cNvSpPr txBox="1"/>
          <p:nvPr/>
        </p:nvSpPr>
        <p:spPr>
          <a:xfrm>
            <a:off x="0" y="531273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008" tIns="45505" rIns="91008" bIns="45505" rtlCol="0">
            <a:spAutoFit/>
          </a:bodyPr>
          <a:lstStyle/>
          <a:p>
            <a:pPr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Globální monitoring sucha na windy.com</a:t>
            </a:r>
          </a:p>
        </p:txBody>
      </p:sp>
    </p:spTree>
    <p:extLst>
      <p:ext uri="{BB962C8B-B14F-4D97-AF65-F5344CB8AC3E}">
        <p14:creationId xmlns:p14="http://schemas.microsoft.com/office/powerpoint/2010/main" val="4283007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888" tIns="44943" rIns="89888" bIns="44943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1" y="531229"/>
            <a:ext cx="10080625" cy="107719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324" tIns="45663" rIns="91324" bIns="45663" rtlCol="0">
            <a:spAutoFit/>
          </a:bodyPr>
          <a:lstStyle/>
          <a:p>
            <a:pPr lvl="0" algn="ctr">
              <a:defRPr/>
            </a:pPr>
            <a:r>
              <a:rPr lang="cs-CZ" sz="3200" b="1" i="1" dirty="0">
                <a:solidFill>
                  <a:prstClr val="white"/>
                </a:solidFill>
                <a:latin typeface="Calibri"/>
                <a:cs typeface="Arial" charset="0"/>
              </a:rPr>
              <a:t>Adaptace jsou zásadní –JE ALE REÁLNÉ RIZIKO „MALADAPTACÍ“ – příklad Dyje</a:t>
            </a:r>
            <a:endParaRPr lang="cs-CZ" sz="3200" b="1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8" name="Group 36">
            <a:extLst>
              <a:ext uri="{FF2B5EF4-FFF2-40B4-BE49-F238E27FC236}">
                <a16:creationId xmlns:a16="http://schemas.microsoft.com/office/drawing/2014/main" id="{45E7A35B-FB1D-4875-A82C-9C6F4D1B223E}"/>
              </a:ext>
            </a:extLst>
          </p:cNvPr>
          <p:cNvGrpSpPr/>
          <p:nvPr/>
        </p:nvGrpSpPr>
        <p:grpSpPr>
          <a:xfrm>
            <a:off x="1125552" y="2258370"/>
            <a:ext cx="7560733" cy="4310690"/>
            <a:chOff x="9258" y="933218"/>
            <a:chExt cx="9144000" cy="6158228"/>
          </a:xfrm>
        </p:grpSpPr>
        <p:grpSp>
          <p:nvGrpSpPr>
            <p:cNvPr id="9" name="Group 35">
              <a:extLst>
                <a:ext uri="{FF2B5EF4-FFF2-40B4-BE49-F238E27FC236}">
                  <a16:creationId xmlns:a16="http://schemas.microsoft.com/office/drawing/2014/main" id="{FA413F56-1A75-434C-9381-E9E5DB88830B}"/>
                </a:ext>
              </a:extLst>
            </p:cNvPr>
            <p:cNvGrpSpPr/>
            <p:nvPr/>
          </p:nvGrpSpPr>
          <p:grpSpPr>
            <a:xfrm>
              <a:off x="9258" y="933218"/>
              <a:ext cx="9144000" cy="6158228"/>
              <a:chOff x="9258" y="933218"/>
              <a:chExt cx="9144000" cy="6158228"/>
            </a:xfrm>
          </p:grpSpPr>
          <p:grpSp>
            <p:nvGrpSpPr>
              <p:cNvPr id="18" name="Group 31">
                <a:extLst>
                  <a:ext uri="{FF2B5EF4-FFF2-40B4-BE49-F238E27FC236}">
                    <a16:creationId xmlns:a16="http://schemas.microsoft.com/office/drawing/2014/main" id="{6CD4F1E4-073D-44FE-8E95-FF6B3DED7E2B}"/>
                  </a:ext>
                </a:extLst>
              </p:cNvPr>
              <p:cNvGrpSpPr/>
              <p:nvPr/>
            </p:nvGrpSpPr>
            <p:grpSpPr>
              <a:xfrm>
                <a:off x="9258" y="933218"/>
                <a:ext cx="9144000" cy="6158228"/>
                <a:chOff x="9258" y="933218"/>
                <a:chExt cx="9144000" cy="6158228"/>
              </a:xfrm>
            </p:grpSpPr>
            <p:grpSp>
              <p:nvGrpSpPr>
                <p:cNvPr id="20" name="Group 27">
                  <a:extLst>
                    <a:ext uri="{FF2B5EF4-FFF2-40B4-BE49-F238E27FC236}">
                      <a16:creationId xmlns:a16="http://schemas.microsoft.com/office/drawing/2014/main" id="{E1290DAD-54B3-4513-9F9B-E52F8654A201}"/>
                    </a:ext>
                  </a:extLst>
                </p:cNvPr>
                <p:cNvGrpSpPr/>
                <p:nvPr/>
              </p:nvGrpSpPr>
              <p:grpSpPr>
                <a:xfrm>
                  <a:off x="9258" y="933218"/>
                  <a:ext cx="9144000" cy="6158228"/>
                  <a:chOff x="9258" y="933218"/>
                  <a:chExt cx="9144000" cy="6158228"/>
                </a:xfrm>
              </p:grpSpPr>
              <p:sp>
                <p:nvSpPr>
                  <p:cNvPr id="25" name="Rectangle 6">
                    <a:extLst>
                      <a:ext uri="{FF2B5EF4-FFF2-40B4-BE49-F238E27FC236}">
                        <a16:creationId xmlns:a16="http://schemas.microsoft.com/office/drawing/2014/main" id="{50EE845E-9F5A-4AF2-8850-92FBEDDB160C}"/>
                      </a:ext>
                    </a:extLst>
                  </p:cNvPr>
                  <p:cNvSpPr/>
                  <p:nvPr/>
                </p:nvSpPr>
                <p:spPr>
                  <a:xfrm>
                    <a:off x="9258" y="933218"/>
                    <a:ext cx="9144000" cy="615822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 b="1" dirty="0"/>
                  </a:p>
                </p:txBody>
              </p:sp>
              <p:pic>
                <p:nvPicPr>
                  <p:cNvPr id="26" name="Picture 3">
                    <a:extLst>
                      <a:ext uri="{FF2B5EF4-FFF2-40B4-BE49-F238E27FC236}">
                        <a16:creationId xmlns:a16="http://schemas.microsoft.com/office/drawing/2014/main" id="{7A8289D9-9FB6-4B6E-B82C-3AA26C1685C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l="61949" t="70349" r="10052" b="3140"/>
                  <a:stretch/>
                </p:blipFill>
                <p:spPr>
                  <a:xfrm>
                    <a:off x="587005" y="4868866"/>
                    <a:ext cx="1920133" cy="1818118"/>
                  </a:xfrm>
                  <a:prstGeom prst="rect">
                    <a:avLst/>
                  </a:prstGeom>
                </p:spPr>
              </p:pic>
              <p:sp>
                <p:nvSpPr>
                  <p:cNvPr id="27" name="TextBox 11">
                    <a:extLst>
                      <a:ext uri="{FF2B5EF4-FFF2-40B4-BE49-F238E27FC236}">
                        <a16:creationId xmlns:a16="http://schemas.microsoft.com/office/drawing/2014/main" id="{D094690D-06D7-4733-A66D-1BDA117A5269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-703739" y="3487893"/>
                    <a:ext cx="2074185" cy="37222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b="1" dirty="0"/>
                      <a:t>VVK</a:t>
                    </a:r>
                    <a:r>
                      <a:rPr lang="cs-CZ" sz="1400" b="1" dirty="0"/>
                      <a:t> aktuální</a:t>
                    </a:r>
                  </a:p>
                </p:txBody>
              </p:sp>
              <p:sp>
                <p:nvSpPr>
                  <p:cNvPr id="28" name="TextBox 12">
                    <a:extLst>
                      <a:ext uri="{FF2B5EF4-FFF2-40B4-BE49-F238E27FC236}">
                        <a16:creationId xmlns:a16="http://schemas.microsoft.com/office/drawing/2014/main" id="{6C912472-EB53-497B-8115-5AFA1FCF2060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-718616" y="5670667"/>
                    <a:ext cx="2133316" cy="37222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b="1" dirty="0"/>
                      <a:t>VVK +40%</a:t>
                    </a:r>
                    <a:endParaRPr lang="cs-CZ" sz="1400" b="1" dirty="0"/>
                  </a:p>
                </p:txBody>
              </p:sp>
              <p:pic>
                <p:nvPicPr>
                  <p:cNvPr id="29" name="Picture 13">
                    <a:extLst>
                      <a:ext uri="{FF2B5EF4-FFF2-40B4-BE49-F238E27FC236}">
                        <a16:creationId xmlns:a16="http://schemas.microsoft.com/office/drawing/2014/main" id="{EC4F82F7-E9DB-4A3F-9E00-724640539F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61550" t="70362" r="10288" b="2739"/>
                  <a:stretch/>
                </p:blipFill>
                <p:spPr>
                  <a:xfrm>
                    <a:off x="2586897" y="4892215"/>
                    <a:ext cx="1931350" cy="1844747"/>
                  </a:xfrm>
                  <a:prstGeom prst="rect">
                    <a:avLst/>
                  </a:prstGeom>
                </p:spPr>
              </p:pic>
              <p:pic>
                <p:nvPicPr>
                  <p:cNvPr id="30" name="Picture 16">
                    <a:extLst>
                      <a:ext uri="{FF2B5EF4-FFF2-40B4-BE49-F238E27FC236}">
                        <a16:creationId xmlns:a16="http://schemas.microsoft.com/office/drawing/2014/main" id="{2C735C9E-1943-450D-9E9D-78C15580C83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/>
                  <a:srcRect l="61464" t="70362" r="10374" b="2555"/>
                  <a:stretch/>
                </p:blipFill>
                <p:spPr>
                  <a:xfrm>
                    <a:off x="4677764" y="4892215"/>
                    <a:ext cx="1931350" cy="1857361"/>
                  </a:xfrm>
                  <a:prstGeom prst="rect">
                    <a:avLst/>
                  </a:prstGeom>
                </p:spPr>
              </p:pic>
              <p:pic>
                <p:nvPicPr>
                  <p:cNvPr id="31" name="Picture 18">
                    <a:extLst>
                      <a:ext uri="{FF2B5EF4-FFF2-40B4-BE49-F238E27FC236}">
                        <a16:creationId xmlns:a16="http://schemas.microsoft.com/office/drawing/2014/main" id="{DB172720-BF65-4D51-9B76-D21A082468A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/>
                  <a:srcRect l="61589" t="69907" r="10498" b="2804"/>
                  <a:stretch/>
                </p:blipFill>
                <p:spPr>
                  <a:xfrm>
                    <a:off x="6634833" y="4868866"/>
                    <a:ext cx="1914259" cy="1871530"/>
                  </a:xfrm>
                  <a:prstGeom prst="rect">
                    <a:avLst/>
                  </a:prstGeom>
                </p:spPr>
              </p:pic>
              <p:pic>
                <p:nvPicPr>
                  <p:cNvPr id="32" name="Picture 20">
                    <a:extLst>
                      <a:ext uri="{FF2B5EF4-FFF2-40B4-BE49-F238E27FC236}">
                        <a16:creationId xmlns:a16="http://schemas.microsoft.com/office/drawing/2014/main" id="{1768355D-2539-46D4-B159-C9C6F4ADD00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l="61589" t="37508" r="10249" b="35228"/>
                  <a:stretch/>
                </p:blipFill>
                <p:spPr>
                  <a:xfrm>
                    <a:off x="581396" y="2771140"/>
                    <a:ext cx="1931350" cy="1869755"/>
                  </a:xfrm>
                  <a:prstGeom prst="rect">
                    <a:avLst/>
                  </a:prstGeom>
                </p:spPr>
              </p:pic>
              <p:pic>
                <p:nvPicPr>
                  <p:cNvPr id="33" name="Picture 21">
                    <a:extLst>
                      <a:ext uri="{FF2B5EF4-FFF2-40B4-BE49-F238E27FC236}">
                        <a16:creationId xmlns:a16="http://schemas.microsoft.com/office/drawing/2014/main" id="{2D5878C3-03E3-403B-A9CE-237DF91702A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61640" t="37406" r="10636" b="35163"/>
                  <a:stretch/>
                </p:blipFill>
                <p:spPr>
                  <a:xfrm>
                    <a:off x="2630892" y="2761648"/>
                    <a:ext cx="1901291" cy="1881249"/>
                  </a:xfrm>
                  <a:prstGeom prst="rect">
                    <a:avLst/>
                  </a:prstGeom>
                </p:spPr>
              </p:pic>
              <p:pic>
                <p:nvPicPr>
                  <p:cNvPr id="34" name="Picture 22">
                    <a:extLst>
                      <a:ext uri="{FF2B5EF4-FFF2-40B4-BE49-F238E27FC236}">
                        <a16:creationId xmlns:a16="http://schemas.microsoft.com/office/drawing/2014/main" id="{4359EEF6-C544-44D1-9D50-FE374C154E9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/>
                  <a:srcRect l="61838" t="37757" r="10748" b="35577"/>
                  <a:stretch/>
                </p:blipFill>
                <p:spPr>
                  <a:xfrm>
                    <a:off x="4585256" y="2811757"/>
                    <a:ext cx="1880075" cy="1828800"/>
                  </a:xfrm>
                  <a:prstGeom prst="rect">
                    <a:avLst/>
                  </a:prstGeom>
                </p:spPr>
              </p:pic>
              <p:pic>
                <p:nvPicPr>
                  <p:cNvPr id="35" name="Picture 23">
                    <a:extLst>
                      <a:ext uri="{FF2B5EF4-FFF2-40B4-BE49-F238E27FC236}">
                        <a16:creationId xmlns:a16="http://schemas.microsoft.com/office/drawing/2014/main" id="{5412AF73-8FD0-4EE7-A414-32522385C1E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/>
                  <a:srcRect l="61589" t="37400" r="10623" b="35203"/>
                  <a:stretch/>
                </p:blipFill>
                <p:spPr>
                  <a:xfrm>
                    <a:off x="6583477" y="2761648"/>
                    <a:ext cx="1905712" cy="1878909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1" name="TextBox 8">
                  <a:extLst>
                    <a:ext uri="{FF2B5EF4-FFF2-40B4-BE49-F238E27FC236}">
                      <a16:creationId xmlns:a16="http://schemas.microsoft.com/office/drawing/2014/main" id="{B9BFC756-6B62-440E-A30D-DBB752F02FFD}"/>
                    </a:ext>
                  </a:extLst>
                </p:cNvPr>
                <p:cNvSpPr txBox="1"/>
                <p:nvPr/>
              </p:nvSpPr>
              <p:spPr>
                <a:xfrm>
                  <a:off x="1331640" y="2257589"/>
                  <a:ext cx="914371" cy="4396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/>
                    <a:t>2016</a:t>
                  </a:r>
                  <a:endParaRPr lang="cs-CZ" sz="1400" b="1" dirty="0"/>
                </a:p>
              </p:txBody>
            </p:sp>
            <p:sp>
              <p:nvSpPr>
                <p:cNvPr id="22" name="TextBox 28">
                  <a:extLst>
                    <a:ext uri="{FF2B5EF4-FFF2-40B4-BE49-F238E27FC236}">
                      <a16:creationId xmlns:a16="http://schemas.microsoft.com/office/drawing/2014/main" id="{C65C4223-912C-4A43-A9A0-6422AEF54816}"/>
                    </a:ext>
                  </a:extLst>
                </p:cNvPr>
                <p:cNvSpPr txBox="1"/>
                <p:nvPr/>
              </p:nvSpPr>
              <p:spPr>
                <a:xfrm>
                  <a:off x="3221497" y="2247821"/>
                  <a:ext cx="978876" cy="4396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/>
                    <a:t>2017</a:t>
                  </a:r>
                  <a:endParaRPr lang="cs-CZ" sz="1400" b="1" dirty="0"/>
                </a:p>
              </p:txBody>
            </p:sp>
            <p:sp>
              <p:nvSpPr>
                <p:cNvPr id="23" name="TextBox 29">
                  <a:extLst>
                    <a:ext uri="{FF2B5EF4-FFF2-40B4-BE49-F238E27FC236}">
                      <a16:creationId xmlns:a16="http://schemas.microsoft.com/office/drawing/2014/main" id="{9E61447E-C650-4C4A-8D3A-0A1295E83909}"/>
                    </a:ext>
                  </a:extLst>
                </p:cNvPr>
                <p:cNvSpPr txBox="1"/>
                <p:nvPr/>
              </p:nvSpPr>
              <p:spPr>
                <a:xfrm>
                  <a:off x="5237820" y="2267581"/>
                  <a:ext cx="866087" cy="4396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/>
                    <a:t>2018</a:t>
                  </a:r>
                  <a:endParaRPr lang="cs-CZ" sz="1400" b="1" dirty="0"/>
                </a:p>
              </p:txBody>
            </p:sp>
            <p:sp>
              <p:nvSpPr>
                <p:cNvPr id="24" name="TextBox 30">
                  <a:extLst>
                    <a:ext uri="{FF2B5EF4-FFF2-40B4-BE49-F238E27FC236}">
                      <a16:creationId xmlns:a16="http://schemas.microsoft.com/office/drawing/2014/main" id="{99C336CA-0E85-4A51-96B9-C2E204EEC161}"/>
                    </a:ext>
                  </a:extLst>
                </p:cNvPr>
                <p:cNvSpPr txBox="1"/>
                <p:nvPr/>
              </p:nvSpPr>
              <p:spPr>
                <a:xfrm>
                  <a:off x="7289541" y="2267855"/>
                  <a:ext cx="1039372" cy="4396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/>
                    <a:t>2019</a:t>
                  </a:r>
                  <a:endParaRPr lang="cs-CZ" sz="1400" b="1" dirty="0"/>
                </a:p>
              </p:txBody>
            </p:sp>
          </p:grpSp>
          <p:sp>
            <p:nvSpPr>
              <p:cNvPr id="19" name="TextBox 34">
                <a:extLst>
                  <a:ext uri="{FF2B5EF4-FFF2-40B4-BE49-F238E27FC236}">
                    <a16:creationId xmlns:a16="http://schemas.microsoft.com/office/drawing/2014/main" id="{37507FDC-CCB8-41A9-95CF-54C078B34D43}"/>
                  </a:ext>
                </a:extLst>
              </p:cNvPr>
              <p:cNvSpPr txBox="1"/>
              <p:nvPr/>
            </p:nvSpPr>
            <p:spPr>
              <a:xfrm>
                <a:off x="8472966" y="4796525"/>
                <a:ext cx="643780" cy="533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b="1" dirty="0"/>
                  <a:t>mm/</a:t>
                </a:r>
                <a:r>
                  <a:rPr lang="en-US" sz="900" b="1" dirty="0" err="1"/>
                  <a:t>rok</a:t>
                </a:r>
                <a:endParaRPr lang="cs-CZ" sz="900" b="1" dirty="0"/>
              </a:p>
            </p:txBody>
          </p:sp>
        </p:grpSp>
        <p:sp>
          <p:nvSpPr>
            <p:cNvPr id="11" name="Rectangle 24">
              <a:extLst>
                <a:ext uri="{FF2B5EF4-FFF2-40B4-BE49-F238E27FC236}">
                  <a16:creationId xmlns:a16="http://schemas.microsoft.com/office/drawing/2014/main" id="{D410E00B-CEFD-47CF-89E8-4B3D8665DCCE}"/>
                </a:ext>
              </a:extLst>
            </p:cNvPr>
            <p:cNvSpPr/>
            <p:nvPr/>
          </p:nvSpPr>
          <p:spPr>
            <a:xfrm>
              <a:off x="148688" y="2636912"/>
              <a:ext cx="8879107" cy="2074185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400" b="1"/>
            </a:p>
          </p:txBody>
        </p:sp>
        <p:sp>
          <p:nvSpPr>
            <p:cNvPr id="12" name="Rectangle 26">
              <a:extLst>
                <a:ext uri="{FF2B5EF4-FFF2-40B4-BE49-F238E27FC236}">
                  <a16:creationId xmlns:a16="http://schemas.microsoft.com/office/drawing/2014/main" id="{A1C90B38-D797-46E9-BF4B-8A7DF03DAC1A}"/>
                </a:ext>
              </a:extLst>
            </p:cNvPr>
            <p:cNvSpPr/>
            <p:nvPr/>
          </p:nvSpPr>
          <p:spPr>
            <a:xfrm>
              <a:off x="148688" y="4790124"/>
              <a:ext cx="8879107" cy="2133314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400" b="1"/>
            </a:p>
          </p:txBody>
        </p:sp>
        <p:pic>
          <p:nvPicPr>
            <p:cNvPr id="17" name="Picture 33">
              <a:extLst>
                <a:ext uri="{FF2B5EF4-FFF2-40B4-BE49-F238E27FC236}">
                  <a16:creationId xmlns:a16="http://schemas.microsoft.com/office/drawing/2014/main" id="{845119C0-D417-41BB-AFBC-1F05AEF326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0872" t="38753" r="2648" b="33458"/>
            <a:stretch/>
          </p:blipFill>
          <p:spPr>
            <a:xfrm>
              <a:off x="8556995" y="5017726"/>
              <a:ext cx="444382" cy="1905712"/>
            </a:xfrm>
            <a:prstGeom prst="rect">
              <a:avLst/>
            </a:prstGeom>
          </p:spPr>
        </p:pic>
      </p:grpSp>
      <p:sp>
        <p:nvSpPr>
          <p:cNvPr id="36" name="Podnadpis 2"/>
          <p:cNvSpPr txBox="1">
            <a:spLocks/>
          </p:cNvSpPr>
          <p:nvPr/>
        </p:nvSpPr>
        <p:spPr>
          <a:xfrm>
            <a:off x="1297122" y="1747291"/>
            <a:ext cx="7023464" cy="931342"/>
          </a:xfrm>
          <a:prstGeom prst="rect">
            <a:avLst/>
          </a:prstGeom>
        </p:spPr>
        <p:txBody>
          <a:bodyPr lIns="91354" tIns="45677" rIns="91354" bIns="45677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dirty="0"/>
              <a:t>Pokud pouze zvýšíme retenční schopnost půd:</a:t>
            </a:r>
          </a:p>
          <a:p>
            <a:pPr lvl="1">
              <a:buClrTx/>
            </a:pPr>
            <a:r>
              <a:rPr lang="cs-CZ" sz="1700" dirty="0"/>
              <a:t>Snížíme dopady zemědělského a lesnického sucha – </a:t>
            </a:r>
            <a:r>
              <a:rPr lang="cs-CZ" sz="1700" b="1" dirty="0">
                <a:solidFill>
                  <a:srgbClr val="008000"/>
                </a:solidFill>
              </a:rPr>
              <a:t>o tom se mluví</a:t>
            </a:r>
          </a:p>
          <a:p>
            <a:pPr lvl="1">
              <a:buClrTx/>
            </a:pPr>
            <a:r>
              <a:rPr lang="cs-CZ" sz="1700" dirty="0"/>
              <a:t>Zhoršíme dopady hydrologického sucha – </a:t>
            </a:r>
            <a:r>
              <a:rPr lang="cs-CZ" sz="1700" b="1" dirty="0">
                <a:solidFill>
                  <a:srgbClr val="FF0000"/>
                </a:solidFill>
              </a:rPr>
              <a:t>o tom se nemluví</a:t>
            </a:r>
          </a:p>
        </p:txBody>
      </p:sp>
      <p:sp>
        <p:nvSpPr>
          <p:cNvPr id="37" name="Obdélník 36"/>
          <p:cNvSpPr/>
          <p:nvPr/>
        </p:nvSpPr>
        <p:spPr>
          <a:xfrm>
            <a:off x="166675" y="6858843"/>
            <a:ext cx="9582684" cy="665677"/>
          </a:xfrm>
          <a:prstGeom prst="rect">
            <a:avLst/>
          </a:prstGeom>
        </p:spPr>
        <p:txBody>
          <a:bodyPr wrap="square" lIns="91354" tIns="45677" rIns="91354" bIns="45677">
            <a:spAutoFit/>
          </a:bodyPr>
          <a:lstStyle/>
          <a:p>
            <a:pPr marL="236066" indent="-236066">
              <a:lnSpc>
                <a:spcPct val="130000"/>
              </a:lnSpc>
              <a:buFontTx/>
              <a:buChar char="-"/>
            </a:pPr>
            <a:r>
              <a:rPr lang="cs-CZ" sz="1400" b="1" dirty="0"/>
              <a:t>Platí zákon zachování hmoty</a:t>
            </a:r>
            <a:r>
              <a:rPr lang="cs-CZ" sz="1400" dirty="0"/>
              <a:t>…. za zmírnění zemědělského sucha  můžeme zaplatit zhoršením dostupnosti vodních zdrojů a zhoršením kvality a objemu vody ve vodních tocích a i v podzemních kolektorech.</a:t>
            </a:r>
          </a:p>
        </p:txBody>
      </p:sp>
    </p:spTree>
    <p:extLst>
      <p:ext uri="{BB962C8B-B14F-4D97-AF65-F5344CB8AC3E}">
        <p14:creationId xmlns:p14="http://schemas.microsoft.com/office/powerpoint/2010/main" val="153026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44" tIns="44973" rIns="89944" bIns="44973">
            <a:noAutofit/>
          </a:bodyPr>
          <a:lstStyle/>
          <a:p>
            <a:pPr marL="0" marR="0" lvl="0" indent="0" algn="l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-1" normalizeH="0" baseline="0" noProof="0">
                <a:ln>
                  <a:noFill/>
                </a:ln>
                <a:solidFill>
                  <a:srgbClr val="51AEC2"/>
                </a:solidFill>
                <a:effectLst/>
                <a:uLnTx/>
                <a:uFillTx/>
                <a:latin typeface="Segoe UI"/>
              </a:rPr>
              <a:t>Ústav výzkumu globální změny AV ČR, v. v. i.</a:t>
            </a:r>
            <a:endParaRPr kumimoji="0" lang="cs-CZ" sz="9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0" y="531230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383" tIns="45691" rIns="91383" bIns="45691" rtlCol="0">
            <a:spAutoFit/>
          </a:bodyPr>
          <a:lstStyle/>
          <a:p>
            <a:pPr marL="0" marR="0" lvl="0" indent="0" algn="ctr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Pozdní jarní mrazy</a:t>
            </a:r>
          </a:p>
        </p:txBody>
      </p:sp>
      <p:pic>
        <p:nvPicPr>
          <p:cNvPr id="1026" name="Picture 2" descr="dlouhodobě_habr">
            <a:extLst>
              <a:ext uri="{FF2B5EF4-FFF2-40B4-BE49-F238E27FC236}">
                <a16:creationId xmlns:a16="http://schemas.microsoft.com/office/drawing/2014/main" id="{004644E5-42E8-6521-A761-D7999E09E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82" y="1132435"/>
            <a:ext cx="9559059" cy="652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767B0AE-C860-CCE3-8E7B-AC55B2717F0E}"/>
              </a:ext>
            </a:extLst>
          </p:cNvPr>
          <p:cNvSpPr txBox="1"/>
          <p:nvPr/>
        </p:nvSpPr>
        <p:spPr>
          <a:xfrm>
            <a:off x="1569027" y="6104074"/>
            <a:ext cx="527858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V dubnu na Kyjovsku v průměru 2 dny s teplotou pod -1,5°C a 3-4 dny pod 0°C</a:t>
            </a:r>
          </a:p>
        </p:txBody>
      </p:sp>
    </p:spTree>
    <p:extLst>
      <p:ext uri="{BB962C8B-B14F-4D97-AF65-F5344CB8AC3E}">
        <p14:creationId xmlns:p14="http://schemas.microsoft.com/office/powerpoint/2010/main" val="13346475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0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b="0" strike="noStrike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b="0" strike="noStrike" spc="-1">
              <a:latin typeface="Arial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-2" y="531224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Další rizika pro zemědělce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43639" y="1295791"/>
            <a:ext cx="21423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Škůdci, choroby…</a:t>
            </a:r>
          </a:p>
        </p:txBody>
      </p:sp>
      <p:pic>
        <p:nvPicPr>
          <p:cNvPr id="12290" name="Picture 2" descr="C:\Users\zahradnicek\Downloads\EI_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056" y="1295791"/>
            <a:ext cx="7412435" cy="6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39" y="2082800"/>
            <a:ext cx="2238698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40" y="3497490"/>
            <a:ext cx="2238697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24" y="5139871"/>
            <a:ext cx="2171613" cy="1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9983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0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b="0" strike="noStrike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b="0" strike="noStrike" spc="-1">
              <a:latin typeface="Arial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-2" y="531224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www.agrorisk.cz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756781" y="1338943"/>
            <a:ext cx="856705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Portál hlavně pro zemědělce – varovný systém před abiotickými a biotickými riziky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141719"/>
            <a:ext cx="33242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B468CA5-B988-CAB1-2D59-8393D8265A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52929"/>
            <a:ext cx="10080625" cy="4306746"/>
          </a:xfrm>
          <a:prstGeom prst="rect">
            <a:avLst/>
          </a:prstGeom>
        </p:spPr>
      </p:pic>
      <p:sp>
        <p:nvSpPr>
          <p:cNvPr id="7" name="Šipka: dolů 6">
            <a:extLst>
              <a:ext uri="{FF2B5EF4-FFF2-40B4-BE49-F238E27FC236}">
                <a16:creationId xmlns:a16="http://schemas.microsoft.com/office/drawing/2014/main" id="{E0777867-ED5D-987B-FA23-35B672719A45}"/>
              </a:ext>
            </a:extLst>
          </p:cNvPr>
          <p:cNvSpPr/>
          <p:nvPr/>
        </p:nvSpPr>
        <p:spPr>
          <a:xfrm>
            <a:off x="1605517" y="2675169"/>
            <a:ext cx="265813" cy="538250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: dolů 7">
            <a:extLst>
              <a:ext uri="{FF2B5EF4-FFF2-40B4-BE49-F238E27FC236}">
                <a16:creationId xmlns:a16="http://schemas.microsoft.com/office/drawing/2014/main" id="{958EAA98-5681-C828-9952-0A6BE283437B}"/>
              </a:ext>
            </a:extLst>
          </p:cNvPr>
          <p:cNvSpPr/>
          <p:nvPr/>
        </p:nvSpPr>
        <p:spPr>
          <a:xfrm>
            <a:off x="3576086" y="2620726"/>
            <a:ext cx="265813" cy="538250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CE3817E7-295F-F9E6-14B6-B6D37B88C8AF}"/>
              </a:ext>
            </a:extLst>
          </p:cNvPr>
          <p:cNvSpPr/>
          <p:nvPr/>
        </p:nvSpPr>
        <p:spPr>
          <a:xfrm>
            <a:off x="5029677" y="2620726"/>
            <a:ext cx="265813" cy="538250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: dolů 10">
            <a:extLst>
              <a:ext uri="{FF2B5EF4-FFF2-40B4-BE49-F238E27FC236}">
                <a16:creationId xmlns:a16="http://schemas.microsoft.com/office/drawing/2014/main" id="{79823FE1-FF15-1FEC-D9A5-DCEEA8383893}"/>
              </a:ext>
            </a:extLst>
          </p:cNvPr>
          <p:cNvSpPr/>
          <p:nvPr/>
        </p:nvSpPr>
        <p:spPr>
          <a:xfrm rot="17774733">
            <a:off x="2461624" y="5347406"/>
            <a:ext cx="365499" cy="1543589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CD9247C-311D-35CF-98BD-DC0EEA928472}"/>
              </a:ext>
            </a:extLst>
          </p:cNvPr>
          <p:cNvSpPr txBox="1"/>
          <p:nvPr/>
        </p:nvSpPr>
        <p:spPr>
          <a:xfrm>
            <a:off x="1233376" y="2226867"/>
            <a:ext cx="1010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Katastr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3B0B847-2F1C-D29D-F0AF-F11ABDB541FA}"/>
              </a:ext>
            </a:extLst>
          </p:cNvPr>
          <p:cNvSpPr txBox="1"/>
          <p:nvPr/>
        </p:nvSpPr>
        <p:spPr>
          <a:xfrm>
            <a:off x="3203945" y="2204418"/>
            <a:ext cx="1010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Plodina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3B17D26-5345-1974-0B36-7D5F9040723C}"/>
              </a:ext>
            </a:extLst>
          </p:cNvPr>
          <p:cNvSpPr txBox="1"/>
          <p:nvPr/>
        </p:nvSpPr>
        <p:spPr>
          <a:xfrm>
            <a:off x="4350079" y="2180339"/>
            <a:ext cx="1890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Aktuální rizika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13F9F42-C38A-1C3D-EB52-3A083F1FD1BE}"/>
              </a:ext>
            </a:extLst>
          </p:cNvPr>
          <p:cNvSpPr txBox="1"/>
          <p:nvPr/>
        </p:nvSpPr>
        <p:spPr>
          <a:xfrm>
            <a:off x="387687" y="4967657"/>
            <a:ext cx="2455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Aktuální rizika a předpověď na 9 dnů</a:t>
            </a:r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958D765E-D151-C86D-78A0-C165ADC76804}"/>
              </a:ext>
            </a:extLst>
          </p:cNvPr>
          <p:cNvSpPr/>
          <p:nvPr/>
        </p:nvSpPr>
        <p:spPr>
          <a:xfrm rot="3496376">
            <a:off x="1144677" y="5431395"/>
            <a:ext cx="265813" cy="886431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99947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575" tIns="44790" rIns="89575" bIns="4479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0" y="531273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008" tIns="45505" rIns="91008" bIns="45505" rtlCol="0">
            <a:spAutoFit/>
          </a:bodyPr>
          <a:lstStyle/>
          <a:p>
            <a:pPr lvl="0"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Přírodní požáry</a:t>
            </a:r>
          </a:p>
        </p:txBody>
      </p:sp>
      <p:pic>
        <p:nvPicPr>
          <p:cNvPr id="6" name="Picture 3" descr="C:\Users\Zahradni\Downloads\Wildfires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44" y="1079675"/>
            <a:ext cx="373435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1-imag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52" y="4210046"/>
            <a:ext cx="6222545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038605" y="1307069"/>
            <a:ext cx="328216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08" tIns="45505" rIns="91008" bIns="45505" rtlCol="0">
            <a:spAutoFit/>
          </a:bodyPr>
          <a:lstStyle/>
          <a:p>
            <a:r>
              <a:rPr lang="cs-CZ" dirty="0"/>
              <a:t>Počet přírodních požárů roste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055098" y="1828799"/>
            <a:ext cx="435960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08" tIns="45505" rIns="91008" bIns="45505" rtlCol="0">
            <a:spAutoFit/>
          </a:bodyPr>
          <a:lstStyle/>
          <a:p>
            <a:r>
              <a:rPr lang="cs-CZ" dirty="0"/>
              <a:t>Samotné riziko přírodních požárů roste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287" y="2291075"/>
            <a:ext cx="5202099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852" y="4260130"/>
            <a:ext cx="3672209" cy="19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7320815" y="6304788"/>
            <a:ext cx="187234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08" tIns="45505" rIns="91008" bIns="45505" rtlCol="0">
            <a:spAutoFit/>
          </a:bodyPr>
          <a:lstStyle/>
          <a:p>
            <a:r>
              <a:rPr lang="cs-CZ" dirty="0"/>
              <a:t>www.firerisk.cz</a:t>
            </a:r>
          </a:p>
        </p:txBody>
      </p:sp>
      <p:pic>
        <p:nvPicPr>
          <p:cNvPr id="2" name="Picture 2" descr="D:\Data\logo\CHMU zakladni verze.jpg">
            <a:extLst>
              <a:ext uri="{FF2B5EF4-FFF2-40B4-BE49-F238E27FC236}">
                <a16:creationId xmlns:a16="http://schemas.microsoft.com/office/drawing/2014/main" id="{369EF217-D1EA-583C-A6CE-4CA4B660F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466" y="-3649"/>
            <a:ext cx="1574159" cy="5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483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2" y="-182"/>
            <a:ext cx="10091093" cy="60481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cs-CZ" sz="4000" dirty="0"/>
              <a:t>Jak se nám vlastně proměnilo klima v ČR</a:t>
            </a:r>
            <a:endParaRPr lang="en-US" sz="4000" dirty="0"/>
          </a:p>
        </p:txBody>
      </p:sp>
      <p:pic>
        <p:nvPicPr>
          <p:cNvPr id="3074" name="Picture 2" descr="C:\Users\zahradnicek\Downloads\normalyRozdilSouhr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79" y="684193"/>
            <a:ext cx="9541793" cy="674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873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3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73" tIns="44986" rIns="89973" bIns="44986">
            <a:noAutofit/>
          </a:bodyPr>
          <a:lstStyle/>
          <a:p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solidFill>
                <a:prstClr val="black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5714" y="531227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10" tIns="45706" rIns="91410" bIns="45706" rtlCol="0">
            <a:spAutoFit/>
          </a:bodyPr>
          <a:lstStyle/>
          <a:p>
            <a:pPr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Speciální staničky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42" y="1357333"/>
            <a:ext cx="4575455" cy="36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026" y="1357333"/>
            <a:ext cx="4927321" cy="54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43642" y="5191015"/>
            <a:ext cx="4575453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Speciální </a:t>
            </a:r>
            <a:r>
              <a:rPr lang="cs-CZ" dirty="0" err="1"/>
              <a:t>meteo</a:t>
            </a:r>
            <a:r>
              <a:rPr lang="cs-CZ" dirty="0"/>
              <a:t> stanice přímo v lesích či u vodních nádrží, které měří suchost paliva a tím pádem ještě dále zpřesňují systém </a:t>
            </a:r>
            <a:r>
              <a:rPr lang="cs-CZ" dirty="0" err="1"/>
              <a:t>firerisk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143641" y="6637518"/>
            <a:ext cx="457545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Během požáru v ČŠ jedna shořela = tedy výborně umístěny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1" y="1357333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18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1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1" tIns="44996" rIns="89991" bIns="44996">
            <a:noAutofit/>
          </a:bodyPr>
          <a:lstStyle/>
          <a:p>
            <a:pPr marL="0" marR="0" lvl="0" indent="0" algn="l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-1" normalizeH="0" baseline="0" noProof="0">
                <a:ln>
                  <a:noFill/>
                </a:ln>
                <a:solidFill>
                  <a:srgbClr val="51AEC2"/>
                </a:solidFill>
                <a:effectLst/>
                <a:uLnTx/>
                <a:uFillTx/>
                <a:latin typeface="Segoe UI"/>
              </a:rPr>
              <a:t>Ústav výzkumu globální změny AV ČR, v. v. i.</a:t>
            </a:r>
            <a:endParaRPr kumimoji="0" lang="cs-CZ" sz="9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-1" y="531225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30" tIns="45716" rIns="91430" bIns="45716" rtlCol="0">
            <a:spAutoFit/>
          </a:bodyPr>
          <a:lstStyle/>
          <a:p>
            <a:pPr marL="0" marR="0" lvl="0" indent="0" algn="ctr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www.firerisk.cz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41" y="3098042"/>
            <a:ext cx="9479029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43641" y="1272678"/>
            <a:ext cx="557477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0" tIns="45716" rIns="91430" bIns="45716" rtlCol="0">
            <a:spAutoFit/>
          </a:bodyPr>
          <a:lstStyle/>
          <a:p>
            <a:pPr marL="0" marR="0" lvl="0" indent="0" algn="l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Varovný systém až na katastry v hodinovém kroku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143639" y="1902522"/>
            <a:ext cx="557477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0" tIns="45716" rIns="91430" bIns="45716" rtlCol="0">
            <a:spAutoFit/>
          </a:bodyPr>
          <a:lstStyle/>
          <a:p>
            <a:pPr marL="0" marR="0" lvl="0" indent="0" algn="l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Predikce na 9 dnů dopředu podle více modelů jak požárního rizika, tak i počasí</a:t>
            </a:r>
          </a:p>
        </p:txBody>
      </p:sp>
      <p:sp>
        <p:nvSpPr>
          <p:cNvPr id="4" name="Ovál 3"/>
          <p:cNvSpPr/>
          <p:nvPr/>
        </p:nvSpPr>
        <p:spPr>
          <a:xfrm>
            <a:off x="1050879" y="3098043"/>
            <a:ext cx="2115403" cy="3533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6" rIns="91430" bIns="45716" rtlCol="0" anchor="ctr"/>
          <a:lstStyle/>
          <a:p>
            <a:pPr marL="0" marR="0" lvl="0" indent="0" algn="ctr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2FF2401-E957-C078-D3EC-B5C124D2C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650" y="690074"/>
            <a:ext cx="3207997" cy="239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252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1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1" tIns="44996" rIns="89991" bIns="44996">
            <a:noAutofit/>
          </a:bodyPr>
          <a:lstStyle/>
          <a:p>
            <a:pPr marL="0" marR="0" lvl="0" indent="0" algn="l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-1" normalizeH="0" baseline="0" noProof="0">
                <a:ln>
                  <a:noFill/>
                </a:ln>
                <a:solidFill>
                  <a:srgbClr val="51AEC2"/>
                </a:solidFill>
                <a:effectLst/>
                <a:uLnTx/>
                <a:uFillTx/>
                <a:latin typeface="Segoe UI"/>
              </a:rPr>
              <a:t>Ústav výzkumu globální změny AV ČR, v. v. i.</a:t>
            </a:r>
            <a:endParaRPr kumimoji="0" lang="cs-CZ" sz="9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-1" y="531225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30" tIns="45716" rIns="91430" bIns="45716" rtlCol="0">
            <a:spAutoFit/>
          </a:bodyPr>
          <a:lstStyle/>
          <a:p>
            <a:pPr marL="0" marR="0" lvl="0" indent="0" algn="ctr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Předpověď požárního rizika – České Švýcarsko</a:t>
            </a:r>
          </a:p>
        </p:txBody>
      </p:sp>
      <p:pic>
        <p:nvPicPr>
          <p:cNvPr id="3" name="image59.png">
            <a:extLst>
              <a:ext uri="{FF2B5EF4-FFF2-40B4-BE49-F238E27FC236}">
                <a16:creationId xmlns:a16="http://schemas.microsoft.com/office/drawing/2014/main" id="{72276F4F-DE1E-02AF-00FC-C5B49D25F34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1167923"/>
            <a:ext cx="5556404" cy="6391752"/>
          </a:xfrm>
          <a:prstGeom prst="rect">
            <a:avLst/>
          </a:prstGeom>
          <a:ln/>
        </p:spPr>
      </p:pic>
      <p:pic>
        <p:nvPicPr>
          <p:cNvPr id="5" name="image30.png">
            <a:extLst>
              <a:ext uri="{FF2B5EF4-FFF2-40B4-BE49-F238E27FC236}">
                <a16:creationId xmlns:a16="http://schemas.microsoft.com/office/drawing/2014/main" id="{8C20A6AD-8B96-E692-A8C7-9A008DEB6E2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556403" y="1167923"/>
            <a:ext cx="4488358" cy="2964028"/>
          </a:xfrm>
          <a:prstGeom prst="rect">
            <a:avLst/>
          </a:prstGeom>
          <a:ln/>
        </p:spPr>
      </p:pic>
      <p:pic>
        <p:nvPicPr>
          <p:cNvPr id="6" name="image7.png">
            <a:extLst>
              <a:ext uri="{FF2B5EF4-FFF2-40B4-BE49-F238E27FC236}">
                <a16:creationId xmlns:a16="http://schemas.microsoft.com/office/drawing/2014/main" id="{98C33160-08DC-F049-2B9F-52DBC35CCD1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556403" y="4247193"/>
            <a:ext cx="4524222" cy="2964028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269654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0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0" marR="0" lvl="0" indent="0" algn="l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-1" normalizeH="0" baseline="0" noProof="0">
                <a:ln>
                  <a:noFill/>
                </a:ln>
                <a:solidFill>
                  <a:srgbClr val="51AEC2"/>
                </a:solidFill>
                <a:effectLst/>
                <a:uLnTx/>
                <a:uFillTx/>
                <a:latin typeface="Segoe UI"/>
              </a:rPr>
              <a:t>Ústav výzkumu globální změny AV ČR, v. v. i.</a:t>
            </a:r>
            <a:endParaRPr kumimoji="0" lang="cs-CZ" sz="9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AE90D2B-C4F5-A831-710D-F74A01692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49397"/>
            <a:ext cx="10080625" cy="706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303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18F18-4578-14C9-F12F-0C5E1A925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>
            <a:extLst>
              <a:ext uri="{FF2B5EF4-FFF2-40B4-BE49-F238E27FC236}">
                <a16:creationId xmlns:a16="http://schemas.microsoft.com/office/drawing/2014/main" id="{FE1CAE6E-BAD5-26CE-18A3-5D488FF151B9}"/>
              </a:ext>
            </a:extLst>
          </p:cNvPr>
          <p:cNvSpPr/>
          <p:nvPr/>
        </p:nvSpPr>
        <p:spPr>
          <a:xfrm>
            <a:off x="143640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0" marR="0" lvl="0" indent="0" algn="l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-1" normalizeH="0" baseline="0" noProof="0">
                <a:ln>
                  <a:noFill/>
                </a:ln>
                <a:solidFill>
                  <a:srgbClr val="51AEC2"/>
                </a:solidFill>
                <a:effectLst/>
                <a:uLnTx/>
                <a:uFillTx/>
                <a:latin typeface="Segoe UI"/>
              </a:rPr>
              <a:t>Ústav výzkumu globální změny AV ČR, v. v. i.</a:t>
            </a:r>
            <a:endParaRPr kumimoji="0" lang="cs-CZ" sz="9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9D43123-EBF0-3798-8197-C4E454DB0B9D}"/>
              </a:ext>
            </a:extLst>
          </p:cNvPr>
          <p:cNvSpPr txBox="1"/>
          <p:nvPr/>
        </p:nvSpPr>
        <p:spPr>
          <a:xfrm>
            <a:off x="0" y="420130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30" tIns="45716" rIns="91430" bIns="45716" rtlCol="0">
            <a:spAutoFit/>
          </a:bodyPr>
          <a:lstStyle/>
          <a:p>
            <a:pPr marL="0" marR="0" lvl="0" indent="0" algn="ctr" defTabSz="9138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www.climrisk.cz</a:t>
            </a:r>
            <a:endParaRPr kumimoji="0" lang="cs-CZ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D02F2A8-C0A6-F744-BDE4-D0B23B430F3C}"/>
              </a:ext>
            </a:extLst>
          </p:cNvPr>
          <p:cNvSpPr txBox="1"/>
          <p:nvPr/>
        </p:nvSpPr>
        <p:spPr>
          <a:xfrm>
            <a:off x="1" y="1162228"/>
            <a:ext cx="9998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- volně ke stažení očekávaný vývoj klimatu do 2100 na úrovni katastru. Může sloužit jako podklad pro vykazování EU Taxonomie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7F76AB6-0559-63A6-EC22-039A541F9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8559"/>
            <a:ext cx="10080625" cy="558564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4625A71-B028-A893-6DBB-053D8469C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236" y="1953387"/>
            <a:ext cx="2168440" cy="199762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F85D829-6648-9ED3-A6DA-234A75AC8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01" y="5703146"/>
            <a:ext cx="2011895" cy="138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467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1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898" tIns="44948" rIns="89898" bIns="44948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pic>
        <p:nvPicPr>
          <p:cNvPr id="9" name="Picture 2" descr="VÃ½sledek obrÃ¡zku pro hork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088" y="1457252"/>
            <a:ext cx="6763736" cy="540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0" y="531235"/>
            <a:ext cx="10080625" cy="58475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335" tIns="45668" rIns="91335" bIns="45668" rtlCol="0">
            <a:spAutoFit/>
          </a:bodyPr>
          <a:lstStyle/>
          <a:p>
            <a:pPr lvl="0"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Děkuji za pozornost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-842" y="6679850"/>
            <a:ext cx="10079781" cy="10373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12791" tIns="56394" rIns="112791" bIns="56394" rtlCol="0">
            <a:spAutoFit/>
          </a:bodyPr>
          <a:lstStyle/>
          <a:p>
            <a:pPr algn="ctr"/>
            <a:r>
              <a:rPr lang="cs-CZ" sz="3000" b="1" dirty="0"/>
              <a:t>Se správnými adaptacemi můžeme KZ zvládnout snadněji</a:t>
            </a:r>
          </a:p>
        </p:txBody>
      </p:sp>
    </p:spTree>
    <p:extLst>
      <p:ext uri="{BB962C8B-B14F-4D97-AF65-F5344CB8AC3E}">
        <p14:creationId xmlns:p14="http://schemas.microsoft.com/office/powerpoint/2010/main" val="1993119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575" tIns="44790" rIns="89575" bIns="4479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pic>
        <p:nvPicPr>
          <p:cNvPr id="3" name="Obrázek 2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C326D32A-C863-8569-0627-FD241D486A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204"/>
            <a:ext cx="10080625" cy="712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586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575" tIns="44790" rIns="89575" bIns="4479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0" y="531273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008" tIns="45505" rIns="91008" bIns="45505" rtlCol="0">
            <a:spAutoFit/>
          </a:bodyPr>
          <a:lstStyle/>
          <a:p>
            <a:pPr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OČEKÁVANÉ ZMĚNY TEPLOTY VZDUCHU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A9DA2FE8-3E90-BA4C-BE39-D9598C146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2521"/>
            <a:ext cx="9759218" cy="4721523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8D0703D5-93B7-F2B8-CD07-A793231C81D4}"/>
              </a:ext>
            </a:extLst>
          </p:cNvPr>
          <p:cNvSpPr txBox="1"/>
          <p:nvPr/>
        </p:nvSpPr>
        <p:spPr>
          <a:xfrm>
            <a:off x="143644" y="5818121"/>
            <a:ext cx="986001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Do roku 2050 vývoj stejný podle jakéhokoliv emisního scénáře – problém jsme si již vyrobili v minulosti = adaptace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C3C9D0B5-FF23-5C06-DA96-E6B807556D3C}"/>
              </a:ext>
            </a:extLst>
          </p:cNvPr>
          <p:cNvSpPr txBox="1"/>
          <p:nvPr/>
        </p:nvSpPr>
        <p:spPr>
          <a:xfrm>
            <a:off x="143644" y="6536595"/>
            <a:ext cx="9860012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Po roku 2050 rozevírání nůžek, záleží co uděláme teď = </a:t>
            </a:r>
            <a:r>
              <a:rPr lang="cs-CZ" dirty="0" err="1"/>
              <a:t>mitigace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4539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575" tIns="44790" rIns="89575" bIns="4479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0" y="531273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008" tIns="45505" rIns="91008" bIns="45505" rtlCol="0">
            <a:spAutoFit/>
          </a:bodyPr>
          <a:lstStyle/>
          <a:p>
            <a:pPr algn="ctr">
              <a:defRPr/>
            </a:pP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OČEKÁVANÉ ZMĚNY TEPLOTY VZDUCHU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C14E570A-97E1-D82F-0D37-BBF99C097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494" y="1132521"/>
            <a:ext cx="7915636" cy="593123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267805" y="5435555"/>
            <a:ext cx="3810000" cy="6151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08" tIns="45505" rIns="91008" bIns="45505" rtlCol="0">
            <a:spAutoFit/>
          </a:bodyPr>
          <a:lstStyle/>
          <a:p>
            <a:r>
              <a:rPr lang="cs-CZ" sz="1700" dirty="0"/>
              <a:t>Do roku 2100: +1,5 až +5,0°C</a:t>
            </a:r>
          </a:p>
          <a:p>
            <a:r>
              <a:rPr lang="cs-CZ" sz="1700" dirty="0"/>
              <a:t>Nejpravděpodobněji +2,6 až +4,0°C</a:t>
            </a:r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479915CE-93E7-84B4-8693-3A1E4C83103F}"/>
              </a:ext>
            </a:extLst>
          </p:cNvPr>
          <p:cNvSpPr/>
          <p:nvPr/>
        </p:nvSpPr>
        <p:spPr>
          <a:xfrm rot="19657739">
            <a:off x="5624033" y="3295650"/>
            <a:ext cx="352425" cy="119062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2842924" y="2372173"/>
            <a:ext cx="3907227" cy="6151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08" tIns="45505" rIns="91008" bIns="45505" rtlCol="0">
            <a:spAutoFit/>
          </a:bodyPr>
          <a:lstStyle/>
          <a:p>
            <a:r>
              <a:rPr lang="cs-CZ" sz="1700" dirty="0"/>
              <a:t>Do roku 2050: +1,5 až +3,7°C</a:t>
            </a:r>
          </a:p>
          <a:p>
            <a:r>
              <a:rPr lang="cs-CZ" sz="1700" dirty="0"/>
              <a:t>Nejpravděpodobněji +2,1 až +2,8°C</a:t>
            </a:r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7583638B-E3EE-A24E-7D47-6B7486A6585A}"/>
              </a:ext>
            </a:extLst>
          </p:cNvPr>
          <p:cNvSpPr/>
          <p:nvPr/>
        </p:nvSpPr>
        <p:spPr>
          <a:xfrm rot="10800000">
            <a:off x="7996591" y="3779837"/>
            <a:ext cx="352425" cy="130587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305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384" tIns="44697" rIns="89384" bIns="44697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CDBC94-6ACA-3709-8350-BC8BEA20C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82" y="1012331"/>
            <a:ext cx="9696799" cy="414000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F1DB6E6-A250-170F-6F9C-B90D0E8C2EEB}"/>
              </a:ext>
            </a:extLst>
          </p:cNvPr>
          <p:cNvSpPr txBox="1"/>
          <p:nvPr/>
        </p:nvSpPr>
        <p:spPr>
          <a:xfrm>
            <a:off x="7539329" y="191520"/>
            <a:ext cx="181816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2015 – 37 dnů</a:t>
            </a:r>
          </a:p>
          <a:p>
            <a:r>
              <a:rPr lang="cs-CZ" dirty="0"/>
              <a:t>2024 – 35 dnů</a:t>
            </a:r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27FE08F3-9E84-740A-EF8F-E2C1B14E9380}"/>
              </a:ext>
            </a:extLst>
          </p:cNvPr>
          <p:cNvSpPr/>
          <p:nvPr/>
        </p:nvSpPr>
        <p:spPr>
          <a:xfrm>
            <a:off x="744279" y="5298101"/>
            <a:ext cx="4040372" cy="350874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DFCAAD7A-20B3-3846-1B5B-05B3E97D33CB}"/>
              </a:ext>
            </a:extLst>
          </p:cNvPr>
          <p:cNvSpPr/>
          <p:nvPr/>
        </p:nvSpPr>
        <p:spPr>
          <a:xfrm>
            <a:off x="4991174" y="5298101"/>
            <a:ext cx="4345172" cy="350874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B5A2D280-D5CA-E89F-9A3C-F0AE9173603F}"/>
              </a:ext>
            </a:extLst>
          </p:cNvPr>
          <p:cNvSpPr/>
          <p:nvPr/>
        </p:nvSpPr>
        <p:spPr>
          <a:xfrm>
            <a:off x="7674878" y="6260266"/>
            <a:ext cx="1682618" cy="350874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358E93E-1B7B-AC88-15A6-820935E66B3C}"/>
              </a:ext>
            </a:extLst>
          </p:cNvPr>
          <p:cNvSpPr txBox="1"/>
          <p:nvPr/>
        </p:nvSpPr>
        <p:spPr>
          <a:xfrm>
            <a:off x="2413590" y="5678065"/>
            <a:ext cx="1073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7,3 dne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DBEDB35-4334-277D-A4F1-F1D117D6639C}"/>
              </a:ext>
            </a:extLst>
          </p:cNvPr>
          <p:cNvSpPr txBox="1"/>
          <p:nvPr/>
        </p:nvSpPr>
        <p:spPr>
          <a:xfrm>
            <a:off x="6882809" y="5678065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16,8 dne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6ACA542-4494-43DD-04AF-5B697CE08502}"/>
              </a:ext>
            </a:extLst>
          </p:cNvPr>
          <p:cNvSpPr txBox="1"/>
          <p:nvPr/>
        </p:nvSpPr>
        <p:spPr>
          <a:xfrm>
            <a:off x="7981507" y="6683776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22,4 dne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3264BFC-5F8B-BDAA-709E-FC84EF080B39}"/>
              </a:ext>
            </a:extLst>
          </p:cNvPr>
          <p:cNvSpPr txBox="1"/>
          <p:nvPr/>
        </p:nvSpPr>
        <p:spPr>
          <a:xfrm>
            <a:off x="1292804" y="185049"/>
            <a:ext cx="6107455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600" dirty="0"/>
              <a:t>Co znamená změna o 2°C?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BD23780-3A42-25D8-C0B9-18F9A04BC50D}"/>
              </a:ext>
            </a:extLst>
          </p:cNvPr>
          <p:cNvSpPr txBox="1"/>
          <p:nvPr/>
        </p:nvSpPr>
        <p:spPr>
          <a:xfrm>
            <a:off x="647762" y="6360610"/>
            <a:ext cx="6401624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3 krát více horkých dnů</a:t>
            </a:r>
          </a:p>
        </p:txBody>
      </p:sp>
    </p:spTree>
    <p:extLst>
      <p:ext uri="{BB962C8B-B14F-4D97-AF65-F5344CB8AC3E}">
        <p14:creationId xmlns:p14="http://schemas.microsoft.com/office/powerpoint/2010/main" val="1086811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-12954" y="216"/>
            <a:ext cx="10103516" cy="604754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cs-CZ" sz="3999" dirty="0"/>
              <a:t>Horko v noci </a:t>
            </a:r>
            <a:endParaRPr lang="en-US" sz="3999" dirty="0"/>
          </a:p>
        </p:txBody>
      </p:sp>
      <p:pic>
        <p:nvPicPr>
          <p:cNvPr id="2050" name="Picture 2" descr="Image">
            <a:extLst>
              <a:ext uri="{FF2B5EF4-FFF2-40B4-BE49-F238E27FC236}">
                <a16:creationId xmlns:a16="http://schemas.microsoft.com/office/drawing/2014/main" id="{D8793635-B650-BBD4-342C-E187311F1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53" y="694247"/>
            <a:ext cx="9895436" cy="450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BA0D684-B2EB-89F0-3A0A-F443436D3D6D}"/>
              </a:ext>
            </a:extLst>
          </p:cNvPr>
          <p:cNvSpPr txBox="1"/>
          <p:nvPr/>
        </p:nvSpPr>
        <p:spPr>
          <a:xfrm>
            <a:off x="1327963" y="5257317"/>
            <a:ext cx="7668141" cy="3976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984" b="1" dirty="0">
                <a:solidFill>
                  <a:srgbClr val="FF0000"/>
                </a:solidFill>
              </a:rPr>
              <a:t>V letech 1961-1990 jich bylo celkově jen 7, 1991-2020 už 109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065B8DE-D69D-9277-20EC-EFCB1F2F1DA4}"/>
              </a:ext>
            </a:extLst>
          </p:cNvPr>
          <p:cNvSpPr txBox="1"/>
          <p:nvPr/>
        </p:nvSpPr>
        <p:spPr>
          <a:xfrm>
            <a:off x="1084521" y="5959985"/>
            <a:ext cx="2027945" cy="6348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212" tIns="45606" rIns="91212" bIns="45606" rtlCol="0">
            <a:spAutoFit/>
          </a:bodyPr>
          <a:lstStyle/>
          <a:p>
            <a:pPr algn="ctr"/>
            <a:r>
              <a:rPr lang="cs-CZ" sz="352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+2.0°C</a:t>
            </a:r>
          </a:p>
        </p:txBody>
      </p:sp>
      <p:sp>
        <p:nvSpPr>
          <p:cNvPr id="4" name="Je rovno 4">
            <a:extLst>
              <a:ext uri="{FF2B5EF4-FFF2-40B4-BE49-F238E27FC236}">
                <a16:creationId xmlns:a16="http://schemas.microsoft.com/office/drawing/2014/main" id="{11BB1421-DD84-0A59-D46A-E473C3B236EA}"/>
              </a:ext>
            </a:extLst>
          </p:cNvPr>
          <p:cNvSpPr/>
          <p:nvPr/>
        </p:nvSpPr>
        <p:spPr>
          <a:xfrm>
            <a:off x="3172939" y="5959985"/>
            <a:ext cx="792697" cy="684194"/>
          </a:xfrm>
          <a:prstGeom prst="mathEqua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984">
              <a:solidFill>
                <a:schemeClr val="tx1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F25C74A-09E0-9D84-7FFE-08259D34921E}"/>
              </a:ext>
            </a:extLst>
          </p:cNvPr>
          <p:cNvSpPr txBox="1"/>
          <p:nvPr/>
        </p:nvSpPr>
        <p:spPr>
          <a:xfrm>
            <a:off x="3965635" y="5984617"/>
            <a:ext cx="6114990" cy="6348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212" tIns="45606" rIns="91212" bIns="45606" rtlCol="0">
            <a:spAutoFit/>
          </a:bodyPr>
          <a:lstStyle/>
          <a:p>
            <a:pPr algn="ctr"/>
            <a:r>
              <a:rPr lang="cs-CZ" sz="352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15krát více tropických nocí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E28B6C9-B453-DE14-6F61-1806BDC18A5A}"/>
              </a:ext>
            </a:extLst>
          </p:cNvPr>
          <p:cNvSpPr txBox="1"/>
          <p:nvPr/>
        </p:nvSpPr>
        <p:spPr>
          <a:xfrm>
            <a:off x="133495" y="6856446"/>
            <a:ext cx="9947130" cy="7030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984" dirty="0"/>
              <a:t>Spojení dvou fenoménů, které se posilují navzájem – tepelný ostrov města a změna klimatu</a:t>
            </a:r>
          </a:p>
        </p:txBody>
      </p:sp>
    </p:spTree>
    <p:extLst>
      <p:ext uri="{BB962C8B-B14F-4D97-AF65-F5344CB8AC3E}">
        <p14:creationId xmlns:p14="http://schemas.microsoft.com/office/powerpoint/2010/main" val="43261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délník 79"/>
          <p:cNvSpPr/>
          <p:nvPr/>
        </p:nvSpPr>
        <p:spPr>
          <a:xfrm>
            <a:off x="143644" y="191520"/>
            <a:ext cx="2699280" cy="3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575" tIns="44790" rIns="89575" bIns="44790">
            <a:noAutofit/>
          </a:bodyPr>
          <a:lstStyle/>
          <a:p>
            <a:pPr>
              <a:lnSpc>
                <a:spcPct val="100000"/>
              </a:lnSpc>
            </a:pPr>
            <a:r>
              <a:rPr lang="cs-CZ" sz="900" spc="-1">
                <a:solidFill>
                  <a:srgbClr val="51AEC2"/>
                </a:solidFill>
                <a:latin typeface="Segoe UI"/>
              </a:rPr>
              <a:t>Ústav výzkumu globální změny AV ČR, v. v. i.</a:t>
            </a:r>
            <a:endParaRPr lang="cs-CZ" sz="900" spc="-1">
              <a:latin typeface="Arial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0" y="531273"/>
            <a:ext cx="1008062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008" tIns="45505" rIns="91008" bIns="45505" rtlCol="0">
            <a:spAutoFit/>
          </a:bodyPr>
          <a:lstStyle/>
          <a:p>
            <a:pPr algn="ctr">
              <a:defRPr/>
            </a:pPr>
            <a:r>
              <a:rPr lang="cs-CZ" sz="3200" b="1" kern="0" dirty="0" err="1">
                <a:solidFill>
                  <a:prstClr val="white"/>
                </a:solidFill>
                <a:latin typeface="Calibri" panose="020F0502020204030204"/>
              </a:rPr>
              <a:t>Teplotn</a:t>
            </a:r>
            <a:r>
              <a:rPr lang="cs-CZ" sz="3200" b="1" kern="0" dirty="0">
                <a:solidFill>
                  <a:prstClr val="white"/>
                </a:solidFill>
                <a:latin typeface="Calibri" panose="020F0502020204030204"/>
              </a:rPr>
              <a:t>í indexy (tropické dny)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6" y="2969716"/>
            <a:ext cx="9958126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71820" y="1265129"/>
            <a:ext cx="993698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08" tIns="45505" rIns="91008" bIns="45505" rtlCol="0">
            <a:spAutoFit/>
          </a:bodyPr>
          <a:lstStyle/>
          <a:p>
            <a:r>
              <a:rPr lang="cs-CZ" dirty="0"/>
              <a:t>V letech 2006-2020 o 40-60 % více tropických dnů než čekaly modely – výrazné podcenění z jejich strany, </a:t>
            </a:r>
            <a:r>
              <a:rPr lang="cs-CZ" b="1" dirty="0">
                <a:solidFill>
                  <a:srgbClr val="FF0000"/>
                </a:solidFill>
              </a:rPr>
              <a:t>REALITA PODSTATNĚ HORŠÍ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71820" y="2040902"/>
            <a:ext cx="993698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008" tIns="45505" rIns="91008" bIns="45505" rtlCol="0">
            <a:spAutoFit/>
          </a:bodyPr>
          <a:lstStyle/>
          <a:p>
            <a:r>
              <a:rPr lang="cs-CZ" dirty="0"/>
              <a:t>Modely tento počet čekají až od roku 2040 a extrém z roku 2015 častěji až od roku 2080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 rot="16200000">
            <a:off x="-871011" y="4597052"/>
            <a:ext cx="2398735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91008" tIns="45505" rIns="91008" bIns="45505" rtlCol="0">
            <a:spAutoFit/>
          </a:bodyPr>
          <a:lstStyle/>
          <a:p>
            <a:r>
              <a:rPr lang="cs-CZ" dirty="0"/>
              <a:t>Počet tropických dnů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709804" y="3290075"/>
            <a:ext cx="1215024" cy="312849"/>
          </a:xfrm>
          <a:prstGeom prst="rect">
            <a:avLst/>
          </a:prstGeom>
          <a:solidFill>
            <a:schemeClr val="bg1"/>
          </a:solidFill>
        </p:spPr>
        <p:txBody>
          <a:bodyPr wrap="square" lIns="91008" tIns="45505" rIns="91008" bIns="45505" rtlCol="0">
            <a:spAutoFit/>
          </a:bodyPr>
          <a:lstStyle/>
          <a:p>
            <a:r>
              <a:rPr lang="cs-CZ" sz="1400" dirty="0"/>
              <a:t>pozorování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110392" y="5497286"/>
            <a:ext cx="549728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Šipka dolů 7"/>
          <p:cNvSpPr/>
          <p:nvPr/>
        </p:nvSpPr>
        <p:spPr>
          <a:xfrm>
            <a:off x="6520544" y="5497287"/>
            <a:ext cx="185056" cy="85391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08" tIns="45505" rIns="91008" bIns="45505" rtlCol="0" anchor="ctr"/>
          <a:lstStyle/>
          <a:p>
            <a:pPr algn="ctr"/>
            <a:endParaRPr lang="cs-CZ"/>
          </a:p>
        </p:txBody>
      </p:sp>
      <p:cxnSp>
        <p:nvCxnSpPr>
          <p:cNvPr id="13" name="Přímá spojnice 12"/>
          <p:cNvCxnSpPr/>
          <p:nvPr/>
        </p:nvCxnSpPr>
        <p:spPr>
          <a:xfrm>
            <a:off x="1023263" y="4604657"/>
            <a:ext cx="755468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Šipka dolů 14"/>
          <p:cNvSpPr/>
          <p:nvPr/>
        </p:nvSpPr>
        <p:spPr>
          <a:xfrm>
            <a:off x="8485415" y="4643374"/>
            <a:ext cx="185056" cy="1707828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08" tIns="45505" rIns="91008" bIns="45505"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12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6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11.xml><?xml version="1.0" encoding="utf-8"?>
<a:theme xmlns:a="http://schemas.openxmlformats.org/drawingml/2006/main" name="10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12.xml><?xml version="1.0" encoding="utf-8"?>
<a:theme xmlns:a="http://schemas.openxmlformats.org/drawingml/2006/main" name="7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13.xml><?xml version="1.0" encoding="utf-8"?>
<a:theme xmlns:a="http://schemas.openxmlformats.org/drawingml/2006/main" name="8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14.xml><?xml version="1.0" encoding="utf-8"?>
<a:theme xmlns:a="http://schemas.openxmlformats.org/drawingml/2006/main" name="9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15.xml><?xml version="1.0" encoding="utf-8"?>
<a:theme xmlns:a="http://schemas.openxmlformats.org/drawingml/2006/main" name="11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1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4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3AC3A22E-65FE-438C-857B-9C95FAA12865}" vid="{1F364A6F-ED0D-4DCC-B03F-54A28EEA9878}"/>
    </a:ext>
  </a:extLst>
</a:theme>
</file>

<file path=ppt/theme/theme2.xml><?xml version="1.0" encoding="utf-8"?>
<a:theme xmlns:a="http://schemas.openxmlformats.org/drawingml/2006/main" name="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20.xml><?xml version="1.0" encoding="utf-8"?>
<a:theme xmlns:a="http://schemas.openxmlformats.org/drawingml/2006/main" name="16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21.xml><?xml version="1.0" encoding="utf-8"?>
<a:theme xmlns:a="http://schemas.openxmlformats.org/drawingml/2006/main" name="15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22.xml><?xml version="1.0" encoding="utf-8"?>
<a:theme xmlns:a="http://schemas.openxmlformats.org/drawingml/2006/main" name="13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2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4.xml><?xml version="1.0" encoding="utf-8"?>
<a:theme xmlns:a="http://schemas.openxmlformats.org/drawingml/2006/main" name="1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5.xml><?xml version="1.0" encoding="utf-8"?>
<a:theme xmlns:a="http://schemas.openxmlformats.org/drawingml/2006/main" name="4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6.xml><?xml version="1.0" encoding="utf-8"?>
<a:theme xmlns:a="http://schemas.openxmlformats.org/drawingml/2006/main" name="1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7.xml><?xml version="1.0" encoding="utf-8"?>
<a:theme xmlns:a="http://schemas.openxmlformats.org/drawingml/2006/main" name="5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CzechGlobe_2019" id="{77807A61-9B02-41F0-B2E4-58A3AFB7C7E1}" vid="{7F1BBDBD-8A8A-463E-B18B-CECCE4199C2B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3054</TotalTime>
  <Words>1202</Words>
  <Application>Microsoft Office PowerPoint</Application>
  <PresentationFormat>Vlastní</PresentationFormat>
  <Paragraphs>147</Paragraphs>
  <Slides>35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22</vt:i4>
      </vt:variant>
      <vt:variant>
        <vt:lpstr>Nadpisy snímků</vt:lpstr>
      </vt:variant>
      <vt:variant>
        <vt:i4>35</vt:i4>
      </vt:variant>
    </vt:vector>
  </HeadingPairs>
  <TitlesOfParts>
    <vt:vector size="63" baseType="lpstr">
      <vt:lpstr>Arial</vt:lpstr>
      <vt:lpstr>Calibri</vt:lpstr>
      <vt:lpstr>Calibri Light</vt:lpstr>
      <vt:lpstr>Segoe UI</vt:lpstr>
      <vt:lpstr>Symbol</vt:lpstr>
      <vt:lpstr>Wingdings</vt:lpstr>
      <vt:lpstr>Office Theme</vt:lpstr>
      <vt:lpstr>2_Motiv Office</vt:lpstr>
      <vt:lpstr>3_Motiv Office</vt:lpstr>
      <vt:lpstr>12_Motiv Office</vt:lpstr>
      <vt:lpstr>4_Motiv Office</vt:lpstr>
      <vt:lpstr>1_Motiv Office</vt:lpstr>
      <vt:lpstr>5_Motiv Office</vt:lpstr>
      <vt:lpstr>1_Office Theme</vt:lpstr>
      <vt:lpstr>2_Office Theme</vt:lpstr>
      <vt:lpstr>6_Motiv Office</vt:lpstr>
      <vt:lpstr>10_Motiv Office</vt:lpstr>
      <vt:lpstr>7_Motiv Office</vt:lpstr>
      <vt:lpstr>8_Motiv Office</vt:lpstr>
      <vt:lpstr>9_Motiv Office</vt:lpstr>
      <vt:lpstr>11_Motiv Office</vt:lpstr>
      <vt:lpstr>3_Office Theme</vt:lpstr>
      <vt:lpstr>4_Office Theme</vt:lpstr>
      <vt:lpstr>5_Office Theme</vt:lpstr>
      <vt:lpstr>14_Motiv Office</vt:lpstr>
      <vt:lpstr>16_Motiv Office</vt:lpstr>
      <vt:lpstr>15_Motiv Office</vt:lpstr>
      <vt:lpstr>13_Motiv Office</vt:lpstr>
      <vt:lpstr>Prezentace aplikace PowerPoint</vt:lpstr>
      <vt:lpstr>Prezentace aplikace PowerPoint</vt:lpstr>
      <vt:lpstr>Jak se nám vlastně proměnilo klima v ČR</vt:lpstr>
      <vt:lpstr>Prezentace aplikace PowerPoint</vt:lpstr>
      <vt:lpstr>Prezentace aplikace PowerPoint</vt:lpstr>
      <vt:lpstr>Prezentace aplikace PowerPoint</vt:lpstr>
      <vt:lpstr>Prezentace aplikace PowerPoint</vt:lpstr>
      <vt:lpstr>Horko v noci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sprtova.h</dc:creator>
  <cp:lastModifiedBy>MIHULOVÁ Lucie, Ing.</cp:lastModifiedBy>
  <cp:revision>198</cp:revision>
  <dcterms:created xsi:type="dcterms:W3CDTF">2021-02-15T09:23:41Z</dcterms:created>
  <dcterms:modified xsi:type="dcterms:W3CDTF">2024-10-31T14:03:02Z</dcterms:modified>
  <dc:language>cs-CZ</dc:language>
</cp:coreProperties>
</file>