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272" r:id="rId5"/>
    <p:sldId id="347" r:id="rId6"/>
    <p:sldId id="352" r:id="rId7"/>
    <p:sldId id="350" r:id="rId8"/>
    <p:sldId id="353" r:id="rId9"/>
    <p:sldId id="283" r:id="rId10"/>
    <p:sldId id="330" r:id="rId11"/>
    <p:sldId id="327" r:id="rId12"/>
    <p:sldId id="344" r:id="rId13"/>
    <p:sldId id="331" r:id="rId14"/>
    <p:sldId id="337" r:id="rId15"/>
    <p:sldId id="345" r:id="rId16"/>
    <p:sldId id="338" r:id="rId17"/>
    <p:sldId id="346" r:id="rId18"/>
    <p:sldId id="295" r:id="rId19"/>
    <p:sldId id="281" r:id="rId20"/>
  </p:sldIdLst>
  <p:sldSz cx="13439775" cy="7559675"/>
  <p:notesSz cx="6797675" cy="9926638"/>
  <p:defaultTextStyle>
    <a:defPPr>
      <a:defRPr lang="cs-CZ"/>
    </a:defPPr>
    <a:lvl1pPr marL="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álková Ludmila" initials="ML" lastIdx="10" clrIdx="0">
    <p:extLst>
      <p:ext uri="{19B8F6BF-5375-455C-9EA6-DF929625EA0E}">
        <p15:presenceInfo xmlns:p15="http://schemas.microsoft.com/office/powerpoint/2012/main" userId="S-1-5-21-30394417-2317375272-2120181410-37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BC"/>
    <a:srgbClr val="0069B4"/>
    <a:srgbClr val="BC091B"/>
    <a:srgbClr val="CC970D"/>
    <a:srgbClr val="BB0E0E"/>
    <a:srgbClr val="CE553A"/>
    <a:srgbClr val="DC8468"/>
    <a:srgbClr val="7CA5D8"/>
    <a:srgbClr val="D6AB40"/>
    <a:srgbClr val="338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378BB4-7F06-4B52-821D-28241AF39E70}" v="2" dt="2025-09-16T11:10:59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6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360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dorov Egor" userId="cbf13cba-b5b3-4849-91aa-2dac37d2dc95" providerId="ADAL" clId="{4F378BB4-7F06-4B52-821D-28241AF39E70}"/>
    <pc:docChg chg="custSel delSld modSld">
      <pc:chgData name="Sidorov Egor" userId="cbf13cba-b5b3-4849-91aa-2dac37d2dc95" providerId="ADAL" clId="{4F378BB4-7F06-4B52-821D-28241AF39E70}" dt="2025-09-16T11:11:03.810" v="15" actId="47"/>
      <pc:docMkLst>
        <pc:docMk/>
      </pc:docMkLst>
      <pc:sldChg chg="del">
        <pc:chgData name="Sidorov Egor" userId="cbf13cba-b5b3-4849-91aa-2dac37d2dc95" providerId="ADAL" clId="{4F378BB4-7F06-4B52-821D-28241AF39E70}" dt="2025-09-16T11:10:39.576" v="9" actId="47"/>
        <pc:sldMkLst>
          <pc:docMk/>
          <pc:sldMk cId="3461647353" sldId="297"/>
        </pc:sldMkLst>
      </pc:sldChg>
      <pc:sldChg chg="del">
        <pc:chgData name="Sidorov Egor" userId="cbf13cba-b5b3-4849-91aa-2dac37d2dc95" providerId="ADAL" clId="{4F378BB4-7F06-4B52-821D-28241AF39E70}" dt="2025-09-16T11:11:03.810" v="15" actId="47"/>
        <pc:sldMkLst>
          <pc:docMk/>
          <pc:sldMk cId="1416997313" sldId="298"/>
        </pc:sldMkLst>
      </pc:sldChg>
      <pc:sldChg chg="addSp delSp modSp mod">
        <pc:chgData name="Sidorov Egor" userId="cbf13cba-b5b3-4849-91aa-2dac37d2dc95" providerId="ADAL" clId="{4F378BB4-7F06-4B52-821D-28241AF39E70}" dt="2025-09-16T11:10:59.140" v="14"/>
        <pc:sldMkLst>
          <pc:docMk/>
          <pc:sldMk cId="629404841" sldId="331"/>
        </pc:sldMkLst>
        <pc:picChg chg="del">
          <ac:chgData name="Sidorov Egor" userId="cbf13cba-b5b3-4849-91aa-2dac37d2dc95" providerId="ADAL" clId="{4F378BB4-7F06-4B52-821D-28241AF39E70}" dt="2025-09-16T11:10:05.017" v="4" actId="478"/>
          <ac:picMkLst>
            <pc:docMk/>
            <pc:sldMk cId="629404841" sldId="331"/>
            <ac:picMk id="5" creationId="{FFC9804E-619A-A058-9AD7-C3AA9351FC67}"/>
          </ac:picMkLst>
        </pc:picChg>
        <pc:picChg chg="add del mod">
          <ac:chgData name="Sidorov Egor" userId="cbf13cba-b5b3-4849-91aa-2dac37d2dc95" providerId="ADAL" clId="{4F378BB4-7F06-4B52-821D-28241AF39E70}" dt="2025-09-16T11:10:58.934" v="13" actId="478"/>
          <ac:picMkLst>
            <pc:docMk/>
            <pc:sldMk cId="629404841" sldId="331"/>
            <ac:picMk id="7" creationId="{CB429CEA-26F8-5D91-A784-1EAC18254140}"/>
          </ac:picMkLst>
        </pc:picChg>
        <pc:picChg chg="add mod">
          <ac:chgData name="Sidorov Egor" userId="cbf13cba-b5b3-4849-91aa-2dac37d2dc95" providerId="ADAL" clId="{4F378BB4-7F06-4B52-821D-28241AF39E70}" dt="2025-09-16T11:10:59.140" v="14"/>
          <ac:picMkLst>
            <pc:docMk/>
            <pc:sldMk cId="629404841" sldId="331"/>
            <ac:picMk id="8" creationId="{8F0645D7-C04E-CCEB-834D-30C2C26807AF}"/>
          </ac:picMkLst>
        </pc:picChg>
      </pc:sldChg>
      <pc:sldChg chg="del">
        <pc:chgData name="Sidorov Egor" userId="cbf13cba-b5b3-4849-91aa-2dac37d2dc95" providerId="ADAL" clId="{4F378BB4-7F06-4B52-821D-28241AF39E70}" dt="2025-09-16T11:10:40.837" v="10" actId="47"/>
        <pc:sldMkLst>
          <pc:docMk/>
          <pc:sldMk cId="1400352711" sldId="334"/>
        </pc:sldMkLst>
      </pc:sldChg>
      <pc:sldChg chg="del">
        <pc:chgData name="Sidorov Egor" userId="cbf13cba-b5b3-4849-91aa-2dac37d2dc95" providerId="ADAL" clId="{4F378BB4-7F06-4B52-821D-28241AF39E70}" dt="2025-09-16T11:10:41.998" v="11" actId="47"/>
        <pc:sldMkLst>
          <pc:docMk/>
          <pc:sldMk cId="2114560630" sldId="341"/>
        </pc:sldMkLst>
      </pc:sldChg>
      <pc:sldChg chg="del">
        <pc:chgData name="Sidorov Egor" userId="cbf13cba-b5b3-4849-91aa-2dac37d2dc95" providerId="ADAL" clId="{4F378BB4-7F06-4B52-821D-28241AF39E70}" dt="2025-09-16T11:10:42.758" v="12" actId="47"/>
        <pc:sldMkLst>
          <pc:docMk/>
          <pc:sldMk cId="3772748509" sldId="342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D91369-8949-4260-A252-8ECE4A322DF5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DA0A31C4-7DC1-4F2F-9951-356D8F286E79}">
      <dgm:prSet phldrT="[Text]" custT="1"/>
      <dgm:spPr>
        <a:noFill/>
      </dgm:spPr>
      <dgm:t>
        <a:bodyPr anchor="t"/>
        <a:lstStyle/>
        <a:p>
          <a:r>
            <a:rPr lang="en-US" sz="4400" b="1" dirty="0">
              <a:solidFill>
                <a:srgbClr val="BD1B21"/>
              </a:solidFill>
              <a:latin typeface="Arial" panose="020B0604020202020204" pitchFamily="34" charset="0"/>
              <a:cs typeface="Arial" panose="020B0604020202020204" pitchFamily="34" charset="0"/>
            </a:rPr>
            <a:t>9</a:t>
          </a:r>
          <a:r>
            <a:rPr lang="cs-CZ" sz="4400" b="1" dirty="0">
              <a:solidFill>
                <a:srgbClr val="BD1B21"/>
              </a:solidFill>
              <a:latin typeface="Arial" panose="020B0604020202020204" pitchFamily="34" charset="0"/>
              <a:cs typeface="Arial" panose="020B0604020202020204" pitchFamily="34" charset="0"/>
            </a:rPr>
            <a:t>6</a:t>
          </a:r>
          <a:r>
            <a:rPr lang="en-US" sz="4400" b="1" dirty="0">
              <a:solidFill>
                <a:srgbClr val="BD1B21"/>
              </a:solidFill>
              <a:latin typeface="Arial" panose="020B0604020202020204" pitchFamily="34" charset="0"/>
              <a:cs typeface="Arial" panose="020B0604020202020204" pitchFamily="34" charset="0"/>
            </a:rPr>
            <a:t> % </a:t>
          </a:r>
          <a:endParaRPr lang="cs-CZ" sz="4400" b="1" dirty="0">
            <a:solidFill>
              <a:srgbClr val="BD1B2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cs-CZ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považuje ČSÚ za </a:t>
          </a:r>
          <a:r>
            <a:rPr lang="pt-BR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nezávislo</a:t>
          </a:r>
          <a:r>
            <a:rPr lang="cs-CZ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</a:t>
          </a:r>
          <a:r>
            <a:rPr lang="pt-BR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cs-CZ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odbornou </a:t>
          </a:r>
          <a:r>
            <a:rPr lang="pt-BR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instituc</a:t>
          </a:r>
          <a:r>
            <a:rPr lang="cs-CZ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</a:t>
          </a:r>
        </a:p>
      </dgm:t>
    </dgm:pt>
    <dgm:pt modelId="{330E16E3-684F-4248-A26D-45C38CC3A3FB}" type="parTrans" cxnId="{3584E335-BACC-4D5E-A3F4-72BAAD52E7DC}">
      <dgm:prSet/>
      <dgm:spPr/>
      <dgm:t>
        <a:bodyPr/>
        <a:lstStyle/>
        <a:p>
          <a:endParaRPr lang="cs-CZ"/>
        </a:p>
      </dgm:t>
    </dgm:pt>
    <dgm:pt modelId="{FACD1DB8-1EAB-4D8E-BDAB-20B7E57080B9}" type="sibTrans" cxnId="{3584E335-BACC-4D5E-A3F4-72BAAD52E7DC}">
      <dgm:prSet/>
      <dgm:spPr/>
      <dgm:t>
        <a:bodyPr/>
        <a:lstStyle/>
        <a:p>
          <a:endParaRPr lang="cs-CZ"/>
        </a:p>
      </dgm:t>
    </dgm:pt>
    <dgm:pt modelId="{56202643-6B30-41CB-9084-3A2434AFA9FA}">
      <dgm:prSet phldrT="[Text]" custT="1"/>
      <dgm:spPr>
        <a:noFill/>
      </dgm:spPr>
      <dgm:t>
        <a:bodyPr anchor="t"/>
        <a:lstStyle/>
        <a:p>
          <a:r>
            <a:rPr lang="cs-CZ" sz="4400" b="1" dirty="0">
              <a:solidFill>
                <a:srgbClr val="BD1B21"/>
              </a:solidFill>
              <a:latin typeface="Arial" panose="020B0604020202020204" pitchFamily="34" charset="0"/>
              <a:cs typeface="Arial" panose="020B0604020202020204" pitchFamily="34" charset="0"/>
            </a:rPr>
            <a:t>75</a:t>
          </a:r>
          <a:r>
            <a:rPr lang="en-US" sz="4400" b="1" dirty="0">
              <a:solidFill>
                <a:srgbClr val="BD1B21"/>
              </a:solidFill>
              <a:latin typeface="Arial" panose="020B0604020202020204" pitchFamily="34" charset="0"/>
              <a:cs typeface="Arial" panose="020B0604020202020204" pitchFamily="34" charset="0"/>
            </a:rPr>
            <a:t> % </a:t>
          </a:r>
          <a:endParaRPr lang="cs-CZ" sz="4400" b="1" dirty="0">
            <a:solidFill>
              <a:srgbClr val="BD1B2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cs-CZ" sz="2000" b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 cítí být hrdým zaměstnancem ČSÚ  </a:t>
          </a:r>
          <a:endParaRPr lang="cs-CZ" sz="2000" b="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832E70E-0D69-4629-87B9-C492D5823957}" type="parTrans" cxnId="{4D0D7114-942F-414A-8197-E03F3EF5EA84}">
      <dgm:prSet/>
      <dgm:spPr/>
      <dgm:t>
        <a:bodyPr/>
        <a:lstStyle/>
        <a:p>
          <a:endParaRPr lang="cs-CZ"/>
        </a:p>
      </dgm:t>
    </dgm:pt>
    <dgm:pt modelId="{D46A8A57-D95A-428F-92CE-9B39FD4C0D7D}" type="sibTrans" cxnId="{4D0D7114-942F-414A-8197-E03F3EF5EA84}">
      <dgm:prSet/>
      <dgm:spPr/>
      <dgm:t>
        <a:bodyPr/>
        <a:lstStyle/>
        <a:p>
          <a:endParaRPr lang="cs-CZ"/>
        </a:p>
      </dgm:t>
    </dgm:pt>
    <dgm:pt modelId="{BD7E239A-4888-4965-B86D-17A0AA957BE6}">
      <dgm:prSet phldrT="[Text]" custT="1"/>
      <dgm:spPr>
        <a:noFill/>
      </dgm:spPr>
      <dgm:t>
        <a:bodyPr anchor="t"/>
        <a:lstStyle/>
        <a:p>
          <a:r>
            <a:rPr lang="cs-CZ" sz="4400" b="1" dirty="0">
              <a:solidFill>
                <a:srgbClr val="BD1B21"/>
              </a:solidFill>
              <a:latin typeface="Arial" panose="020B0604020202020204" pitchFamily="34" charset="0"/>
              <a:cs typeface="Arial" panose="020B0604020202020204" pitchFamily="34" charset="0"/>
            </a:rPr>
            <a:t>67</a:t>
          </a:r>
          <a:r>
            <a:rPr lang="en-US" sz="4400" b="1" dirty="0">
              <a:solidFill>
                <a:srgbClr val="BD1B21"/>
              </a:solidFill>
              <a:latin typeface="Arial" panose="020B0604020202020204" pitchFamily="34" charset="0"/>
              <a:cs typeface="Arial" panose="020B0604020202020204" pitchFamily="34" charset="0"/>
            </a:rPr>
            <a:t> % </a:t>
          </a:r>
          <a:endParaRPr lang="cs-CZ" sz="4400" b="1" dirty="0">
            <a:solidFill>
              <a:srgbClr val="BD1B2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cs-CZ" sz="2000" b="0" noProof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by doporučili známým a blízkým pracovat v ČSÚ </a:t>
          </a:r>
          <a:endParaRPr lang="cs-CZ" sz="2000" b="0" noProof="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901BBC2-DF9C-4114-AEC6-3C60391B4911}" type="parTrans" cxnId="{56EFB9DA-0809-4116-B5FE-4EA36826CE9C}">
      <dgm:prSet/>
      <dgm:spPr/>
      <dgm:t>
        <a:bodyPr/>
        <a:lstStyle/>
        <a:p>
          <a:endParaRPr lang="cs-CZ"/>
        </a:p>
      </dgm:t>
    </dgm:pt>
    <dgm:pt modelId="{D00D168C-F666-4865-8A35-9C57239682D7}" type="sibTrans" cxnId="{56EFB9DA-0809-4116-B5FE-4EA36826CE9C}">
      <dgm:prSet/>
      <dgm:spPr/>
      <dgm:t>
        <a:bodyPr/>
        <a:lstStyle/>
        <a:p>
          <a:endParaRPr lang="cs-CZ"/>
        </a:p>
      </dgm:t>
    </dgm:pt>
    <dgm:pt modelId="{E1356A62-7E82-41D6-8C45-1CDFFBB89D19}">
      <dgm:prSet phldrT="[Text]" custT="1"/>
      <dgm:spPr>
        <a:noFill/>
      </dgm:spPr>
      <dgm:t>
        <a:bodyPr anchor="t"/>
        <a:lstStyle/>
        <a:p>
          <a:r>
            <a:rPr lang="cs-CZ" sz="4400" b="1" dirty="0">
              <a:solidFill>
                <a:srgbClr val="BD1B21"/>
              </a:solidFill>
              <a:latin typeface="Arial" panose="020B0604020202020204" pitchFamily="34" charset="0"/>
              <a:cs typeface="Arial" panose="020B0604020202020204" pitchFamily="34" charset="0"/>
            </a:rPr>
            <a:t>90</a:t>
          </a:r>
          <a:r>
            <a:rPr lang="en-US" sz="4400" b="1" dirty="0">
              <a:solidFill>
                <a:srgbClr val="BD1B21"/>
              </a:solidFill>
              <a:latin typeface="Arial" panose="020B0604020202020204" pitchFamily="34" charset="0"/>
              <a:cs typeface="Arial" panose="020B0604020202020204" pitchFamily="34" charset="0"/>
            </a:rPr>
            <a:t> % </a:t>
          </a:r>
          <a:endParaRPr lang="cs-CZ" sz="4400" b="1" dirty="0">
            <a:solidFill>
              <a:srgbClr val="BD1B2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cs-CZ" sz="2000" b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považuje ČSÚ za dobrou pracovní příležitost</a:t>
          </a:r>
          <a:endParaRPr lang="cs-CZ" sz="2000" b="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A436771-7BFF-4A66-822B-ED379B886038}" type="parTrans" cxnId="{2F498E5D-9ABF-433B-9F47-A3BAE20FB89A}">
      <dgm:prSet/>
      <dgm:spPr/>
      <dgm:t>
        <a:bodyPr/>
        <a:lstStyle/>
        <a:p>
          <a:endParaRPr lang="cs-CZ"/>
        </a:p>
      </dgm:t>
    </dgm:pt>
    <dgm:pt modelId="{EAA9346B-5BD8-48B0-8258-8B2969C6F805}" type="sibTrans" cxnId="{2F498E5D-9ABF-433B-9F47-A3BAE20FB89A}">
      <dgm:prSet/>
      <dgm:spPr/>
      <dgm:t>
        <a:bodyPr/>
        <a:lstStyle/>
        <a:p>
          <a:endParaRPr lang="cs-CZ"/>
        </a:p>
      </dgm:t>
    </dgm:pt>
    <dgm:pt modelId="{3F18E755-978C-473D-8F47-540292C478C2}" type="pres">
      <dgm:prSet presAssocID="{F7D91369-8949-4260-A252-8ECE4A322DF5}" presName="Name0" presStyleCnt="0">
        <dgm:presLayoutVars>
          <dgm:dir/>
          <dgm:resizeHandles val="exact"/>
        </dgm:presLayoutVars>
      </dgm:prSet>
      <dgm:spPr/>
    </dgm:pt>
    <dgm:pt modelId="{3E8CBFBB-204F-4169-AC18-ABB4554DF2DA}" type="pres">
      <dgm:prSet presAssocID="{F7D91369-8949-4260-A252-8ECE4A322DF5}" presName="fgShape" presStyleLbl="fgShp" presStyleIdx="0" presStyleCnt="1" custScaleY="6047"/>
      <dgm:spPr>
        <a:noFill/>
        <a:ln>
          <a:noFill/>
        </a:ln>
      </dgm:spPr>
    </dgm:pt>
    <dgm:pt modelId="{A06BECCC-C14C-40E9-86F4-3D31E9D573F0}" type="pres">
      <dgm:prSet presAssocID="{F7D91369-8949-4260-A252-8ECE4A322DF5}" presName="linComp" presStyleCnt="0"/>
      <dgm:spPr/>
    </dgm:pt>
    <dgm:pt modelId="{19E85B97-9EF8-466B-992F-CE2590A4B86A}" type="pres">
      <dgm:prSet presAssocID="{DA0A31C4-7DC1-4F2F-9951-356D8F286E79}" presName="compNode" presStyleCnt="0"/>
      <dgm:spPr/>
    </dgm:pt>
    <dgm:pt modelId="{4D479A8F-B7D2-4E94-8226-4A5828D75D88}" type="pres">
      <dgm:prSet presAssocID="{DA0A31C4-7DC1-4F2F-9951-356D8F286E79}" presName="bkgdShape" presStyleLbl="node1" presStyleIdx="0" presStyleCnt="4"/>
      <dgm:spPr/>
      <dgm:t>
        <a:bodyPr/>
        <a:lstStyle/>
        <a:p>
          <a:endParaRPr lang="cs-CZ"/>
        </a:p>
      </dgm:t>
    </dgm:pt>
    <dgm:pt modelId="{AE2D897A-9660-4BF5-A14E-82C27605AA35}" type="pres">
      <dgm:prSet presAssocID="{DA0A31C4-7DC1-4F2F-9951-356D8F286E7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2F9FA56-16C3-462F-B95B-D2CE20D26B90}" type="pres">
      <dgm:prSet presAssocID="{DA0A31C4-7DC1-4F2F-9951-356D8F286E79}" presName="invisiNode" presStyleLbl="node1" presStyleIdx="0" presStyleCnt="4"/>
      <dgm:spPr/>
    </dgm:pt>
    <dgm:pt modelId="{1E6C50AD-79F0-493F-9DAA-0430276E74D5}" type="pres">
      <dgm:prSet presAssocID="{DA0A31C4-7DC1-4F2F-9951-356D8F286E79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521E762-7F2C-4921-BF51-AA0EA1F5658E}" type="pres">
      <dgm:prSet presAssocID="{FACD1DB8-1EAB-4D8E-BDAB-20B7E57080B9}" presName="sibTrans" presStyleLbl="sibTrans2D1" presStyleIdx="0" presStyleCnt="0"/>
      <dgm:spPr/>
      <dgm:t>
        <a:bodyPr/>
        <a:lstStyle/>
        <a:p>
          <a:endParaRPr lang="cs-CZ"/>
        </a:p>
      </dgm:t>
    </dgm:pt>
    <dgm:pt modelId="{A7E0961C-93FF-4F4C-8F12-72BD3441966E}" type="pres">
      <dgm:prSet presAssocID="{E1356A62-7E82-41D6-8C45-1CDFFBB89D19}" presName="compNode" presStyleCnt="0"/>
      <dgm:spPr/>
    </dgm:pt>
    <dgm:pt modelId="{5E4B1229-5C5F-453F-A63D-AABA401BE7F5}" type="pres">
      <dgm:prSet presAssocID="{E1356A62-7E82-41D6-8C45-1CDFFBB89D19}" presName="bkgdShape" presStyleLbl="node1" presStyleIdx="1" presStyleCnt="4"/>
      <dgm:spPr/>
      <dgm:t>
        <a:bodyPr/>
        <a:lstStyle/>
        <a:p>
          <a:endParaRPr lang="cs-CZ"/>
        </a:p>
      </dgm:t>
    </dgm:pt>
    <dgm:pt modelId="{C2641665-A540-4244-8469-3C4AE03CC3BE}" type="pres">
      <dgm:prSet presAssocID="{E1356A62-7E82-41D6-8C45-1CDFFBB89D19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B9A45B1-A3F3-41D2-B464-00778C158F3D}" type="pres">
      <dgm:prSet presAssocID="{E1356A62-7E82-41D6-8C45-1CDFFBB89D19}" presName="invisiNode" presStyleLbl="node1" presStyleIdx="1" presStyleCnt="4"/>
      <dgm:spPr/>
    </dgm:pt>
    <dgm:pt modelId="{F1D1B013-8B9D-43DC-8894-633AB121DF88}" type="pres">
      <dgm:prSet presAssocID="{E1356A62-7E82-41D6-8C45-1CDFFBB89D19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7CDD664-2F4A-4D45-A670-E93892BB09C2}" type="pres">
      <dgm:prSet presAssocID="{EAA9346B-5BD8-48B0-8258-8B2969C6F805}" presName="sibTrans" presStyleLbl="sibTrans2D1" presStyleIdx="0" presStyleCnt="0"/>
      <dgm:spPr/>
      <dgm:t>
        <a:bodyPr/>
        <a:lstStyle/>
        <a:p>
          <a:endParaRPr lang="cs-CZ"/>
        </a:p>
      </dgm:t>
    </dgm:pt>
    <dgm:pt modelId="{8A7DA551-A89C-4EAA-B153-3FF538E19004}" type="pres">
      <dgm:prSet presAssocID="{56202643-6B30-41CB-9084-3A2434AFA9FA}" presName="compNode" presStyleCnt="0"/>
      <dgm:spPr/>
    </dgm:pt>
    <dgm:pt modelId="{0EF32D01-EF99-476D-B09B-BF163A388BDD}" type="pres">
      <dgm:prSet presAssocID="{56202643-6B30-41CB-9084-3A2434AFA9FA}" presName="bkgdShape" presStyleLbl="node1" presStyleIdx="2" presStyleCnt="4" custScaleX="109559"/>
      <dgm:spPr/>
      <dgm:t>
        <a:bodyPr/>
        <a:lstStyle/>
        <a:p>
          <a:endParaRPr lang="cs-CZ"/>
        </a:p>
      </dgm:t>
    </dgm:pt>
    <dgm:pt modelId="{7A8786A9-30EA-406C-AD4A-031514B5A8FF}" type="pres">
      <dgm:prSet presAssocID="{56202643-6B30-41CB-9084-3A2434AFA9FA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1F3DE5-9B15-47DA-8DE2-40E535AB1EE5}" type="pres">
      <dgm:prSet presAssocID="{56202643-6B30-41CB-9084-3A2434AFA9FA}" presName="invisiNode" presStyleLbl="node1" presStyleIdx="2" presStyleCnt="4"/>
      <dgm:spPr/>
    </dgm:pt>
    <dgm:pt modelId="{C6589586-E714-48C1-9831-4092BCB0E23C}" type="pres">
      <dgm:prSet presAssocID="{56202643-6B30-41CB-9084-3A2434AFA9FA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6CAD72A-CE93-433F-8139-03FE3084FB67}" type="pres">
      <dgm:prSet presAssocID="{D46A8A57-D95A-428F-92CE-9B39FD4C0D7D}" presName="sibTrans" presStyleLbl="sibTrans2D1" presStyleIdx="0" presStyleCnt="0"/>
      <dgm:spPr/>
      <dgm:t>
        <a:bodyPr/>
        <a:lstStyle/>
        <a:p>
          <a:endParaRPr lang="cs-CZ"/>
        </a:p>
      </dgm:t>
    </dgm:pt>
    <dgm:pt modelId="{207071ED-70F7-409C-BC80-47E498D279BE}" type="pres">
      <dgm:prSet presAssocID="{BD7E239A-4888-4965-B86D-17A0AA957BE6}" presName="compNode" presStyleCnt="0"/>
      <dgm:spPr/>
    </dgm:pt>
    <dgm:pt modelId="{C7BEC688-7D77-49DB-A840-FFE973269434}" type="pres">
      <dgm:prSet presAssocID="{BD7E239A-4888-4965-B86D-17A0AA957BE6}" presName="bkgdShape" presStyleLbl="node1" presStyleIdx="3" presStyleCnt="4"/>
      <dgm:spPr/>
      <dgm:t>
        <a:bodyPr/>
        <a:lstStyle/>
        <a:p>
          <a:endParaRPr lang="cs-CZ"/>
        </a:p>
      </dgm:t>
    </dgm:pt>
    <dgm:pt modelId="{C7753A53-C6E4-401F-9529-4D095B2C9EE3}" type="pres">
      <dgm:prSet presAssocID="{BD7E239A-4888-4965-B86D-17A0AA957BE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2208793-945E-41C2-B802-485B8D4B0642}" type="pres">
      <dgm:prSet presAssocID="{BD7E239A-4888-4965-B86D-17A0AA957BE6}" presName="invisiNode" presStyleLbl="node1" presStyleIdx="3" presStyleCnt="4"/>
      <dgm:spPr/>
    </dgm:pt>
    <dgm:pt modelId="{C2DCCA6C-87CC-4A8F-A6AE-C3F161058FB4}" type="pres">
      <dgm:prSet presAssocID="{BD7E239A-4888-4965-B86D-17A0AA957BE6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3584E335-BACC-4D5E-A3F4-72BAAD52E7DC}" srcId="{F7D91369-8949-4260-A252-8ECE4A322DF5}" destId="{DA0A31C4-7DC1-4F2F-9951-356D8F286E79}" srcOrd="0" destOrd="0" parTransId="{330E16E3-684F-4248-A26D-45C38CC3A3FB}" sibTransId="{FACD1DB8-1EAB-4D8E-BDAB-20B7E57080B9}"/>
    <dgm:cxn modelId="{4D0D7114-942F-414A-8197-E03F3EF5EA84}" srcId="{F7D91369-8949-4260-A252-8ECE4A322DF5}" destId="{56202643-6B30-41CB-9084-3A2434AFA9FA}" srcOrd="2" destOrd="0" parTransId="{7832E70E-0D69-4629-87B9-C492D5823957}" sibTransId="{D46A8A57-D95A-428F-92CE-9B39FD4C0D7D}"/>
    <dgm:cxn modelId="{43C0152D-32CF-47BF-81CF-F81A681D3F18}" type="presOf" srcId="{F7D91369-8949-4260-A252-8ECE4A322DF5}" destId="{3F18E755-978C-473D-8F47-540292C478C2}" srcOrd="0" destOrd="0" presId="urn:microsoft.com/office/officeart/2005/8/layout/hList7"/>
    <dgm:cxn modelId="{4375B856-B00F-4AF5-868C-B4B646614ABC}" type="presOf" srcId="{56202643-6B30-41CB-9084-3A2434AFA9FA}" destId="{7A8786A9-30EA-406C-AD4A-031514B5A8FF}" srcOrd="1" destOrd="0" presId="urn:microsoft.com/office/officeart/2005/8/layout/hList7"/>
    <dgm:cxn modelId="{D7FC13FF-CA4B-4285-9AD9-F90D49F7B6A9}" type="presOf" srcId="{E1356A62-7E82-41D6-8C45-1CDFFBB89D19}" destId="{5E4B1229-5C5F-453F-A63D-AABA401BE7F5}" srcOrd="0" destOrd="0" presId="urn:microsoft.com/office/officeart/2005/8/layout/hList7"/>
    <dgm:cxn modelId="{A2465CAD-A32E-448F-96A2-D67525BC8F58}" type="presOf" srcId="{BD7E239A-4888-4965-B86D-17A0AA957BE6}" destId="{C7BEC688-7D77-49DB-A840-FFE973269434}" srcOrd="0" destOrd="0" presId="urn:microsoft.com/office/officeart/2005/8/layout/hList7"/>
    <dgm:cxn modelId="{CCA9BE2B-86D5-412C-98F1-609FBB52EF24}" type="presOf" srcId="{BD7E239A-4888-4965-B86D-17A0AA957BE6}" destId="{C7753A53-C6E4-401F-9529-4D095B2C9EE3}" srcOrd="1" destOrd="0" presId="urn:microsoft.com/office/officeart/2005/8/layout/hList7"/>
    <dgm:cxn modelId="{56EFB9DA-0809-4116-B5FE-4EA36826CE9C}" srcId="{F7D91369-8949-4260-A252-8ECE4A322DF5}" destId="{BD7E239A-4888-4965-B86D-17A0AA957BE6}" srcOrd="3" destOrd="0" parTransId="{6901BBC2-DF9C-4114-AEC6-3C60391B4911}" sibTransId="{D00D168C-F666-4865-8A35-9C57239682D7}"/>
    <dgm:cxn modelId="{D8FF522E-91A4-4544-9ED6-9D7BA2EF8E06}" type="presOf" srcId="{56202643-6B30-41CB-9084-3A2434AFA9FA}" destId="{0EF32D01-EF99-476D-B09B-BF163A388BDD}" srcOrd="0" destOrd="0" presId="urn:microsoft.com/office/officeart/2005/8/layout/hList7"/>
    <dgm:cxn modelId="{F2502B66-525E-458C-A567-776C42D2F787}" type="presOf" srcId="{E1356A62-7E82-41D6-8C45-1CDFFBB89D19}" destId="{C2641665-A540-4244-8469-3C4AE03CC3BE}" srcOrd="1" destOrd="0" presId="urn:microsoft.com/office/officeart/2005/8/layout/hList7"/>
    <dgm:cxn modelId="{C1436E20-3B40-48C9-8CEA-DC429F370371}" type="presOf" srcId="{DA0A31C4-7DC1-4F2F-9951-356D8F286E79}" destId="{4D479A8F-B7D2-4E94-8226-4A5828D75D88}" srcOrd="0" destOrd="0" presId="urn:microsoft.com/office/officeart/2005/8/layout/hList7"/>
    <dgm:cxn modelId="{5BF39DDA-3F0B-49E9-B1AD-B21EF6F97DE4}" type="presOf" srcId="{EAA9346B-5BD8-48B0-8258-8B2969C6F805}" destId="{B7CDD664-2F4A-4D45-A670-E93892BB09C2}" srcOrd="0" destOrd="0" presId="urn:microsoft.com/office/officeart/2005/8/layout/hList7"/>
    <dgm:cxn modelId="{FB5416CB-E414-441B-BFCC-0B0842E4BF20}" type="presOf" srcId="{FACD1DB8-1EAB-4D8E-BDAB-20B7E57080B9}" destId="{1521E762-7F2C-4921-BF51-AA0EA1F5658E}" srcOrd="0" destOrd="0" presId="urn:microsoft.com/office/officeart/2005/8/layout/hList7"/>
    <dgm:cxn modelId="{2F498E5D-9ABF-433B-9F47-A3BAE20FB89A}" srcId="{F7D91369-8949-4260-A252-8ECE4A322DF5}" destId="{E1356A62-7E82-41D6-8C45-1CDFFBB89D19}" srcOrd="1" destOrd="0" parTransId="{0A436771-7BFF-4A66-822B-ED379B886038}" sibTransId="{EAA9346B-5BD8-48B0-8258-8B2969C6F805}"/>
    <dgm:cxn modelId="{E6538E66-F892-4278-A0FE-B5E1C34C6CB2}" type="presOf" srcId="{DA0A31C4-7DC1-4F2F-9951-356D8F286E79}" destId="{AE2D897A-9660-4BF5-A14E-82C27605AA35}" srcOrd="1" destOrd="0" presId="urn:microsoft.com/office/officeart/2005/8/layout/hList7"/>
    <dgm:cxn modelId="{4E3F094B-6190-4758-8FF4-1750B0A13F97}" type="presOf" srcId="{D46A8A57-D95A-428F-92CE-9B39FD4C0D7D}" destId="{F6CAD72A-CE93-433F-8139-03FE3084FB67}" srcOrd="0" destOrd="0" presId="urn:microsoft.com/office/officeart/2005/8/layout/hList7"/>
    <dgm:cxn modelId="{B66BA12D-3EE0-4E1E-925D-94D8118CEDA3}" type="presParOf" srcId="{3F18E755-978C-473D-8F47-540292C478C2}" destId="{3E8CBFBB-204F-4169-AC18-ABB4554DF2DA}" srcOrd="0" destOrd="0" presId="urn:microsoft.com/office/officeart/2005/8/layout/hList7"/>
    <dgm:cxn modelId="{A8CA9F07-B054-454E-AB36-88679077989A}" type="presParOf" srcId="{3F18E755-978C-473D-8F47-540292C478C2}" destId="{A06BECCC-C14C-40E9-86F4-3D31E9D573F0}" srcOrd="1" destOrd="0" presId="urn:microsoft.com/office/officeart/2005/8/layout/hList7"/>
    <dgm:cxn modelId="{0C306B01-9041-401A-833D-1221253321DC}" type="presParOf" srcId="{A06BECCC-C14C-40E9-86F4-3D31E9D573F0}" destId="{19E85B97-9EF8-466B-992F-CE2590A4B86A}" srcOrd="0" destOrd="0" presId="urn:microsoft.com/office/officeart/2005/8/layout/hList7"/>
    <dgm:cxn modelId="{B2BB9005-A926-48BB-A600-73E0BFD1BA31}" type="presParOf" srcId="{19E85B97-9EF8-466B-992F-CE2590A4B86A}" destId="{4D479A8F-B7D2-4E94-8226-4A5828D75D88}" srcOrd="0" destOrd="0" presId="urn:microsoft.com/office/officeart/2005/8/layout/hList7"/>
    <dgm:cxn modelId="{1409F2BE-37D2-4904-A3BB-07441754A226}" type="presParOf" srcId="{19E85B97-9EF8-466B-992F-CE2590A4B86A}" destId="{AE2D897A-9660-4BF5-A14E-82C27605AA35}" srcOrd="1" destOrd="0" presId="urn:microsoft.com/office/officeart/2005/8/layout/hList7"/>
    <dgm:cxn modelId="{88FA5B7B-83FB-4486-880D-96D937336290}" type="presParOf" srcId="{19E85B97-9EF8-466B-992F-CE2590A4B86A}" destId="{82F9FA56-16C3-462F-B95B-D2CE20D26B90}" srcOrd="2" destOrd="0" presId="urn:microsoft.com/office/officeart/2005/8/layout/hList7"/>
    <dgm:cxn modelId="{622D332C-77CA-40E9-933C-6CA2751126C6}" type="presParOf" srcId="{19E85B97-9EF8-466B-992F-CE2590A4B86A}" destId="{1E6C50AD-79F0-493F-9DAA-0430276E74D5}" srcOrd="3" destOrd="0" presId="urn:microsoft.com/office/officeart/2005/8/layout/hList7"/>
    <dgm:cxn modelId="{FCF641BB-FF5A-49A7-94D1-D5AEA5DA030C}" type="presParOf" srcId="{A06BECCC-C14C-40E9-86F4-3D31E9D573F0}" destId="{1521E762-7F2C-4921-BF51-AA0EA1F5658E}" srcOrd="1" destOrd="0" presId="urn:microsoft.com/office/officeart/2005/8/layout/hList7"/>
    <dgm:cxn modelId="{DE644BFA-B9E8-42C1-A458-3B43CBAE662D}" type="presParOf" srcId="{A06BECCC-C14C-40E9-86F4-3D31E9D573F0}" destId="{A7E0961C-93FF-4F4C-8F12-72BD3441966E}" srcOrd="2" destOrd="0" presId="urn:microsoft.com/office/officeart/2005/8/layout/hList7"/>
    <dgm:cxn modelId="{05150ADF-016E-496E-9C5C-17BAB9107360}" type="presParOf" srcId="{A7E0961C-93FF-4F4C-8F12-72BD3441966E}" destId="{5E4B1229-5C5F-453F-A63D-AABA401BE7F5}" srcOrd="0" destOrd="0" presId="urn:microsoft.com/office/officeart/2005/8/layout/hList7"/>
    <dgm:cxn modelId="{3B725382-032E-4E96-8726-9D0ADA781B03}" type="presParOf" srcId="{A7E0961C-93FF-4F4C-8F12-72BD3441966E}" destId="{C2641665-A540-4244-8469-3C4AE03CC3BE}" srcOrd="1" destOrd="0" presId="urn:microsoft.com/office/officeart/2005/8/layout/hList7"/>
    <dgm:cxn modelId="{D71F6257-19CD-4D71-AA57-3821FF2EB4DE}" type="presParOf" srcId="{A7E0961C-93FF-4F4C-8F12-72BD3441966E}" destId="{3B9A45B1-A3F3-41D2-B464-00778C158F3D}" srcOrd="2" destOrd="0" presId="urn:microsoft.com/office/officeart/2005/8/layout/hList7"/>
    <dgm:cxn modelId="{66486F23-14C6-429E-BA6A-9F71F1B68A32}" type="presParOf" srcId="{A7E0961C-93FF-4F4C-8F12-72BD3441966E}" destId="{F1D1B013-8B9D-43DC-8894-633AB121DF88}" srcOrd="3" destOrd="0" presId="urn:microsoft.com/office/officeart/2005/8/layout/hList7"/>
    <dgm:cxn modelId="{BD121A3B-7876-4929-B88B-294B9EB1E7FB}" type="presParOf" srcId="{A06BECCC-C14C-40E9-86F4-3D31E9D573F0}" destId="{B7CDD664-2F4A-4D45-A670-E93892BB09C2}" srcOrd="3" destOrd="0" presId="urn:microsoft.com/office/officeart/2005/8/layout/hList7"/>
    <dgm:cxn modelId="{76D03536-A535-4F46-8FD0-05DC943509A3}" type="presParOf" srcId="{A06BECCC-C14C-40E9-86F4-3D31E9D573F0}" destId="{8A7DA551-A89C-4EAA-B153-3FF538E19004}" srcOrd="4" destOrd="0" presId="urn:microsoft.com/office/officeart/2005/8/layout/hList7"/>
    <dgm:cxn modelId="{455F1706-EC70-492C-A379-0D9D1CC7C514}" type="presParOf" srcId="{8A7DA551-A89C-4EAA-B153-3FF538E19004}" destId="{0EF32D01-EF99-476D-B09B-BF163A388BDD}" srcOrd="0" destOrd="0" presId="urn:microsoft.com/office/officeart/2005/8/layout/hList7"/>
    <dgm:cxn modelId="{0617E7E0-9AAA-42B2-AB97-EBE863C5A1B4}" type="presParOf" srcId="{8A7DA551-A89C-4EAA-B153-3FF538E19004}" destId="{7A8786A9-30EA-406C-AD4A-031514B5A8FF}" srcOrd="1" destOrd="0" presId="urn:microsoft.com/office/officeart/2005/8/layout/hList7"/>
    <dgm:cxn modelId="{5AD2ED5A-30E9-495E-A9EF-DAF031F3626A}" type="presParOf" srcId="{8A7DA551-A89C-4EAA-B153-3FF538E19004}" destId="{CA1F3DE5-9B15-47DA-8DE2-40E535AB1EE5}" srcOrd="2" destOrd="0" presId="urn:microsoft.com/office/officeart/2005/8/layout/hList7"/>
    <dgm:cxn modelId="{2CC17780-4038-4602-90AF-75D7039653CC}" type="presParOf" srcId="{8A7DA551-A89C-4EAA-B153-3FF538E19004}" destId="{C6589586-E714-48C1-9831-4092BCB0E23C}" srcOrd="3" destOrd="0" presId="urn:microsoft.com/office/officeart/2005/8/layout/hList7"/>
    <dgm:cxn modelId="{D3A36D10-23FA-4B29-B6F5-30231399CAD9}" type="presParOf" srcId="{A06BECCC-C14C-40E9-86F4-3D31E9D573F0}" destId="{F6CAD72A-CE93-433F-8139-03FE3084FB67}" srcOrd="5" destOrd="0" presId="urn:microsoft.com/office/officeart/2005/8/layout/hList7"/>
    <dgm:cxn modelId="{C3FF3CF4-9D18-45E8-BC79-F557DE9BE741}" type="presParOf" srcId="{A06BECCC-C14C-40E9-86F4-3D31E9D573F0}" destId="{207071ED-70F7-409C-BC80-47E498D279BE}" srcOrd="6" destOrd="0" presId="urn:microsoft.com/office/officeart/2005/8/layout/hList7"/>
    <dgm:cxn modelId="{B95975E3-C404-4FB2-AE52-E66B15B700F9}" type="presParOf" srcId="{207071ED-70F7-409C-BC80-47E498D279BE}" destId="{C7BEC688-7D77-49DB-A840-FFE973269434}" srcOrd="0" destOrd="0" presId="urn:microsoft.com/office/officeart/2005/8/layout/hList7"/>
    <dgm:cxn modelId="{D3F1C2E6-84C1-42A9-A33D-EC9DBFE99B00}" type="presParOf" srcId="{207071ED-70F7-409C-BC80-47E498D279BE}" destId="{C7753A53-C6E4-401F-9529-4D095B2C9EE3}" srcOrd="1" destOrd="0" presId="urn:microsoft.com/office/officeart/2005/8/layout/hList7"/>
    <dgm:cxn modelId="{1BADE4C6-EFA9-4805-9056-0ADD6A540E8F}" type="presParOf" srcId="{207071ED-70F7-409C-BC80-47E498D279BE}" destId="{D2208793-945E-41C2-B802-485B8D4B0642}" srcOrd="2" destOrd="0" presId="urn:microsoft.com/office/officeart/2005/8/layout/hList7"/>
    <dgm:cxn modelId="{E458F9CF-E07B-4DEF-9E1D-7B598618206A}" type="presParOf" srcId="{207071ED-70F7-409C-BC80-47E498D279BE}" destId="{C2DCCA6C-87CC-4A8F-A6AE-C3F161058FB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79A8F-B7D2-4E94-8226-4A5828D75D88}">
      <dsp:nvSpPr>
        <dsp:cNvPr id="0" name=""/>
        <dsp:cNvSpPr/>
      </dsp:nvSpPr>
      <dsp:spPr>
        <a:xfrm>
          <a:off x="2804" y="0"/>
          <a:ext cx="2200365" cy="504056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>
              <a:solidFill>
                <a:srgbClr val="BD1B21"/>
              </a:solidFill>
              <a:latin typeface="Arial" panose="020B0604020202020204" pitchFamily="34" charset="0"/>
              <a:cs typeface="Arial" panose="020B0604020202020204" pitchFamily="34" charset="0"/>
            </a:rPr>
            <a:t>9</a:t>
          </a:r>
          <a:r>
            <a:rPr lang="cs-CZ" sz="4400" b="1" kern="1200" dirty="0">
              <a:solidFill>
                <a:srgbClr val="BD1B21"/>
              </a:solidFill>
              <a:latin typeface="Arial" panose="020B0604020202020204" pitchFamily="34" charset="0"/>
              <a:cs typeface="Arial" panose="020B0604020202020204" pitchFamily="34" charset="0"/>
            </a:rPr>
            <a:t>6</a:t>
          </a:r>
          <a:r>
            <a:rPr lang="en-US" sz="4400" b="1" kern="1200" dirty="0">
              <a:solidFill>
                <a:srgbClr val="BD1B21"/>
              </a:solidFill>
              <a:latin typeface="Arial" panose="020B0604020202020204" pitchFamily="34" charset="0"/>
              <a:cs typeface="Arial" panose="020B0604020202020204" pitchFamily="34" charset="0"/>
            </a:rPr>
            <a:t> % </a:t>
          </a:r>
          <a:endParaRPr lang="cs-CZ" sz="4400" b="1" kern="1200" dirty="0">
            <a:solidFill>
              <a:srgbClr val="BD1B2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považuje ČSÚ za </a:t>
          </a:r>
          <a:r>
            <a:rPr lang="pt-BR" sz="2000" kern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nezávislo</a:t>
          </a:r>
          <a:r>
            <a:rPr lang="cs-CZ" sz="2000" kern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</a:t>
          </a:r>
          <a:r>
            <a:rPr lang="pt-BR" sz="2000" kern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cs-CZ" sz="2000" kern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odbornou </a:t>
          </a:r>
          <a:r>
            <a:rPr lang="pt-BR" sz="2000" kern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instituc</a:t>
          </a:r>
          <a:r>
            <a:rPr lang="cs-CZ" sz="2000" kern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</a:t>
          </a:r>
        </a:p>
      </dsp:txBody>
      <dsp:txXfrm>
        <a:off x="2804" y="2016224"/>
        <a:ext cx="2200365" cy="2016224"/>
      </dsp:txXfrm>
    </dsp:sp>
    <dsp:sp modelId="{1E6C50AD-79F0-493F-9DAA-0430276E74D5}">
      <dsp:nvSpPr>
        <dsp:cNvPr id="0" name=""/>
        <dsp:cNvSpPr/>
      </dsp:nvSpPr>
      <dsp:spPr>
        <a:xfrm>
          <a:off x="263733" y="302433"/>
          <a:ext cx="1678506" cy="167850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B1229-5C5F-453F-A63D-AABA401BE7F5}">
      <dsp:nvSpPr>
        <dsp:cNvPr id="0" name=""/>
        <dsp:cNvSpPr/>
      </dsp:nvSpPr>
      <dsp:spPr>
        <a:xfrm>
          <a:off x="2269180" y="0"/>
          <a:ext cx="2200365" cy="504056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400" b="1" kern="1200" dirty="0">
              <a:solidFill>
                <a:srgbClr val="BD1B21"/>
              </a:solidFill>
              <a:latin typeface="Arial" panose="020B0604020202020204" pitchFamily="34" charset="0"/>
              <a:cs typeface="Arial" panose="020B0604020202020204" pitchFamily="34" charset="0"/>
            </a:rPr>
            <a:t>90</a:t>
          </a:r>
          <a:r>
            <a:rPr lang="en-US" sz="4400" b="1" kern="1200" dirty="0">
              <a:solidFill>
                <a:srgbClr val="BD1B21"/>
              </a:solidFill>
              <a:latin typeface="Arial" panose="020B0604020202020204" pitchFamily="34" charset="0"/>
              <a:cs typeface="Arial" panose="020B0604020202020204" pitchFamily="34" charset="0"/>
            </a:rPr>
            <a:t> % </a:t>
          </a:r>
          <a:endParaRPr lang="cs-CZ" sz="4400" b="1" kern="1200" dirty="0">
            <a:solidFill>
              <a:srgbClr val="BD1B2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0" kern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považuje ČSÚ za dobrou pracovní příležitost</a:t>
          </a:r>
          <a:endParaRPr lang="cs-CZ" sz="2000" b="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269180" y="2016224"/>
        <a:ext cx="2200365" cy="2016224"/>
      </dsp:txXfrm>
    </dsp:sp>
    <dsp:sp modelId="{F1D1B013-8B9D-43DC-8894-633AB121DF88}">
      <dsp:nvSpPr>
        <dsp:cNvPr id="0" name=""/>
        <dsp:cNvSpPr/>
      </dsp:nvSpPr>
      <dsp:spPr>
        <a:xfrm>
          <a:off x="2530110" y="302433"/>
          <a:ext cx="1678506" cy="167850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32D01-EF99-476D-B09B-BF163A388BDD}">
      <dsp:nvSpPr>
        <dsp:cNvPr id="0" name=""/>
        <dsp:cNvSpPr/>
      </dsp:nvSpPr>
      <dsp:spPr>
        <a:xfrm>
          <a:off x="4535557" y="0"/>
          <a:ext cx="2410698" cy="504056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400" b="1" kern="1200" dirty="0">
              <a:solidFill>
                <a:srgbClr val="BD1B21"/>
              </a:solidFill>
              <a:latin typeface="Arial" panose="020B0604020202020204" pitchFamily="34" charset="0"/>
              <a:cs typeface="Arial" panose="020B0604020202020204" pitchFamily="34" charset="0"/>
            </a:rPr>
            <a:t>75</a:t>
          </a:r>
          <a:r>
            <a:rPr lang="en-US" sz="4400" b="1" kern="1200" dirty="0">
              <a:solidFill>
                <a:srgbClr val="BD1B21"/>
              </a:solidFill>
              <a:latin typeface="Arial" panose="020B0604020202020204" pitchFamily="34" charset="0"/>
              <a:cs typeface="Arial" panose="020B0604020202020204" pitchFamily="34" charset="0"/>
            </a:rPr>
            <a:t> % </a:t>
          </a:r>
          <a:endParaRPr lang="cs-CZ" sz="4400" b="1" kern="1200" dirty="0">
            <a:solidFill>
              <a:srgbClr val="BD1B2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0" kern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 cítí být hrdým zaměstnancem ČSÚ  </a:t>
          </a:r>
          <a:endParaRPr lang="cs-CZ" sz="2000" b="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535557" y="2016224"/>
        <a:ext cx="2410698" cy="2016224"/>
      </dsp:txXfrm>
    </dsp:sp>
    <dsp:sp modelId="{C6589586-E714-48C1-9831-4092BCB0E23C}">
      <dsp:nvSpPr>
        <dsp:cNvPr id="0" name=""/>
        <dsp:cNvSpPr/>
      </dsp:nvSpPr>
      <dsp:spPr>
        <a:xfrm>
          <a:off x="4901653" y="302433"/>
          <a:ext cx="1678506" cy="167850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BEC688-7D77-49DB-A840-FFE973269434}">
      <dsp:nvSpPr>
        <dsp:cNvPr id="0" name=""/>
        <dsp:cNvSpPr/>
      </dsp:nvSpPr>
      <dsp:spPr>
        <a:xfrm>
          <a:off x="7012266" y="0"/>
          <a:ext cx="2200365" cy="504056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400" b="1" kern="1200" dirty="0">
              <a:solidFill>
                <a:srgbClr val="BD1B21"/>
              </a:solidFill>
              <a:latin typeface="Arial" panose="020B0604020202020204" pitchFamily="34" charset="0"/>
              <a:cs typeface="Arial" panose="020B0604020202020204" pitchFamily="34" charset="0"/>
            </a:rPr>
            <a:t>67</a:t>
          </a:r>
          <a:r>
            <a:rPr lang="en-US" sz="4400" b="1" kern="1200" dirty="0">
              <a:solidFill>
                <a:srgbClr val="BD1B21"/>
              </a:solidFill>
              <a:latin typeface="Arial" panose="020B0604020202020204" pitchFamily="34" charset="0"/>
              <a:cs typeface="Arial" panose="020B0604020202020204" pitchFamily="34" charset="0"/>
            </a:rPr>
            <a:t> % </a:t>
          </a:r>
          <a:endParaRPr lang="cs-CZ" sz="4400" b="1" kern="1200" dirty="0">
            <a:solidFill>
              <a:srgbClr val="BD1B2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0" kern="1200" noProof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by doporučili známým a blízkým pracovat v ČSÚ </a:t>
          </a:r>
          <a:endParaRPr lang="cs-CZ" sz="2000" b="0" kern="1200" noProof="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7012266" y="2016224"/>
        <a:ext cx="2200365" cy="2016224"/>
      </dsp:txXfrm>
    </dsp:sp>
    <dsp:sp modelId="{C2DCCA6C-87CC-4A8F-A6AE-C3F161058FB4}">
      <dsp:nvSpPr>
        <dsp:cNvPr id="0" name=""/>
        <dsp:cNvSpPr/>
      </dsp:nvSpPr>
      <dsp:spPr>
        <a:xfrm>
          <a:off x="7273196" y="302433"/>
          <a:ext cx="1678506" cy="167850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CBFBB-204F-4169-AC18-ABB4554DF2DA}">
      <dsp:nvSpPr>
        <dsp:cNvPr id="0" name=""/>
        <dsp:cNvSpPr/>
      </dsp:nvSpPr>
      <dsp:spPr>
        <a:xfrm>
          <a:off x="368617" y="4387629"/>
          <a:ext cx="8478202" cy="45720"/>
        </a:xfrm>
        <a:prstGeom prst="leftRight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7AD8DF8-151F-719E-60DC-7A3074FB6A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DAD239E-70C0-C686-98E6-A96ADA2375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A2034-113F-4061-A784-BCAF9CFDC8F4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4F176F0-53B6-B1BB-2BCC-91C011A4E4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8C7F20-1C45-08EF-9CA0-07282614F0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A0408-42BD-4314-8D7B-CB1448CD5E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435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E7338-EC17-4A32-855E-144390E9C242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8A69C-02CB-43DA-BC72-F61C37C503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9292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ozadí">
            <a:extLst>
              <a:ext uri="{FF2B5EF4-FFF2-40B4-BE49-F238E27FC236}">
                <a16:creationId xmlns:a16="http://schemas.microsoft.com/office/drawing/2014/main" id="{D5CC146E-20EC-DCCC-BC82-A1085D30B78D}"/>
              </a:ext>
            </a:extLst>
          </p:cNvPr>
          <p:cNvSpPr/>
          <p:nvPr userDrawn="1"/>
        </p:nvSpPr>
        <p:spPr>
          <a:xfrm>
            <a:off x="1" y="1"/>
            <a:ext cx="13439775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017" dirty="0"/>
          </a:p>
        </p:txBody>
      </p:sp>
      <p:pic>
        <p:nvPicPr>
          <p:cNvPr id="9" name="Pruhy modré rgb svg">
            <a:extLst>
              <a:ext uri="{FF2B5EF4-FFF2-40B4-BE49-F238E27FC236}">
                <a16:creationId xmlns:a16="http://schemas.microsoft.com/office/drawing/2014/main" id="{15D1B036-1C21-2C2C-D1AC-D0D4F6B906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559563" y="2430000"/>
            <a:ext cx="1880212" cy="2700000"/>
          </a:xfrm>
          <a:prstGeom prst="rect">
            <a:avLst/>
          </a:prstGeom>
        </p:spPr>
      </p:pic>
      <p:sp>
        <p:nvSpPr>
          <p:cNvPr id="7" name="Nadpis">
            <a:extLst>
              <a:ext uri="{FF2B5EF4-FFF2-40B4-BE49-F238E27FC236}">
                <a16:creationId xmlns:a16="http://schemas.microsoft.com/office/drawing/2014/main" id="{A8838837-3CB7-6492-15AA-3D3FB156EB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214" y="2159000"/>
            <a:ext cx="10359603" cy="2557463"/>
          </a:xfrm>
        </p:spPr>
        <p:txBody>
          <a:bodyPr anchor="t" anchorCtr="0">
            <a:normAutofit/>
          </a:bodyPr>
          <a:lstStyle>
            <a:lvl1pPr algn="l">
              <a:lnSpc>
                <a:spcPct val="105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Název prezentace na</a:t>
            </a:r>
            <a:br>
              <a:rPr lang="cs-CZ" dirty="0"/>
            </a:br>
            <a:r>
              <a:rPr lang="cs-CZ" dirty="0"/>
              <a:t>jeden, dva nebo</a:t>
            </a:r>
            <a:br>
              <a:rPr lang="cs-CZ" dirty="0"/>
            </a:br>
            <a:r>
              <a:rPr lang="cs-CZ" dirty="0"/>
              <a:t>tři řádky</a:t>
            </a:r>
            <a:endParaRPr lang="en-US" dirty="0"/>
          </a:p>
        </p:txBody>
      </p:sp>
      <p:sp>
        <p:nvSpPr>
          <p:cNvPr id="17" name="Zástupné datum a místo">
            <a:extLst>
              <a:ext uri="{FF2B5EF4-FFF2-40B4-BE49-F238E27FC236}">
                <a16:creationId xmlns:a16="http://schemas.microsoft.com/office/drawing/2014/main" id="{B2716488-8169-B805-BE5F-7E8264B51B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6553051"/>
            <a:ext cx="10359604" cy="3240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cs-CZ" dirty="0"/>
              <a:t>Datum a místo konání</a:t>
            </a:r>
          </a:p>
        </p:txBody>
      </p:sp>
      <p:sp>
        <p:nvSpPr>
          <p:cNvPr id="18" name="Zástupný název akce">
            <a:extLst>
              <a:ext uri="{FF2B5EF4-FFF2-40B4-BE49-F238E27FC236}">
                <a16:creationId xmlns:a16="http://schemas.microsoft.com/office/drawing/2014/main" id="{7EC540F4-2B3B-5642-09BF-99016220FA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7213" y="6196646"/>
            <a:ext cx="10359604" cy="3200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cs-CZ" dirty="0"/>
              <a:t>Název akce</a:t>
            </a:r>
          </a:p>
        </p:txBody>
      </p:sp>
      <p:sp>
        <p:nvSpPr>
          <p:cNvPr id="19" name="Zástupná funkce">
            <a:extLst>
              <a:ext uri="{FF2B5EF4-FFF2-40B4-BE49-F238E27FC236}">
                <a16:creationId xmlns:a16="http://schemas.microsoft.com/office/drawing/2014/main" id="{4953CFE0-244E-8F61-C0D5-CDE4727478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7212" y="5728334"/>
            <a:ext cx="10359604" cy="3200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cs-CZ" dirty="0"/>
              <a:t>funkce</a:t>
            </a:r>
          </a:p>
        </p:txBody>
      </p:sp>
      <p:sp>
        <p:nvSpPr>
          <p:cNvPr id="20" name="Podnadpis">
            <a:extLst>
              <a:ext uri="{FF2B5EF4-FFF2-40B4-BE49-F238E27FC236}">
                <a16:creationId xmlns:a16="http://schemas.microsoft.com/office/drawing/2014/main" id="{EB794AC8-E44D-F9EA-5FDC-0859ADDC94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213" y="4859338"/>
            <a:ext cx="10359603" cy="8286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3300" b="1">
                <a:solidFill>
                  <a:schemeClr val="accent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cs-CZ" dirty="0"/>
              <a:t>Autor prezentace</a:t>
            </a:r>
            <a:endParaRPr lang="en-US" dirty="0"/>
          </a:p>
        </p:txBody>
      </p:sp>
      <p:pic>
        <p:nvPicPr>
          <p:cNvPr id="25" name="Logo ČSÚ dlouhé rgb svg">
            <a:extLst>
              <a:ext uri="{FF2B5EF4-FFF2-40B4-BE49-F238E27FC236}">
                <a16:creationId xmlns:a16="http://schemas.microsoft.com/office/drawing/2014/main" id="{0C28FB56-1C74-57CE-E1C8-F2244130E8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7213" y="540000"/>
            <a:ext cx="2397600" cy="59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52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71" userDrawn="1">
          <p15:clr>
            <a:srgbClr val="FBAE40"/>
          </p15:clr>
        </p15:guide>
        <p15:guide id="3" pos="441" userDrawn="1">
          <p15:clr>
            <a:srgbClr val="FBAE40"/>
          </p15:clr>
        </p15:guide>
        <p15:guide id="5" orient="horz" pos="1360" userDrawn="1">
          <p15:clr>
            <a:srgbClr val="FBAE40"/>
          </p15:clr>
        </p15:guide>
        <p15:guide id="6" orient="horz" pos="3061" userDrawn="1">
          <p15:clr>
            <a:srgbClr val="FBAE40"/>
          </p15:clr>
        </p15:guide>
        <p15:guide id="7" pos="6856" userDrawn="1">
          <p15:clr>
            <a:srgbClr val="FBAE40"/>
          </p15:clr>
        </p15:guide>
        <p15:guide id="8" orient="horz" pos="3810" userDrawn="1">
          <p15:clr>
            <a:srgbClr val="FBAE40"/>
          </p15:clr>
        </p15:guide>
        <p15:guide id="9" orient="horz" pos="3901" userDrawn="1">
          <p15:clr>
            <a:srgbClr val="FBAE40"/>
          </p15:clr>
        </p15:guide>
        <p15:guide id="10" orient="horz" pos="4331" userDrawn="1">
          <p15:clr>
            <a:srgbClr val="FBAE40"/>
          </p15:clr>
        </p15:guide>
        <p15:guide id="11" pos="8025" userDrawn="1">
          <p15:clr>
            <a:srgbClr val="FBAE40"/>
          </p15:clr>
        </p15:guide>
        <p15:guide id="12" orient="horz" pos="4127" userDrawn="1">
          <p15:clr>
            <a:srgbClr val="FBAE40"/>
          </p15:clr>
        </p15:guide>
        <p15:guide id="13" orient="horz" pos="4105" userDrawn="1">
          <p15:clr>
            <a:srgbClr val="FBAE40"/>
          </p15:clr>
        </p15:guide>
        <p15:guide id="14" orient="horz" pos="3606" userDrawn="1">
          <p15:clr>
            <a:srgbClr val="FBAE40"/>
          </p15:clr>
        </p15:guide>
        <p15:guide id="15" orient="horz" pos="358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překrytí šedých pruhů">
            <a:extLst>
              <a:ext uri="{FF2B5EF4-FFF2-40B4-BE49-F238E27FC236}">
                <a16:creationId xmlns:a16="http://schemas.microsoft.com/office/drawing/2014/main" id="{187FF060-D985-B101-C0FC-C0BEF9EF559F}"/>
              </a:ext>
            </a:extLst>
          </p:cNvPr>
          <p:cNvSpPr/>
          <p:nvPr userDrawn="1"/>
        </p:nvSpPr>
        <p:spPr>
          <a:xfrm>
            <a:off x="12085278" y="0"/>
            <a:ext cx="1354497" cy="165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017"/>
          </a:p>
        </p:txBody>
      </p:sp>
      <p:sp>
        <p:nvSpPr>
          <p:cNvPr id="8" name="Zástupný symbol pro zápatí">
            <a:extLst>
              <a:ext uri="{FF2B5EF4-FFF2-40B4-BE49-F238E27FC236}">
                <a16:creationId xmlns:a16="http://schemas.microsoft.com/office/drawing/2014/main" id="{5696484F-C902-2499-4863-091769FC45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">
            <a:extLst>
              <a:ext uri="{FF2B5EF4-FFF2-40B4-BE49-F238E27FC236}">
                <a16:creationId xmlns:a16="http://schemas.microsoft.com/office/drawing/2014/main" id="{62BFB4B3-AA4D-8DEF-95DB-6C62FAFFE6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Zástupný text">
            <a:extLst>
              <a:ext uri="{FF2B5EF4-FFF2-40B4-BE49-F238E27FC236}">
                <a16:creationId xmlns:a16="http://schemas.microsoft.com/office/drawing/2014/main" id="{9E295894-2DFA-EB68-42DB-0A9FC058B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7213" y="1871664"/>
            <a:ext cx="4714930" cy="4860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Po kliknutí můžete upravovat všechny styly textu dokonce </a:t>
            </a:r>
            <a:br>
              <a:rPr lang="cs-CZ" dirty="0"/>
            </a:br>
            <a:r>
              <a:rPr lang="cs-CZ" dirty="0"/>
              <a:t>i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0" name="Nadpis">
            <a:extLst>
              <a:ext uri="{FF2B5EF4-FFF2-40B4-BE49-F238E27FC236}">
                <a16:creationId xmlns:a16="http://schemas.microsoft.com/office/drawing/2014/main" id="{A01B646F-B9DE-C9C7-187D-813137F4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431801"/>
            <a:ext cx="12325346" cy="107949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" name="Zástupný symbol obrázku">
            <a:extLst>
              <a:ext uri="{FF2B5EF4-FFF2-40B4-BE49-F238E27FC236}">
                <a16:creationId xmlns:a16="http://schemas.microsoft.com/office/drawing/2014/main" id="{FBA6DA36-FC68-EEAD-B69C-E3D638583D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63404" y="1871663"/>
            <a:ext cx="7119155" cy="4860925"/>
          </a:xfrm>
          <a:solidFill>
            <a:schemeClr val="bg2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9864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7" userDrawn="1">
          <p15:clr>
            <a:srgbClr val="FBAE40"/>
          </p15:clr>
        </p15:guide>
        <p15:guide id="2" pos="3321" userDrawn="1">
          <p15:clr>
            <a:srgbClr val="FBAE40"/>
          </p15:clr>
        </p15:guide>
        <p15:guide id="3" pos="441" userDrawn="1">
          <p15:clr>
            <a:srgbClr val="FBAE40"/>
          </p15:clr>
        </p15:guide>
        <p15:guide id="4" pos="8025" userDrawn="1">
          <p15:clr>
            <a:srgbClr val="FBAE40"/>
          </p15:clr>
        </p15:guide>
        <p15:guide id="5" orient="horz" pos="1179" userDrawn="1">
          <p15:clr>
            <a:srgbClr val="FBAE40"/>
          </p15:clr>
        </p15:guide>
        <p15:guide id="6" orient="horz" pos="952" userDrawn="1">
          <p15:clr>
            <a:srgbClr val="FBAE40"/>
          </p15:clr>
        </p15:guide>
        <p15:guide id="7" orient="horz" pos="272" userDrawn="1">
          <p15:clr>
            <a:srgbClr val="FBAE40"/>
          </p15:clr>
        </p15:guide>
        <p15:guide id="8" orient="horz" pos="424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">
            <a:extLst>
              <a:ext uri="{FF2B5EF4-FFF2-40B4-BE49-F238E27FC236}">
                <a16:creationId xmlns:a16="http://schemas.microsoft.com/office/drawing/2014/main" id="{5741BED6-711C-61E2-91D5-425A399366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">
            <a:extLst>
              <a:ext uri="{FF2B5EF4-FFF2-40B4-BE49-F238E27FC236}">
                <a16:creationId xmlns:a16="http://schemas.microsoft.com/office/drawing/2014/main" id="{FD4FAE01-2183-7157-825B-9F708C90FC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Nadpis">
            <a:extLst>
              <a:ext uri="{FF2B5EF4-FFF2-40B4-BE49-F238E27FC236}">
                <a16:creationId xmlns:a16="http://schemas.microsoft.com/office/drawing/2014/main" id="{5B41803D-9292-9D7B-2527-88771ABCC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" name="Zástupný text">
            <a:extLst>
              <a:ext uri="{FF2B5EF4-FFF2-40B4-BE49-F238E27FC236}">
                <a16:creationId xmlns:a16="http://schemas.microsoft.com/office/drawing/2014/main" id="{636AE585-A22B-3E35-94D0-48A884DD0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7213" y="1871664"/>
            <a:ext cx="4714930" cy="4860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Po kliknutí můžete upravovat všechny styly textu dokonce </a:t>
            </a:r>
            <a:br>
              <a:rPr lang="cs-CZ" dirty="0"/>
            </a:br>
            <a:r>
              <a:rPr lang="cs-CZ" dirty="0"/>
              <a:t>i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obsahu 1">
            <a:extLst>
              <a:ext uri="{FF2B5EF4-FFF2-40B4-BE49-F238E27FC236}">
                <a16:creationId xmlns:a16="http://schemas.microsoft.com/office/drawing/2014/main" id="{6DE739E8-1F6A-6840-6502-25434DACE33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63405" y="1871663"/>
            <a:ext cx="7119156" cy="4860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Po kliknutí můžete upravovat všechny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918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32" userDrawn="1">
          <p15:clr>
            <a:srgbClr val="FBAE40"/>
          </p15:clr>
        </p15:guide>
        <p15:guide id="2" pos="441" userDrawn="1">
          <p15:clr>
            <a:srgbClr val="FBAE40"/>
          </p15:clr>
        </p15:guide>
        <p15:guide id="3" pos="8025" userDrawn="1">
          <p15:clr>
            <a:srgbClr val="FBAE40"/>
          </p15:clr>
        </p15:guide>
        <p15:guide id="4" pos="4005" userDrawn="1">
          <p15:clr>
            <a:srgbClr val="FBAE40"/>
          </p15:clr>
        </p15:guide>
        <p15:guide id="5" pos="4461" userDrawn="1">
          <p15:clr>
            <a:srgbClr val="FBAE40"/>
          </p15:clr>
        </p15:guide>
        <p15:guide id="6" orient="horz" pos="1179" userDrawn="1">
          <p15:clr>
            <a:srgbClr val="FBAE40"/>
          </p15:clr>
        </p15:guide>
        <p15:guide id="7" orient="horz" pos="952" userDrawn="1">
          <p15:clr>
            <a:srgbClr val="FBAE40"/>
          </p15:clr>
        </p15:guide>
        <p15:guide id="8" orient="horz" pos="272" userDrawn="1">
          <p15:clr>
            <a:srgbClr val="FBAE40"/>
          </p15:clr>
        </p15:guide>
        <p15:guide id="10" orient="horz" pos="269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">
            <a:extLst>
              <a:ext uri="{FF2B5EF4-FFF2-40B4-BE49-F238E27FC236}">
                <a16:creationId xmlns:a16="http://schemas.microsoft.com/office/drawing/2014/main" id="{8413091E-2EB8-1996-2B00-F7EA37C36A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">
            <a:extLst>
              <a:ext uri="{FF2B5EF4-FFF2-40B4-BE49-F238E27FC236}">
                <a16:creationId xmlns:a16="http://schemas.microsoft.com/office/drawing/2014/main" id="{2F1FAB62-D57C-D862-1F21-4F62D9A7CE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">
            <a:extLst>
              <a:ext uri="{FF2B5EF4-FFF2-40B4-BE49-F238E27FC236}">
                <a16:creationId xmlns:a16="http://schemas.microsoft.com/office/drawing/2014/main" id="{62B6011A-9617-F7E9-2933-F94553345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2382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05" userDrawn="1">
          <p15:clr>
            <a:srgbClr val="FBAE40"/>
          </p15:clr>
        </p15:guide>
        <p15:guide id="2" pos="4461" userDrawn="1">
          <p15:clr>
            <a:srgbClr val="FBAE40"/>
          </p15:clr>
        </p15:guide>
        <p15:guide id="3" pos="441" userDrawn="1">
          <p15:clr>
            <a:srgbClr val="FBAE40"/>
          </p15:clr>
        </p15:guide>
        <p15:guide id="4" pos="4234" userDrawn="1">
          <p15:clr>
            <a:srgbClr val="FBAE40"/>
          </p15:clr>
        </p15:guide>
        <p15:guide id="5" pos="8025" userDrawn="1">
          <p15:clr>
            <a:srgbClr val="FBAE40"/>
          </p15:clr>
        </p15:guide>
        <p15:guide id="6" orient="horz" pos="2381" userDrawn="1">
          <p15:clr>
            <a:srgbClr val="FBAE40"/>
          </p15:clr>
        </p15:guide>
        <p15:guide id="7" orient="horz" pos="1179" userDrawn="1">
          <p15:clr>
            <a:srgbClr val="FBAE40"/>
          </p15:clr>
        </p15:guide>
        <p15:guide id="8" orient="horz" pos="952" userDrawn="1">
          <p15:clr>
            <a:srgbClr val="FBAE40"/>
          </p15:clr>
        </p15:guide>
        <p15:guide id="9" orient="horz" pos="272" userDrawn="1">
          <p15:clr>
            <a:srgbClr val="FBAE40"/>
          </p15:clr>
        </p15:guide>
        <p15:guide id="10" orient="horz" pos="4241" userDrawn="1">
          <p15:clr>
            <a:srgbClr val="FBAE40"/>
          </p15:clr>
        </p15:guide>
        <p15:guide id="11" orient="horz" pos="2200" userDrawn="1">
          <p15:clr>
            <a:srgbClr val="FBAE40"/>
          </p15:clr>
        </p15:guide>
        <p15:guide id="12" orient="horz" pos="2562" userDrawn="1">
          <p15:clr>
            <a:srgbClr val="FBAE40"/>
          </p15:clr>
        </p15:guide>
        <p15:guide id="13" pos="759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">
            <a:extLst>
              <a:ext uri="{FF2B5EF4-FFF2-40B4-BE49-F238E27FC236}">
                <a16:creationId xmlns:a16="http://schemas.microsoft.com/office/drawing/2014/main" id="{65B84E1C-D667-0428-9C9B-2A4E95CDA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">
            <a:extLst>
              <a:ext uri="{FF2B5EF4-FFF2-40B4-BE49-F238E27FC236}">
                <a16:creationId xmlns:a16="http://schemas.microsoft.com/office/drawing/2014/main" id="{870D00B5-F45D-23E2-78F9-E9846D7450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0560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32" userDrawn="1">
          <p15:clr>
            <a:srgbClr val="FBAE40"/>
          </p15:clr>
        </p15:guide>
        <p15:guide id="2" pos="4005" userDrawn="1">
          <p15:clr>
            <a:srgbClr val="FBAE40"/>
          </p15:clr>
        </p15:guide>
        <p15:guide id="3" pos="4461" userDrawn="1">
          <p15:clr>
            <a:srgbClr val="FBAE40"/>
          </p15:clr>
        </p15:guide>
        <p15:guide id="4" pos="8025" userDrawn="1">
          <p15:clr>
            <a:srgbClr val="FBAE40"/>
          </p15:clr>
        </p15:guide>
        <p15:guide id="5" pos="441" userDrawn="1">
          <p15:clr>
            <a:srgbClr val="FBAE40"/>
          </p15:clr>
        </p15:guide>
        <p15:guide id="6" orient="horz" pos="2381" userDrawn="1">
          <p15:clr>
            <a:srgbClr val="FBAE40"/>
          </p15:clr>
        </p15:guide>
        <p15:guide id="7" orient="horz" pos="2200" userDrawn="1">
          <p15:clr>
            <a:srgbClr val="FBAE40"/>
          </p15:clr>
        </p15:guide>
        <p15:guide id="8" orient="horz" pos="2562" userDrawn="1">
          <p15:clr>
            <a:srgbClr val="FBAE40"/>
          </p15:clr>
        </p15:guide>
        <p15:guide id="9" orient="horz" pos="1179" userDrawn="1">
          <p15:clr>
            <a:srgbClr val="FBAE40"/>
          </p15:clr>
        </p15:guide>
        <p15:guide id="10" orient="horz" pos="952" userDrawn="1">
          <p15:clr>
            <a:srgbClr val="FBAE40"/>
          </p15:clr>
        </p15:guide>
        <p15:guide id="11" orient="horz" pos="272" userDrawn="1">
          <p15:clr>
            <a:srgbClr val="FBAE40"/>
          </p15:clr>
        </p15:guide>
        <p15:guide id="12" orient="horz" pos="4241" userDrawn="1">
          <p15:clr>
            <a:srgbClr val="FBAE40"/>
          </p15:clr>
        </p15:guide>
        <p15:guide id="13" pos="759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překrytí šedých pruhů">
            <a:extLst>
              <a:ext uri="{FF2B5EF4-FFF2-40B4-BE49-F238E27FC236}">
                <a16:creationId xmlns:a16="http://schemas.microsoft.com/office/drawing/2014/main" id="{431008EE-EA1C-6A4F-2B6C-7925FC9C0046}"/>
              </a:ext>
            </a:extLst>
          </p:cNvPr>
          <p:cNvSpPr/>
          <p:nvPr userDrawn="1"/>
        </p:nvSpPr>
        <p:spPr>
          <a:xfrm>
            <a:off x="12085278" y="0"/>
            <a:ext cx="1354497" cy="165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017"/>
          </a:p>
        </p:txBody>
      </p:sp>
      <p:pic>
        <p:nvPicPr>
          <p:cNvPr id="20" name="Pruhy modré rgb svg">
            <a:extLst>
              <a:ext uri="{FF2B5EF4-FFF2-40B4-BE49-F238E27FC236}">
                <a16:creationId xmlns:a16="http://schemas.microsoft.com/office/drawing/2014/main" id="{B4B61E13-2767-0729-7FC2-8A0DD4A8A2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944000" y="2430000"/>
            <a:ext cx="1495775" cy="2700000"/>
          </a:xfrm>
          <a:prstGeom prst="rect">
            <a:avLst/>
          </a:prstGeom>
        </p:spPr>
      </p:pic>
      <p:sp>
        <p:nvSpPr>
          <p:cNvPr id="25" name="Zástupný telefon">
            <a:extLst>
              <a:ext uri="{FF2B5EF4-FFF2-40B4-BE49-F238E27FC236}">
                <a16:creationId xmlns:a16="http://schemas.microsoft.com/office/drawing/2014/main" id="{6FCFBF3D-B1F0-5BE5-B388-FC8F9F620AF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56428" y="6348413"/>
            <a:ext cx="10326310" cy="32385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T +420 123 456 789</a:t>
            </a:r>
          </a:p>
        </p:txBody>
      </p:sp>
      <p:sp>
        <p:nvSpPr>
          <p:cNvPr id="26" name="Zástupný email">
            <a:extLst>
              <a:ext uri="{FF2B5EF4-FFF2-40B4-BE49-F238E27FC236}">
                <a16:creationId xmlns:a16="http://schemas.microsoft.com/office/drawing/2014/main" id="{905A41CA-4E1C-6465-7AC4-921A9773358A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57214" y="5948363"/>
            <a:ext cx="10326310" cy="32385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E jmeno.prijmeni@czso.cz</a:t>
            </a:r>
          </a:p>
        </p:txBody>
      </p:sp>
      <p:sp>
        <p:nvSpPr>
          <p:cNvPr id="27" name="Zástupná funkce">
            <a:extLst>
              <a:ext uri="{FF2B5EF4-FFF2-40B4-BE49-F238E27FC236}">
                <a16:creationId xmlns:a16="http://schemas.microsoft.com/office/drawing/2014/main" id="{7E73E8D2-900B-9299-A4EF-5EE1C70640D8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56427" y="5555851"/>
            <a:ext cx="10326310" cy="32385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funkce</a:t>
            </a:r>
          </a:p>
        </p:txBody>
      </p:sp>
      <p:sp>
        <p:nvSpPr>
          <p:cNvPr id="28" name="Zástupné jméno">
            <a:extLst>
              <a:ext uri="{FF2B5EF4-FFF2-40B4-BE49-F238E27FC236}">
                <a16:creationId xmlns:a16="http://schemas.microsoft.com/office/drawing/2014/main" id="{94C6BEF1-5379-0D3B-5F79-F252C7B3086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56428" y="4292600"/>
            <a:ext cx="10326310" cy="1187051"/>
          </a:xfrm>
        </p:spPr>
        <p:txBody>
          <a:bodyPr bIns="36000"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2000" b="1">
                <a:solidFill>
                  <a:schemeClr val="accent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Jméno Příjmení</a:t>
            </a:r>
          </a:p>
        </p:txBody>
      </p:sp>
      <p:sp>
        <p:nvSpPr>
          <p:cNvPr id="30" name="Nadpis 3">
            <a:extLst>
              <a:ext uri="{FF2B5EF4-FFF2-40B4-BE49-F238E27FC236}">
                <a16:creationId xmlns:a16="http://schemas.microsoft.com/office/drawing/2014/main" id="{4377EED1-4DCF-C969-D429-1D58E6F763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214" y="2159001"/>
            <a:ext cx="10359603" cy="1664888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cs-CZ" dirty="0"/>
              <a:t>Počítejte s námi</a:t>
            </a:r>
          </a:p>
        </p:txBody>
      </p:sp>
    </p:spTree>
    <p:extLst>
      <p:ext uri="{BB962C8B-B14F-4D97-AF65-F5344CB8AC3E}">
        <p14:creationId xmlns:p14="http://schemas.microsoft.com/office/powerpoint/2010/main" val="3151249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32" userDrawn="1">
          <p15:clr>
            <a:srgbClr val="FBAE40"/>
          </p15:clr>
        </p15:guide>
        <p15:guide id="2" pos="441" userDrawn="1">
          <p15:clr>
            <a:srgbClr val="FBAE40"/>
          </p15:clr>
        </p15:guide>
        <p15:guide id="3" pos="6856" userDrawn="1">
          <p15:clr>
            <a:srgbClr val="FBAE40"/>
          </p15:clr>
        </p15:guide>
        <p15:guide id="5" orient="horz" pos="2608" userDrawn="1">
          <p15:clr>
            <a:srgbClr val="FBAE40"/>
          </p15:clr>
        </p15:guide>
        <p15:guide id="6" orient="horz" pos="272" userDrawn="1">
          <p15:clr>
            <a:srgbClr val="FBAE40"/>
          </p15:clr>
        </p15:guide>
        <p15:guide id="7" orient="horz" pos="4105" userDrawn="1">
          <p15:clr>
            <a:srgbClr val="FBAE40"/>
          </p15:clr>
        </p15:guide>
        <p15:guide id="8" orient="horz" pos="2381" userDrawn="1">
          <p15:clr>
            <a:srgbClr val="FBAE40"/>
          </p15:clr>
        </p15:guide>
        <p15:guide id="9" orient="horz" pos="3651" userDrawn="1">
          <p15:clr>
            <a:srgbClr val="FBAE40"/>
          </p15:clr>
        </p15:guide>
        <p15:guide id="10" orient="horz" pos="3855" userDrawn="1">
          <p15:clr>
            <a:srgbClr val="FBAE40"/>
          </p15:clr>
        </p15:guide>
        <p15:guide id="11" orient="horz" pos="3901" userDrawn="1">
          <p15:clr>
            <a:srgbClr val="FBAE40"/>
          </p15:clr>
        </p15:guide>
        <p15:guide id="12" orient="horz" pos="3606" userDrawn="1">
          <p15:clr>
            <a:srgbClr val="FBAE40"/>
          </p15:clr>
        </p15:guide>
        <p15:guide id="13" orient="horz" pos="3402" userDrawn="1">
          <p15:clr>
            <a:srgbClr val="FBAE40"/>
          </p15:clr>
        </p15:guide>
        <p15:guide id="14" orient="horz" pos="3356" userDrawn="1">
          <p15:clr>
            <a:srgbClr val="FBAE40"/>
          </p15:clr>
        </p15:guide>
        <p15:guide id="15" orient="horz" pos="13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">
            <a:extLst>
              <a:ext uri="{FF2B5EF4-FFF2-40B4-BE49-F238E27FC236}">
                <a16:creationId xmlns:a16="http://schemas.microsoft.com/office/drawing/2014/main" id="{B9848CB0-2310-637F-D19D-BBF6A8404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">
            <a:extLst>
              <a:ext uri="{FF2B5EF4-FFF2-40B4-BE49-F238E27FC236}">
                <a16:creationId xmlns:a16="http://schemas.microsoft.com/office/drawing/2014/main" id="{A772EDD1-0F19-22F1-B670-F8ABBCA1C9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ázev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symbol obsahu">
            <a:extLst>
              <a:ext uri="{FF2B5EF4-FFF2-40B4-BE49-F238E27FC236}">
                <a16:creationId xmlns:a16="http://schemas.microsoft.com/office/drawing/2014/main" id="{7D91D337-771B-7372-60C4-A060E240910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7214" y="1871663"/>
            <a:ext cx="12325346" cy="48609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769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9" userDrawn="1">
          <p15:clr>
            <a:srgbClr val="FBAE40"/>
          </p15:clr>
        </p15:guide>
        <p15:guide id="2" pos="4232" userDrawn="1">
          <p15:clr>
            <a:srgbClr val="FBAE40"/>
          </p15:clr>
        </p15:guide>
        <p15:guide id="3" pos="441" userDrawn="1">
          <p15:clr>
            <a:srgbClr val="FBAE40"/>
          </p15:clr>
        </p15:guide>
        <p15:guide id="4" pos="8025" userDrawn="1">
          <p15:clr>
            <a:srgbClr val="FBAE40"/>
          </p15:clr>
        </p15:guide>
        <p15:guide id="5" orient="horz" pos="952" userDrawn="1">
          <p15:clr>
            <a:srgbClr val="FBAE40"/>
          </p15:clr>
        </p15:guide>
        <p15:guide id="6" orient="horz" pos="272" userDrawn="1">
          <p15:clr>
            <a:srgbClr val="FBAE40"/>
          </p15:clr>
        </p15:guide>
        <p15:guide id="7" orient="horz" pos="4241" userDrawn="1">
          <p15:clr>
            <a:srgbClr val="FBAE40"/>
          </p15:clr>
        </p15:guide>
        <p15:guide id="8" orient="horz" pos="269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překrytí šedých pruhů">
            <a:extLst>
              <a:ext uri="{FF2B5EF4-FFF2-40B4-BE49-F238E27FC236}">
                <a16:creationId xmlns:a16="http://schemas.microsoft.com/office/drawing/2014/main" id="{676E9428-E9DB-8D0D-AE9B-EE1D184EAC6F}"/>
              </a:ext>
            </a:extLst>
          </p:cNvPr>
          <p:cNvSpPr/>
          <p:nvPr userDrawn="1"/>
        </p:nvSpPr>
        <p:spPr>
          <a:xfrm>
            <a:off x="12085278" y="0"/>
            <a:ext cx="1354497" cy="165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017"/>
          </a:p>
        </p:txBody>
      </p:sp>
      <p:sp>
        <p:nvSpPr>
          <p:cNvPr id="8" name="Zástupný symbol pro číslo snímku">
            <a:extLst>
              <a:ext uri="{FF2B5EF4-FFF2-40B4-BE49-F238E27FC236}">
                <a16:creationId xmlns:a16="http://schemas.microsoft.com/office/drawing/2014/main" id="{B9848CB0-2310-637F-D19D-BBF6A8404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">
            <a:extLst>
              <a:ext uri="{FF2B5EF4-FFF2-40B4-BE49-F238E27FC236}">
                <a16:creationId xmlns:a16="http://schemas.microsoft.com/office/drawing/2014/main" id="{A772EDD1-0F19-22F1-B670-F8ABBCA1C9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obsahu">
            <a:extLst>
              <a:ext uri="{FF2B5EF4-FFF2-40B4-BE49-F238E27FC236}">
                <a16:creationId xmlns:a16="http://schemas.microsoft.com/office/drawing/2014/main" id="{D041B635-A710-FDB7-C30C-CFB9B1C3E1B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7214" y="1295399"/>
            <a:ext cx="12325346" cy="543718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2" name="Název">
            <a:extLst>
              <a:ext uri="{FF2B5EF4-FFF2-40B4-BE49-F238E27FC236}">
                <a16:creationId xmlns:a16="http://schemas.microsoft.com/office/drawing/2014/main" id="{47A64D8A-EBDD-FE1B-DFA0-3E4E16A4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85" y="431801"/>
            <a:ext cx="12317275" cy="68421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409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3" userDrawn="1">
          <p15:clr>
            <a:srgbClr val="FBAE40"/>
          </p15:clr>
        </p15:guide>
        <p15:guide id="2" pos="4232" userDrawn="1">
          <p15:clr>
            <a:srgbClr val="FBAE40"/>
          </p15:clr>
        </p15:guide>
        <p15:guide id="3" pos="441" userDrawn="1">
          <p15:clr>
            <a:srgbClr val="FBAE40"/>
          </p15:clr>
        </p15:guide>
        <p15:guide id="4" pos="8025" userDrawn="1">
          <p15:clr>
            <a:srgbClr val="FBAE40"/>
          </p15:clr>
        </p15:guide>
        <p15:guide id="5" orient="horz" pos="816" userDrawn="1">
          <p15:clr>
            <a:srgbClr val="FBAE40"/>
          </p15:clr>
        </p15:guide>
        <p15:guide id="6" orient="horz" pos="272" userDrawn="1">
          <p15:clr>
            <a:srgbClr val="FBAE40"/>
          </p15:clr>
        </p15:guide>
        <p15:guide id="7" orient="horz" pos="4241" userDrawn="1">
          <p15:clr>
            <a:srgbClr val="FBAE40"/>
          </p15:clr>
        </p15:guide>
        <p15:guide id="8" orient="horz" pos="251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">
            <a:extLst>
              <a:ext uri="{FF2B5EF4-FFF2-40B4-BE49-F238E27FC236}">
                <a16:creationId xmlns:a16="http://schemas.microsoft.com/office/drawing/2014/main" id="{B9848CB0-2310-637F-D19D-BBF6A8404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">
            <a:extLst>
              <a:ext uri="{FF2B5EF4-FFF2-40B4-BE49-F238E27FC236}">
                <a16:creationId xmlns:a16="http://schemas.microsoft.com/office/drawing/2014/main" id="{A772EDD1-0F19-22F1-B670-F8ABBCA1C9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obsahu"/>
          <p:cNvSpPr>
            <a:spLocks noGrp="1"/>
          </p:cNvSpPr>
          <p:nvPr>
            <p:ph idx="1"/>
          </p:nvPr>
        </p:nvSpPr>
        <p:spPr>
          <a:xfrm>
            <a:off x="565285" y="2627314"/>
            <a:ext cx="12317275" cy="4105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Název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podnadpis">
            <a:extLst>
              <a:ext uri="{FF2B5EF4-FFF2-40B4-BE49-F238E27FC236}">
                <a16:creationId xmlns:a16="http://schemas.microsoft.com/office/drawing/2014/main" id="{40D93642-4FA8-A678-C4E1-3A04D9CD74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285" y="1871662"/>
            <a:ext cx="9577386" cy="432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1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707332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9" userDrawn="1">
          <p15:clr>
            <a:srgbClr val="FBAE40"/>
          </p15:clr>
        </p15:guide>
        <p15:guide id="2" pos="4232" userDrawn="1">
          <p15:clr>
            <a:srgbClr val="FBAE40"/>
          </p15:clr>
        </p15:guide>
        <p15:guide id="3" pos="441" userDrawn="1">
          <p15:clr>
            <a:srgbClr val="FBAE40"/>
          </p15:clr>
        </p15:guide>
        <p15:guide id="4" pos="8025" userDrawn="1">
          <p15:clr>
            <a:srgbClr val="FBAE40"/>
          </p15:clr>
        </p15:guide>
        <p15:guide id="5" orient="horz" pos="952" userDrawn="1">
          <p15:clr>
            <a:srgbClr val="FBAE40"/>
          </p15:clr>
        </p15:guide>
        <p15:guide id="6" orient="horz" pos="272" userDrawn="1">
          <p15:clr>
            <a:srgbClr val="FBAE40"/>
          </p15:clr>
        </p15:guide>
        <p15:guide id="7" orient="horz" pos="4241" userDrawn="1">
          <p15:clr>
            <a:srgbClr val="FBAE40"/>
          </p15:clr>
        </p15:guide>
        <p15:guide id="8" orient="horz" pos="2948" userDrawn="1">
          <p15:clr>
            <a:srgbClr val="FBAE40"/>
          </p15:clr>
        </p15:guide>
        <p15:guide id="9" orient="horz" pos="1655" userDrawn="1">
          <p15:clr>
            <a:srgbClr val="FBAE40"/>
          </p15:clr>
        </p15:guide>
        <p15:guide id="10" orient="horz" pos="145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doplňující info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překrytí šedých pruhů">
            <a:extLst>
              <a:ext uri="{FF2B5EF4-FFF2-40B4-BE49-F238E27FC236}">
                <a16:creationId xmlns:a16="http://schemas.microsoft.com/office/drawing/2014/main" id="{A89426A9-D8B0-D801-8C65-EC099504A5E7}"/>
              </a:ext>
            </a:extLst>
          </p:cNvPr>
          <p:cNvSpPr/>
          <p:nvPr userDrawn="1"/>
        </p:nvSpPr>
        <p:spPr>
          <a:xfrm>
            <a:off x="12085278" y="0"/>
            <a:ext cx="1354497" cy="165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017"/>
          </a:p>
        </p:txBody>
      </p:sp>
      <p:sp>
        <p:nvSpPr>
          <p:cNvPr id="8" name="Zástupný symbol pro číslo snímku">
            <a:extLst>
              <a:ext uri="{FF2B5EF4-FFF2-40B4-BE49-F238E27FC236}">
                <a16:creationId xmlns:a16="http://schemas.microsoft.com/office/drawing/2014/main" id="{B9848CB0-2310-637F-D19D-BBF6A8404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">
            <a:extLst>
              <a:ext uri="{FF2B5EF4-FFF2-40B4-BE49-F238E27FC236}">
                <a16:creationId xmlns:a16="http://schemas.microsoft.com/office/drawing/2014/main" id="{A772EDD1-0F19-22F1-B670-F8ABBCA1C9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Název">
            <a:extLst>
              <a:ext uri="{FF2B5EF4-FFF2-40B4-BE49-F238E27FC236}">
                <a16:creationId xmlns:a16="http://schemas.microsoft.com/office/drawing/2014/main" id="{28D3FD90-2170-23C0-8F05-4B3CE06C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85" y="431801"/>
            <a:ext cx="12317275" cy="68421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Zástupný text">
            <a:extLst>
              <a:ext uri="{FF2B5EF4-FFF2-40B4-BE49-F238E27FC236}">
                <a16:creationId xmlns:a16="http://schemas.microsoft.com/office/drawing/2014/main" id="{2F1352EB-47E4-4F01-375F-E67F31D5C4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2" y="1295401"/>
            <a:ext cx="12325347" cy="432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cs-CZ" dirty="0"/>
              <a:t>Doplňující informace</a:t>
            </a:r>
          </a:p>
        </p:txBody>
      </p:sp>
      <p:sp>
        <p:nvSpPr>
          <p:cNvPr id="13" name="Zástupný symbol obsahu">
            <a:extLst>
              <a:ext uri="{FF2B5EF4-FFF2-40B4-BE49-F238E27FC236}">
                <a16:creationId xmlns:a16="http://schemas.microsoft.com/office/drawing/2014/main" id="{0CD4D1A3-0790-B2E2-A5AF-DCDD7A7E819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7214" y="1871663"/>
            <a:ext cx="12325346" cy="48609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99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3" userDrawn="1">
          <p15:clr>
            <a:srgbClr val="FBAE40"/>
          </p15:clr>
        </p15:guide>
        <p15:guide id="2" pos="4232" userDrawn="1">
          <p15:clr>
            <a:srgbClr val="FBAE40"/>
          </p15:clr>
        </p15:guide>
        <p15:guide id="3" pos="441" userDrawn="1">
          <p15:clr>
            <a:srgbClr val="FBAE40"/>
          </p15:clr>
        </p15:guide>
        <p15:guide id="4" pos="8025" userDrawn="1">
          <p15:clr>
            <a:srgbClr val="FBAE40"/>
          </p15:clr>
        </p15:guide>
        <p15:guide id="5" orient="horz" pos="816" userDrawn="1">
          <p15:clr>
            <a:srgbClr val="FBAE40"/>
          </p15:clr>
        </p15:guide>
        <p15:guide id="6" orient="horz" pos="272" userDrawn="1">
          <p15:clr>
            <a:srgbClr val="FBAE40"/>
          </p15:clr>
        </p15:guide>
        <p15:guide id="7" orient="horz" pos="4241" userDrawn="1">
          <p15:clr>
            <a:srgbClr val="FBAE40"/>
          </p15:clr>
        </p15:guide>
        <p15:guide id="8" orient="horz" pos="2699" userDrawn="1">
          <p15:clr>
            <a:srgbClr val="FBAE40"/>
          </p15:clr>
        </p15:guide>
        <p15:guide id="9" orient="horz" pos="1179" userDrawn="1">
          <p15:clr>
            <a:srgbClr val="FBAE40"/>
          </p15:clr>
        </p15:guide>
        <p15:guide id="10" orient="horz" pos="108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">
            <a:extLst>
              <a:ext uri="{FF2B5EF4-FFF2-40B4-BE49-F238E27FC236}">
                <a16:creationId xmlns:a16="http://schemas.microsoft.com/office/drawing/2014/main" id="{5741BED6-711C-61E2-91D5-425A399366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">
            <a:extLst>
              <a:ext uri="{FF2B5EF4-FFF2-40B4-BE49-F238E27FC236}">
                <a16:creationId xmlns:a16="http://schemas.microsoft.com/office/drawing/2014/main" id="{FD4FAE01-2183-7157-825B-9F708C90FC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obsahu 1"/>
          <p:cNvSpPr>
            <a:spLocks noGrp="1"/>
          </p:cNvSpPr>
          <p:nvPr>
            <p:ph sz="half" idx="1" hasCustomPrompt="1"/>
          </p:nvPr>
        </p:nvSpPr>
        <p:spPr>
          <a:xfrm>
            <a:off x="565285" y="1871664"/>
            <a:ext cx="5913007" cy="4860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Po kliknutí můžete upravovat všechny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0" name="Nadpis">
            <a:extLst>
              <a:ext uri="{FF2B5EF4-FFF2-40B4-BE49-F238E27FC236}">
                <a16:creationId xmlns:a16="http://schemas.microsoft.com/office/drawing/2014/main" id="{5B41803D-9292-9D7B-2527-88771ABCC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obsahu 1">
            <a:extLst>
              <a:ext uri="{FF2B5EF4-FFF2-40B4-BE49-F238E27FC236}">
                <a16:creationId xmlns:a16="http://schemas.microsoft.com/office/drawing/2014/main" id="{76EF20A5-C428-230D-AAF5-99385951DC1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969553" y="1871663"/>
            <a:ext cx="5913007" cy="4860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Po kliknutí můžete upravovat všechny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9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32" userDrawn="1">
          <p15:clr>
            <a:srgbClr val="FBAE40"/>
          </p15:clr>
        </p15:guide>
        <p15:guide id="2" pos="441" userDrawn="1">
          <p15:clr>
            <a:srgbClr val="FBAE40"/>
          </p15:clr>
        </p15:guide>
        <p15:guide id="3" pos="8025" userDrawn="1">
          <p15:clr>
            <a:srgbClr val="FBAE40"/>
          </p15:clr>
        </p15:guide>
        <p15:guide id="4" pos="4005" userDrawn="1">
          <p15:clr>
            <a:srgbClr val="FBAE40"/>
          </p15:clr>
        </p15:guide>
        <p15:guide id="5" pos="4461" userDrawn="1">
          <p15:clr>
            <a:srgbClr val="FBAE40"/>
          </p15:clr>
        </p15:guide>
        <p15:guide id="6" orient="horz" pos="1179" userDrawn="1">
          <p15:clr>
            <a:srgbClr val="FBAE40"/>
          </p15:clr>
        </p15:guide>
        <p15:guide id="7" orient="horz" pos="952" userDrawn="1">
          <p15:clr>
            <a:srgbClr val="FBAE40"/>
          </p15:clr>
        </p15:guide>
        <p15:guide id="8" orient="horz" pos="272" userDrawn="1">
          <p15:clr>
            <a:srgbClr val="FBAE40"/>
          </p15:clr>
        </p15:guide>
        <p15:guide id="10" orient="horz" pos="269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zápatí">
            <a:extLst>
              <a:ext uri="{FF2B5EF4-FFF2-40B4-BE49-F238E27FC236}">
                <a16:creationId xmlns:a16="http://schemas.microsoft.com/office/drawing/2014/main" id="{F5FBA2A5-5FD7-F984-4111-F90AADA71B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Zástupný symbol pro číslo snímku">
            <a:extLst>
              <a:ext uri="{FF2B5EF4-FFF2-40B4-BE49-F238E27FC236}">
                <a16:creationId xmlns:a16="http://schemas.microsoft.com/office/drawing/2014/main" id="{45EA6051-02F7-F6ED-D5E0-FF4AD0A36C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Nadpis">
            <a:extLst>
              <a:ext uri="{FF2B5EF4-FFF2-40B4-BE49-F238E27FC236}">
                <a16:creationId xmlns:a16="http://schemas.microsoft.com/office/drawing/2014/main" id="{ECCBB1B9-63EF-47FF-AD47-37BC4AF16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symbol obsahu 1">
            <a:extLst>
              <a:ext uri="{FF2B5EF4-FFF2-40B4-BE49-F238E27FC236}">
                <a16:creationId xmlns:a16="http://schemas.microsoft.com/office/drawing/2014/main" id="{816BAD36-FBB0-B75C-4553-15483684A2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65285" y="2627314"/>
            <a:ext cx="5913007" cy="4105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Po kliknutí můžete upravovat všechny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7" name="Zástupný symbol obsahu 1">
            <a:extLst>
              <a:ext uri="{FF2B5EF4-FFF2-40B4-BE49-F238E27FC236}">
                <a16:creationId xmlns:a16="http://schemas.microsoft.com/office/drawing/2014/main" id="{D44E3B58-36B5-90B8-D8E9-A5E5376445C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969553" y="2627313"/>
            <a:ext cx="5913007" cy="4105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Po kliknutí můžete upravovat všechny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8" name="Zástupný podnadpis 1">
            <a:extLst>
              <a:ext uri="{FF2B5EF4-FFF2-40B4-BE49-F238E27FC236}">
                <a16:creationId xmlns:a16="http://schemas.microsoft.com/office/drawing/2014/main" id="{B71D21D8-0B04-3242-D699-43B1F2D9C7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7212" y="1871662"/>
            <a:ext cx="5921079" cy="432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 b="1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9" name="Zástupný podnadpis 1">
            <a:extLst>
              <a:ext uri="{FF2B5EF4-FFF2-40B4-BE49-F238E27FC236}">
                <a16:creationId xmlns:a16="http://schemas.microsoft.com/office/drawing/2014/main" id="{5F79541C-FF27-DAC6-14B7-17335B4D41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69553" y="1871662"/>
            <a:ext cx="5921079" cy="432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 b="1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3112920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32" userDrawn="1">
          <p15:clr>
            <a:srgbClr val="FBAE40"/>
          </p15:clr>
        </p15:guide>
        <p15:guide id="2" pos="4005" userDrawn="1">
          <p15:clr>
            <a:srgbClr val="FBAE40"/>
          </p15:clr>
        </p15:guide>
        <p15:guide id="3" pos="4461" userDrawn="1">
          <p15:clr>
            <a:srgbClr val="FBAE40"/>
          </p15:clr>
        </p15:guide>
        <p15:guide id="4" pos="8025" userDrawn="1">
          <p15:clr>
            <a:srgbClr val="FBAE40"/>
          </p15:clr>
        </p15:guide>
        <p15:guide id="5" pos="441" userDrawn="1">
          <p15:clr>
            <a:srgbClr val="FBAE40"/>
          </p15:clr>
        </p15:guide>
        <p15:guide id="6" orient="horz" pos="1655" userDrawn="1">
          <p15:clr>
            <a:srgbClr val="FBAE40"/>
          </p15:clr>
        </p15:guide>
        <p15:guide id="7" orient="horz" pos="2948" userDrawn="1">
          <p15:clr>
            <a:srgbClr val="FBAE40"/>
          </p15:clr>
        </p15:guide>
        <p15:guide id="8" orient="horz" pos="4241" userDrawn="1">
          <p15:clr>
            <a:srgbClr val="FBAE40"/>
          </p15:clr>
        </p15:guide>
        <p15:guide id="9" orient="horz" pos="1179" userDrawn="1">
          <p15:clr>
            <a:srgbClr val="FBAE40"/>
          </p15:clr>
        </p15:guide>
        <p15:guide id="10" orient="horz" pos="952" userDrawn="1">
          <p15:clr>
            <a:srgbClr val="FBAE40"/>
          </p15:clr>
        </p15:guide>
        <p15:guide id="11" orient="horz" pos="272" userDrawn="1">
          <p15:clr>
            <a:srgbClr val="FBAE40"/>
          </p15:clr>
        </p15:guide>
        <p15:guide id="12" orient="horz" pos="145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překrytí šedých pruhů">
            <a:extLst>
              <a:ext uri="{FF2B5EF4-FFF2-40B4-BE49-F238E27FC236}">
                <a16:creationId xmlns:a16="http://schemas.microsoft.com/office/drawing/2014/main" id="{431008EE-EA1C-6A4F-2B6C-7925FC9C0046}"/>
              </a:ext>
            </a:extLst>
          </p:cNvPr>
          <p:cNvSpPr/>
          <p:nvPr userDrawn="1"/>
        </p:nvSpPr>
        <p:spPr>
          <a:xfrm>
            <a:off x="12085278" y="0"/>
            <a:ext cx="1354497" cy="165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017"/>
          </a:p>
        </p:txBody>
      </p:sp>
      <p:sp>
        <p:nvSpPr>
          <p:cNvPr id="10" name="Zástupný symbol pro číslo snímku">
            <a:extLst>
              <a:ext uri="{FF2B5EF4-FFF2-40B4-BE49-F238E27FC236}">
                <a16:creationId xmlns:a16="http://schemas.microsoft.com/office/drawing/2014/main" id="{CAEF385D-DCDD-8DE0-80C2-1CFA6BFE1F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pro zápatí">
            <a:extLst>
              <a:ext uri="{FF2B5EF4-FFF2-40B4-BE49-F238E27FC236}">
                <a16:creationId xmlns:a16="http://schemas.microsoft.com/office/drawing/2014/main" id="{A605E2A2-E14D-E248-2C2B-C8AE31FE50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text">
            <a:extLst>
              <a:ext uri="{FF2B5EF4-FFF2-40B4-BE49-F238E27FC236}">
                <a16:creationId xmlns:a16="http://schemas.microsoft.com/office/drawing/2014/main" id="{D74611A3-D73D-6513-9642-66155E830B1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57214" y="4500562"/>
            <a:ext cx="10326310" cy="2016125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400" b="1">
                <a:solidFill>
                  <a:schemeClr val="accent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Autor části prezentace</a:t>
            </a:r>
          </a:p>
        </p:txBody>
      </p:sp>
      <p:pic>
        <p:nvPicPr>
          <p:cNvPr id="12" name="Pruhy modré rgb svg">
            <a:extLst>
              <a:ext uri="{FF2B5EF4-FFF2-40B4-BE49-F238E27FC236}">
                <a16:creationId xmlns:a16="http://schemas.microsoft.com/office/drawing/2014/main" id="{512FDE19-55C8-ED94-E7C5-34F18C5B14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944000" y="2430000"/>
            <a:ext cx="1495775" cy="2700000"/>
          </a:xfrm>
          <a:prstGeom prst="rect">
            <a:avLst/>
          </a:prstGeom>
        </p:spPr>
      </p:pic>
      <p:sp>
        <p:nvSpPr>
          <p:cNvPr id="18" name="Nadpis 3">
            <a:extLst>
              <a:ext uri="{FF2B5EF4-FFF2-40B4-BE49-F238E27FC236}">
                <a16:creationId xmlns:a16="http://schemas.microsoft.com/office/drawing/2014/main" id="{A3BA911D-348D-6D58-747C-1419890B9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214" y="431801"/>
            <a:ext cx="10359603" cy="255746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4989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41" userDrawn="1">
          <p15:clr>
            <a:srgbClr val="FBAE40"/>
          </p15:clr>
        </p15:guide>
        <p15:guide id="4" pos="6856" userDrawn="1">
          <p15:clr>
            <a:srgbClr val="FBAE40"/>
          </p15:clr>
        </p15:guide>
        <p15:guide id="5" orient="horz" pos="2608" userDrawn="1">
          <p15:clr>
            <a:srgbClr val="FBAE40"/>
          </p15:clr>
        </p15:guide>
        <p15:guide id="6" orient="horz" pos="272" userDrawn="1">
          <p15:clr>
            <a:srgbClr val="FBAE40"/>
          </p15:clr>
        </p15:guide>
        <p15:guide id="7" orient="horz" pos="4105" userDrawn="1">
          <p15:clr>
            <a:srgbClr val="FBAE40"/>
          </p15:clr>
        </p15:guide>
        <p15:guide id="8" orient="horz" pos="283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překrytí šedých pruhů">
            <a:extLst>
              <a:ext uri="{FF2B5EF4-FFF2-40B4-BE49-F238E27FC236}">
                <a16:creationId xmlns:a16="http://schemas.microsoft.com/office/drawing/2014/main" id="{BDFB86CB-7A6B-C0DA-F995-DCEF161F6F60}"/>
              </a:ext>
            </a:extLst>
          </p:cNvPr>
          <p:cNvSpPr/>
          <p:nvPr userDrawn="1"/>
        </p:nvSpPr>
        <p:spPr>
          <a:xfrm>
            <a:off x="12085278" y="0"/>
            <a:ext cx="1354497" cy="165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017"/>
          </a:p>
        </p:txBody>
      </p:sp>
      <p:sp>
        <p:nvSpPr>
          <p:cNvPr id="8" name="Zástupný symbol pro číslo snímku">
            <a:extLst>
              <a:ext uri="{FF2B5EF4-FFF2-40B4-BE49-F238E27FC236}">
                <a16:creationId xmlns:a16="http://schemas.microsoft.com/office/drawing/2014/main" id="{B9848CB0-2310-637F-D19D-BBF6A8404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">
            <a:extLst>
              <a:ext uri="{FF2B5EF4-FFF2-40B4-BE49-F238E27FC236}">
                <a16:creationId xmlns:a16="http://schemas.microsoft.com/office/drawing/2014/main" id="{A772EDD1-0F19-22F1-B670-F8ABBCA1C9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5" name="Zástupný symbol obrázku">
            <a:extLst>
              <a:ext uri="{FF2B5EF4-FFF2-40B4-BE49-F238E27FC236}">
                <a16:creationId xmlns:a16="http://schemas.microsoft.com/office/drawing/2014/main" id="{B451D10B-5DA3-1AC4-3637-AF470040A7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213" y="1295400"/>
            <a:ext cx="12325346" cy="5437188"/>
          </a:xfrm>
          <a:solidFill>
            <a:schemeClr val="bg2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Název">
            <a:extLst>
              <a:ext uri="{FF2B5EF4-FFF2-40B4-BE49-F238E27FC236}">
                <a16:creationId xmlns:a16="http://schemas.microsoft.com/office/drawing/2014/main" id="{45E8DB9A-8B35-0F21-420B-272F0D56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85" y="431801"/>
            <a:ext cx="12317275" cy="68421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987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3" userDrawn="1">
          <p15:clr>
            <a:srgbClr val="FBAE40"/>
          </p15:clr>
        </p15:guide>
        <p15:guide id="2" pos="4232" userDrawn="1">
          <p15:clr>
            <a:srgbClr val="FBAE40"/>
          </p15:clr>
        </p15:guide>
        <p15:guide id="3" pos="441" userDrawn="1">
          <p15:clr>
            <a:srgbClr val="FBAE40"/>
          </p15:clr>
        </p15:guide>
        <p15:guide id="4" pos="8025" userDrawn="1">
          <p15:clr>
            <a:srgbClr val="FBAE40"/>
          </p15:clr>
        </p15:guide>
        <p15:guide id="5" orient="horz" pos="816" userDrawn="1">
          <p15:clr>
            <a:srgbClr val="FBAE40"/>
          </p15:clr>
        </p15:guide>
        <p15:guide id="6" orient="horz" pos="272" userDrawn="1">
          <p15:clr>
            <a:srgbClr val="FBAE40"/>
          </p15:clr>
        </p15:guide>
        <p15:guide id="7" orient="horz" pos="4241" userDrawn="1">
          <p15:clr>
            <a:srgbClr val="FBAE40"/>
          </p15:clr>
        </p15:guide>
        <p15:guide id="8" orient="horz" pos="251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"/>
          <p:cNvSpPr>
            <a:spLocks noGrp="1"/>
          </p:cNvSpPr>
          <p:nvPr>
            <p:ph type="sldNum" sz="quarter" idx="4"/>
          </p:nvPr>
        </p:nvSpPr>
        <p:spPr>
          <a:xfrm>
            <a:off x="10973321" y="7037854"/>
            <a:ext cx="1909239" cy="3762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2000" b="1">
                <a:solidFill>
                  <a:schemeClr val="accent1"/>
                </a:solidFill>
              </a:defRPr>
            </a:lvl1pPr>
          </a:lstStyle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Zástupný symbol pro zápatí"/>
          <p:cNvSpPr>
            <a:spLocks noGrp="1"/>
          </p:cNvSpPr>
          <p:nvPr>
            <p:ph type="ftr" sz="quarter" idx="3"/>
          </p:nvPr>
        </p:nvSpPr>
        <p:spPr>
          <a:xfrm>
            <a:off x="2466454" y="7037855"/>
            <a:ext cx="8506868" cy="37625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" name="Zástupný symbol obsahu"/>
          <p:cNvSpPr>
            <a:spLocks noGrp="1"/>
          </p:cNvSpPr>
          <p:nvPr>
            <p:ph type="body" idx="1"/>
          </p:nvPr>
        </p:nvSpPr>
        <p:spPr>
          <a:xfrm>
            <a:off x="557213" y="1871664"/>
            <a:ext cx="12330111" cy="48609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" name="Nadpis"/>
          <p:cNvSpPr>
            <a:spLocks noGrp="1"/>
          </p:cNvSpPr>
          <p:nvPr>
            <p:ph type="title"/>
          </p:nvPr>
        </p:nvSpPr>
        <p:spPr>
          <a:xfrm>
            <a:off x="565285" y="431801"/>
            <a:ext cx="11817215" cy="10794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cs-CZ" dirty="0"/>
          </a:p>
        </p:txBody>
      </p:sp>
      <p:pic>
        <p:nvPicPr>
          <p:cNvPr id="13" name="Pruhy světle šedé rgb">
            <a:extLst>
              <a:ext uri="{FF2B5EF4-FFF2-40B4-BE49-F238E27FC236}">
                <a16:creationId xmlns:a16="http://schemas.microsoft.com/office/drawing/2014/main" id="{E38CDCFA-ADF2-34CD-163B-30C3F9464C9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2650409" y="540000"/>
            <a:ext cx="789366" cy="1044000"/>
          </a:xfrm>
          <a:prstGeom prst="rect">
            <a:avLst/>
          </a:prstGeom>
        </p:spPr>
      </p:pic>
      <p:pic>
        <p:nvPicPr>
          <p:cNvPr id="19" name="Logo ČSÚ rgb svg">
            <a:extLst>
              <a:ext uri="{FF2B5EF4-FFF2-40B4-BE49-F238E27FC236}">
                <a16:creationId xmlns:a16="http://schemas.microsoft.com/office/drawing/2014/main" id="{5C74A244-D77E-4C41-2227-08FEC89320A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557214" y="7102800"/>
            <a:ext cx="874800" cy="240887"/>
          </a:xfrm>
          <a:prstGeom prst="rect">
            <a:avLst/>
          </a:prstGeom>
        </p:spPr>
      </p:pic>
      <p:cxnSp>
        <p:nvCxnSpPr>
          <p:cNvPr id="20" name="Linka v zápatí">
            <a:extLst>
              <a:ext uri="{FF2B5EF4-FFF2-40B4-BE49-F238E27FC236}">
                <a16:creationId xmlns:a16="http://schemas.microsoft.com/office/drawing/2014/main" id="{86E5EF74-E176-3BD5-EA21-7D5EB974BB82}"/>
              </a:ext>
            </a:extLst>
          </p:cNvPr>
          <p:cNvCxnSpPr>
            <a:cxnSpLocks/>
          </p:cNvCxnSpPr>
          <p:nvPr userDrawn="1"/>
        </p:nvCxnSpPr>
        <p:spPr>
          <a:xfrm>
            <a:off x="557214" y="6969600"/>
            <a:ext cx="1233011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74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72" r:id="rId4"/>
    <p:sldLayoutId id="2147483675" r:id="rId5"/>
    <p:sldLayoutId id="2147483664" r:id="rId6"/>
    <p:sldLayoutId id="2147483665" r:id="rId7"/>
    <p:sldLayoutId id="2147483663" r:id="rId8"/>
    <p:sldLayoutId id="2147483673" r:id="rId9"/>
    <p:sldLayoutId id="2147483669" r:id="rId10"/>
    <p:sldLayoutId id="2147483677" r:id="rId11"/>
    <p:sldLayoutId id="2147483666" r:id="rId12"/>
    <p:sldLayoutId id="2147483667" r:id="rId13"/>
    <p:sldLayoutId id="2147483676" r:id="rId14"/>
  </p:sldLayoutIdLst>
  <p:hf hdr="0" ftr="0" dt="0"/>
  <p:txStyles>
    <p:titleStyle>
      <a:lvl1pPr algn="l" defTabSz="1266984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764" indent="-316764" algn="l" defTabSz="1266984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3528" indent="-316764" algn="l" defTabSz="1266984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50292" indent="-316764" algn="l" defTabSz="1266984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267056" indent="-316764" algn="l" defTabSz="1266984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583820" indent="-316764" algn="l" defTabSz="1266984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484208" indent="-316746" algn="l" defTabSz="1266984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4117699" indent="-316746" algn="l" defTabSz="1266984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751192" indent="-316746" algn="l" defTabSz="1266984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5384684" indent="-316746" algn="l" defTabSz="1266984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66984" rtl="0" eaLnBrk="1" latinLnBrk="0" hangingPunct="1">
        <a:defRPr sz="3017" kern="1200">
          <a:solidFill>
            <a:schemeClr val="tx1"/>
          </a:solidFill>
          <a:latin typeface="+mn-lt"/>
          <a:ea typeface="+mn-ea"/>
          <a:cs typeface="+mn-cs"/>
        </a:defRPr>
      </a:lvl1pPr>
      <a:lvl2pPr marL="633493" algn="l" defTabSz="1266984" rtl="0" eaLnBrk="1" latinLnBrk="0" hangingPunct="1">
        <a:defRPr sz="3017" kern="1200">
          <a:solidFill>
            <a:schemeClr val="tx1"/>
          </a:solidFill>
          <a:latin typeface="+mn-lt"/>
          <a:ea typeface="+mn-ea"/>
          <a:cs typeface="+mn-cs"/>
        </a:defRPr>
      </a:lvl2pPr>
      <a:lvl3pPr marL="1266984" algn="l" defTabSz="1266984" rtl="0" eaLnBrk="1" latinLnBrk="0" hangingPunct="1">
        <a:defRPr sz="2514" kern="1200">
          <a:solidFill>
            <a:schemeClr val="tx1"/>
          </a:solidFill>
          <a:latin typeface="+mn-lt"/>
          <a:ea typeface="+mn-ea"/>
          <a:cs typeface="+mn-cs"/>
        </a:defRPr>
      </a:lvl3pPr>
      <a:lvl4pPr marL="1900477" algn="l" defTabSz="1266984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533969" algn="l" defTabSz="1266984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3167462" algn="l" defTabSz="1266984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800953" algn="l" defTabSz="1266984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434446" algn="l" defTabSz="1266984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5067937" algn="l" defTabSz="1266984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martina.gorska@csu.gov.cz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178B09-CB77-AB63-CFC0-6339718129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Zavedení minimálního standardu řízení kvality na ČSÚ: </a:t>
            </a:r>
            <a:r>
              <a:rPr lang="pl-PL" dirty="0" smtClean="0"/>
              <a:t>Hlavní </a:t>
            </a:r>
            <a:r>
              <a:rPr lang="pl-PL" dirty="0"/>
              <a:t>přínosy </a:t>
            </a:r>
            <a:br>
              <a:rPr lang="pl-PL" dirty="0"/>
            </a:b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0BE1C60-2781-BF2F-74AF-A623ABCDE1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Konference Moderní veřejná správa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ED54B26-AD6B-6CC6-3C2C-6CBB932240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Manažerka kvality			Ředitel odboru komunikace</a:t>
            </a:r>
            <a:endParaRPr lang="en-US" dirty="0"/>
          </a:p>
          <a:p>
            <a:endParaRPr lang="cs-CZ" dirty="0"/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7AFA9928-51CB-2424-1EEB-43E8D6FF93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Mgr. Martina Górska      Ing. Michal Novotný</a:t>
            </a:r>
          </a:p>
          <a:p>
            <a:endParaRPr lang="cs-CZ" sz="3400" dirty="0"/>
          </a:p>
        </p:txBody>
      </p:sp>
      <p:sp>
        <p:nvSpPr>
          <p:cNvPr id="8" name="TextovéPole Adresa">
            <a:extLst>
              <a:ext uri="{FF2B5EF4-FFF2-40B4-BE49-F238E27FC236}">
                <a16:creationId xmlns:a16="http://schemas.microsoft.com/office/drawing/2014/main" id="{18858280-4939-28C1-B9FA-E70240936C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8000" y="7019925"/>
            <a:ext cx="12324560" cy="32384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en-US" sz="1200" noProof="0" dirty="0">
                <a:solidFill>
                  <a:srgbClr val="999999"/>
                </a:solidFill>
              </a:rPr>
              <a:t>www.csu.gov.cz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7.-8. října 2025, Olomouc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F4C85B-287E-EAD8-0EFD-809B9DD90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0A13FE5-CE80-3D0E-2CA5-95C93737D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Politika interní komunikace</a:t>
            </a:r>
            <a:endParaRPr lang="en-US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4602029-0B08-7102-8402-8FA0277B1C7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4C8042E-FFA9-5C4A-2283-30E0E9C59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4" y="1511300"/>
            <a:ext cx="3839764" cy="5442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1">
            <a:extLst>
              <a:ext uri="{FF2B5EF4-FFF2-40B4-BE49-F238E27FC236}">
                <a16:creationId xmlns:a16="http://schemas.microsoft.com/office/drawing/2014/main" id="{8F0645D7-C04E-CCEB-834D-30C2C2680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t="10590" r="-2"/>
          <a:stretch>
            <a:fillRect/>
          </a:stretch>
        </p:blipFill>
        <p:spPr bwMode="auto">
          <a:xfrm>
            <a:off x="7485063" y="0"/>
            <a:ext cx="5954712" cy="751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40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A71EAD8-0BA5-61AA-8619-A78286B5C3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6B79724-1ECB-0B3A-A595-31950B7C4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Zaměstnanecký newsletter </a:t>
            </a:r>
            <a:endParaRPr lang="en-US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390DD36-770D-7EAD-CFB2-2537CC8EAB7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3A7DC6D-206F-0653-B8EB-6255B8F3E938}"/>
              </a:ext>
            </a:extLst>
          </p:cNvPr>
          <p:cNvPicPr/>
          <p:nvPr/>
        </p:nvPicPr>
        <p:blipFill rotWithShape="1">
          <a:blip r:embed="rId2"/>
          <a:srcRect l="32508" t="14834" r="35994" b="14221"/>
          <a:stretch/>
        </p:blipFill>
        <p:spPr bwMode="auto">
          <a:xfrm>
            <a:off x="846106" y="1620000"/>
            <a:ext cx="3678269" cy="517739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784B1C9-3D6F-5F2C-E545-AB811B77001F}"/>
              </a:ext>
            </a:extLst>
          </p:cNvPr>
          <p:cNvPicPr/>
          <p:nvPr/>
        </p:nvPicPr>
        <p:blipFill rotWithShape="1">
          <a:blip r:embed="rId3"/>
          <a:srcRect l="32762" t="21539" r="36376" b="7532"/>
          <a:stretch/>
        </p:blipFill>
        <p:spPr bwMode="auto">
          <a:xfrm>
            <a:off x="4846018" y="1620000"/>
            <a:ext cx="2726357" cy="391566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C47D452-82FF-EFE0-36B7-640676ED00FA}"/>
              </a:ext>
            </a:extLst>
          </p:cNvPr>
          <p:cNvPicPr/>
          <p:nvPr/>
        </p:nvPicPr>
        <p:blipFill rotWithShape="1">
          <a:blip r:embed="rId4"/>
          <a:srcRect l="32635" t="22361" r="36375" b="6331"/>
          <a:stretch/>
        </p:blipFill>
        <p:spPr bwMode="auto">
          <a:xfrm>
            <a:off x="6751017" y="3294990"/>
            <a:ext cx="2440607" cy="350978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12">
            <a:extLst>
              <a:ext uri="{FF2B5EF4-FFF2-40B4-BE49-F238E27FC236}">
                <a16:creationId xmlns:a16="http://schemas.microsoft.com/office/drawing/2014/main" id="{A7947E31-56FB-8C51-5091-40387117C9A4}"/>
              </a:ext>
            </a:extLst>
          </p:cNvPr>
          <p:cNvSpPr/>
          <p:nvPr/>
        </p:nvSpPr>
        <p:spPr>
          <a:xfrm>
            <a:off x="9448689" y="549643"/>
            <a:ext cx="906327" cy="90632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33" dirty="0"/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C672FF0D-50B3-F67B-F9F8-27EFB6E9DAC3}"/>
              </a:ext>
            </a:extLst>
          </p:cNvPr>
          <p:cNvSpPr txBox="1"/>
          <p:nvPr/>
        </p:nvSpPr>
        <p:spPr>
          <a:xfrm>
            <a:off x="10492333" y="549643"/>
            <a:ext cx="2736692" cy="9063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cs-CZ" sz="3991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4.0-4.5 z 5</a:t>
            </a:r>
            <a:endParaRPr lang="en-US" sz="3991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14" dirty="0">
                <a:latin typeface="Arial" panose="020B0604020202020204" pitchFamily="34" charset="0"/>
                <a:cs typeface="Arial" panose="020B0604020202020204" pitchFamily="34" charset="0"/>
              </a:rPr>
              <a:t>průměrné hodnocení rubrik My a Statistika</a:t>
            </a:r>
            <a:endParaRPr lang="en-US" sz="3265" b="1" cap="al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Graphic 38" descr="Remote work with solid fill">
            <a:extLst>
              <a:ext uri="{FF2B5EF4-FFF2-40B4-BE49-F238E27FC236}">
                <a16:creationId xmlns:a16="http://schemas.microsoft.com/office/drawing/2014/main" id="{751A9ED4-95B5-60B5-DD6F-425C18A94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1089" y="686960"/>
            <a:ext cx="651529" cy="63169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1DFAA7D-AB92-C691-B8AD-25274A791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370" y="4483764"/>
            <a:ext cx="2527139" cy="232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4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C6A3B8D-D7F0-9AA6-9D4C-54D0887FE4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079033F-DB53-766B-A9AC-0CF62F4F9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akce pro zaměstnance</a:t>
            </a:r>
            <a:endParaRPr lang="en-US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6700C92-DEB6-486C-ACB5-7ADECE1066C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7877F9A-FFAF-11B3-B8CD-1F3CD6695F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85" y="5476363"/>
            <a:ext cx="2939437" cy="195907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AA7CDC7-83F5-A177-501E-4EFEA7E8EA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39" y="3330825"/>
            <a:ext cx="2981500" cy="201554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905FE69-D766-4844-289E-A8A49037B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52" y="3326022"/>
            <a:ext cx="2935170" cy="202034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1466F4F-B7EC-F139-44D4-803A68D7AC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85" y="1213055"/>
            <a:ext cx="2981500" cy="19376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4DF02BF-0890-BB63-2D57-C5F10823E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652" y="5465699"/>
            <a:ext cx="3009810" cy="192549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7D4A2AC-E521-2725-860F-633F2CC919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56" y="3326022"/>
            <a:ext cx="2988606" cy="202034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8FFD1C7-1AB2-E35F-8918-DBC2B5D6A6A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137" y="5465699"/>
            <a:ext cx="2827106" cy="192549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5C9562F-B47B-10E6-4E68-55761627940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39" y="5476363"/>
            <a:ext cx="2981500" cy="191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2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0FF368F-BE34-C577-9317-08DAD88E81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8C9FAB8-6767-CEDE-355A-A1F053392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Box na nápady</a:t>
            </a:r>
            <a:endParaRPr lang="en-US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0CCAD02-B7BC-E4F2-E71C-50788F5D03B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D43830-64EC-64F5-EA0E-C31002FC5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10" y="1390500"/>
            <a:ext cx="8623402" cy="432379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9EB8496-18A6-7186-0270-517F90244DAF}"/>
              </a:ext>
            </a:extLst>
          </p:cNvPr>
          <p:cNvPicPr/>
          <p:nvPr/>
        </p:nvPicPr>
        <p:blipFill rotWithShape="1">
          <a:blip r:embed="rId3"/>
          <a:srcRect l="66038" t="33460" r="4312" b="34814"/>
          <a:stretch/>
        </p:blipFill>
        <p:spPr bwMode="auto">
          <a:xfrm>
            <a:off x="7844971" y="3957092"/>
            <a:ext cx="5037589" cy="3256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4DB92E3A-95B8-A321-1E0D-399215AB8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2193" y="345924"/>
            <a:ext cx="1631493" cy="389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0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562E946C-96ED-6877-F1C6-5EA81F1E3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161" y="431801"/>
            <a:ext cx="2752307" cy="272520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9C9A136-2A44-4247-9491-02460DE56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959" y="1027414"/>
            <a:ext cx="2890574" cy="2900167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CE313D2-1F57-7FEA-79C4-83BC6A0A7B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8777D25-35DF-446E-1B9F-BC41B7442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Adaptace nových kolegů </a:t>
            </a:r>
            <a:endParaRPr lang="en-US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F0D1F7C-FFFB-EC2D-5503-AF64C81FDFA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17B228-52AA-7CB0-F49B-C758F0C20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04" y="1153885"/>
            <a:ext cx="3019648" cy="42672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5BCCA3C-C063-03F0-389A-869E18517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323" y="2229078"/>
            <a:ext cx="3061458" cy="437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C8DBCD9-15EC-D850-6F54-108815E6D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737" y="0"/>
            <a:ext cx="3318553" cy="330760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FB16975-CC79-47C3-75C7-5B89432C9F28}"/>
              </a:ext>
            </a:extLst>
          </p:cNvPr>
          <p:cNvPicPr/>
          <p:nvPr/>
        </p:nvPicPr>
        <p:blipFill rotWithShape="1">
          <a:blip r:embed="rId7"/>
          <a:srcRect l="15117" t="17067" r="18216" b="7541"/>
          <a:stretch/>
        </p:blipFill>
        <p:spPr bwMode="auto">
          <a:xfrm>
            <a:off x="5396920" y="3667964"/>
            <a:ext cx="3318553" cy="2345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677A444-0C2D-CC81-30DB-8F23F365D193}"/>
              </a:ext>
            </a:extLst>
          </p:cNvPr>
          <p:cNvPicPr/>
          <p:nvPr/>
        </p:nvPicPr>
        <p:blipFill rotWithShape="1">
          <a:blip r:embed="rId8"/>
          <a:srcRect l="23111" t="28243" r="26595" b="16677"/>
          <a:stretch/>
        </p:blipFill>
        <p:spPr bwMode="auto">
          <a:xfrm>
            <a:off x="7566380" y="5032761"/>
            <a:ext cx="2298185" cy="1572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823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Anketa spokojenosti zaměstnanců</a:t>
            </a:r>
            <a:br>
              <a:rPr lang="cs-CZ" dirty="0" smtClean="0"/>
            </a:br>
            <a:r>
              <a:rPr lang="cs-CZ" dirty="0" smtClean="0"/>
              <a:t>Co </a:t>
            </a:r>
            <a:r>
              <a:rPr lang="cs-CZ" dirty="0"/>
              <a:t>si myslí zaměstnanci o ČSÚ? 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37160100"/>
              </p:ext>
            </p:extLst>
          </p:nvPr>
        </p:nvGraphicFramePr>
        <p:xfrm>
          <a:off x="846138" y="1620391"/>
          <a:ext cx="9215437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6F7FCAF3-567F-BAD4-1FE7-E761B31BE4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679" y="3914795"/>
            <a:ext cx="3079397" cy="349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6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EACEC7-DDF5-DB26-BAA9-0150F7A06687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m</a:t>
            </a:r>
            <a:r>
              <a:rPr lang="cs-CZ" dirty="0" smtClean="0">
                <a:hlinkClick r:id="rId2"/>
              </a:rPr>
              <a:t>artina.gorska</a:t>
            </a:r>
            <a:r>
              <a:rPr lang="cs-CZ" dirty="0" smtClean="0">
                <a:hlinkClick r:id="rId2"/>
              </a:rPr>
              <a:t>@csu.gov.cz</a:t>
            </a:r>
            <a:r>
              <a:rPr lang="cs-CZ" dirty="0" smtClean="0"/>
              <a:t>     michal.novotny@csu.gov.cz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E6446E6-0415-DD1C-62F5-F3A04C9B7434}"/>
              </a:ext>
            </a:extLst>
          </p:cNvPr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r>
              <a:rPr lang="cs-CZ" dirty="0" smtClean="0"/>
              <a:t>Manažerka kvality	     Ředitel Odboru komunikace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5884D1A-E5BA-DDDC-EE21-1F378A409F7F}"/>
              </a:ext>
            </a:extLst>
          </p:cNvPr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r>
              <a:rPr lang="cs-CZ" dirty="0" smtClean="0"/>
              <a:t>Mgr. Martina Górska      Ing. Michal Novotný</a:t>
            </a:r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DB8A569-ECA5-366D-A2A8-1AE6711BC8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Počítejte s námi!</a:t>
            </a:r>
          </a:p>
        </p:txBody>
      </p:sp>
      <p:sp>
        <p:nvSpPr>
          <p:cNvPr id="9" name="TextovéPole Adresa">
            <a:extLst>
              <a:ext uri="{FF2B5EF4-FFF2-40B4-BE49-F238E27FC236}">
                <a16:creationId xmlns:a16="http://schemas.microsoft.com/office/drawing/2014/main" id="{5836137E-612F-24E6-8097-1A570B67EF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62149" y="7019925"/>
            <a:ext cx="10919625" cy="32384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cs-CZ" sz="1200" dirty="0">
                <a:solidFill>
                  <a:srgbClr val="999999"/>
                </a:solidFill>
              </a:rPr>
              <a:t>Český statistický úřad, Na padesátém 81, 100 82 Praha 10, </a:t>
            </a:r>
            <a:r>
              <a:rPr lang="en-US" sz="1200" noProof="0" dirty="0">
                <a:solidFill>
                  <a:srgbClr val="999999"/>
                </a:solidFill>
              </a:rPr>
              <a:t>www.csu.gov.cz</a:t>
            </a:r>
          </a:p>
        </p:txBody>
      </p:sp>
    </p:spTree>
    <p:extLst>
      <p:ext uri="{BB962C8B-B14F-4D97-AF65-F5344CB8AC3E}">
        <p14:creationId xmlns:p14="http://schemas.microsoft.com/office/powerpoint/2010/main" val="271296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řízení kvality v ČSÚ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2"/>
          </p:nvPr>
        </p:nvSpPr>
        <p:spPr>
          <a:xfrm>
            <a:off x="557214" y="1871664"/>
            <a:ext cx="5270830" cy="2017048"/>
          </a:xfrm>
        </p:spPr>
        <p:txBody>
          <a:bodyPr>
            <a:normAutofit fontScale="92500"/>
          </a:bodyPr>
          <a:lstStyle/>
          <a:p>
            <a:r>
              <a:rPr lang="cs-CZ" sz="2000" dirty="0" smtClean="0"/>
              <a:t>2002 – první pokusy o zavádění řízení kvality</a:t>
            </a:r>
          </a:p>
          <a:p>
            <a:r>
              <a:rPr lang="cs-CZ" sz="2000" dirty="0" smtClean="0"/>
              <a:t>2009 – Národní cena kvality (model EFQM)</a:t>
            </a:r>
          </a:p>
          <a:p>
            <a:endParaRPr lang="cs-CZ" sz="2000" dirty="0" smtClean="0"/>
          </a:p>
          <a:p>
            <a:pPr>
              <a:spcBef>
                <a:spcPct val="0"/>
              </a:spcBef>
            </a:pPr>
            <a:r>
              <a:rPr lang="cs-CZ" sz="2000" dirty="0" smtClean="0"/>
              <a:t>2018 – nový impuls: </a:t>
            </a:r>
            <a:r>
              <a:rPr lang="cs-CZ" altLang="cs-CZ" sz="2000" dirty="0" smtClean="0"/>
              <a:t>projekt </a:t>
            </a:r>
            <a:r>
              <a:rPr lang="cs-CZ" altLang="cs-CZ" sz="2000" dirty="0"/>
              <a:t>zavádění řízení kvality ve služebních úřadech dle Metodického </a:t>
            </a:r>
            <a:r>
              <a:rPr lang="cs-CZ" altLang="cs-CZ" sz="2000" dirty="0" smtClean="0"/>
              <a:t>pokynu</a:t>
            </a:r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endParaRPr lang="cs-CZ" sz="2000" dirty="0"/>
          </a:p>
        </p:txBody>
      </p:sp>
      <p:pic>
        <p:nvPicPr>
          <p:cNvPr id="5" name="Picture 5" descr="0030 foto Pazderka Kar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339" y="2725773"/>
            <a:ext cx="6576932" cy="416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91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Implementace projektu dle </a:t>
            </a:r>
            <a:r>
              <a:rPr lang="cs-CZ" dirty="0"/>
              <a:t>M</a:t>
            </a:r>
            <a:r>
              <a:rPr lang="cs-CZ" dirty="0" smtClean="0"/>
              <a:t>etodického pokynu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dirty="0"/>
              <a:t>Usnesení vlády České republiky ze dne 4. dubna 2018 č. 214, kterým je uloženo zavádění řízení kvality ve služebních úřadech dle Metodického </a:t>
            </a:r>
            <a:r>
              <a:rPr lang="cs-CZ" altLang="cs-CZ" dirty="0" smtClean="0"/>
              <a:t>pokynu</a:t>
            </a:r>
          </a:p>
          <a:p>
            <a:pPr>
              <a:spcBef>
                <a:spcPct val="0"/>
              </a:spcBef>
            </a:pPr>
            <a:r>
              <a:rPr lang="cs-CZ" altLang="cs-CZ" dirty="0"/>
              <a:t>V</a:t>
            </a:r>
            <a:r>
              <a:rPr lang="cs-CZ" altLang="cs-CZ" dirty="0" smtClean="0"/>
              <a:t>ybrali </a:t>
            </a:r>
            <a:r>
              <a:rPr lang="cs-CZ" altLang="cs-CZ" dirty="0"/>
              <a:t>jsme </a:t>
            </a:r>
            <a:r>
              <a:rPr lang="cs-CZ" altLang="cs-CZ" dirty="0" smtClean="0"/>
              <a:t>„minimální </a:t>
            </a:r>
            <a:r>
              <a:rPr lang="cs-CZ" altLang="cs-CZ" dirty="0"/>
              <a:t>míru“ = 10 kritérií zlepšování</a:t>
            </a:r>
          </a:p>
          <a:p>
            <a:pPr>
              <a:spcBef>
                <a:spcPct val="0"/>
              </a:spcBef>
            </a:pPr>
            <a:r>
              <a:rPr lang="cs-CZ" altLang="cs-CZ" dirty="0"/>
              <a:t>Dokončení projektu – 30. 6. </a:t>
            </a:r>
            <a:r>
              <a:rPr lang="cs-CZ" altLang="cs-CZ" dirty="0" smtClean="0"/>
              <a:t>2023</a:t>
            </a:r>
          </a:p>
          <a:p>
            <a:pPr>
              <a:spcBef>
                <a:spcPct val="0"/>
              </a:spcBef>
            </a:pPr>
            <a:endParaRPr lang="cs-CZ" altLang="cs-CZ" dirty="0"/>
          </a:p>
          <a:p>
            <a:pPr>
              <a:spcBef>
                <a:spcPct val="0"/>
              </a:spcBef>
            </a:pPr>
            <a:r>
              <a:rPr lang="cs-CZ" altLang="cs-CZ" dirty="0" smtClean="0"/>
              <a:t>Vzniklo množství dokumentů – interních předpisů, politik, strategií</a:t>
            </a:r>
          </a:p>
          <a:p>
            <a:pPr>
              <a:spcBef>
                <a:spcPct val="0"/>
              </a:spcBef>
            </a:pPr>
            <a:r>
              <a:rPr lang="cs-CZ" altLang="cs-CZ" dirty="0" smtClean="0"/>
              <a:t>Byly realizovány ankety spokojenosti zaměstnanců, konference</a:t>
            </a:r>
          </a:p>
          <a:p>
            <a:pPr>
              <a:spcBef>
                <a:spcPct val="0"/>
              </a:spcBef>
            </a:pPr>
            <a:r>
              <a:rPr lang="cs-CZ" altLang="cs-CZ" dirty="0" smtClean="0"/>
              <a:t>Popisují se procesy, vytváří kompetenční model….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059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Statistická kvalita – Kodex evropské statistiky </a:t>
            </a:r>
            <a:br>
              <a:rPr lang="cs-CZ" dirty="0"/>
            </a:br>
            <a:r>
              <a:rPr lang="cs-CZ" dirty="0"/>
              <a:t>16 principů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0F5E735-2269-DB9E-13DE-F5195BD17716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 rotWithShape="1">
          <a:blip r:embed="rId2"/>
          <a:srcRect l="32680" t="31265" r="35426" b="18731"/>
          <a:stretch/>
        </p:blipFill>
        <p:spPr>
          <a:xfrm>
            <a:off x="6764357" y="971550"/>
            <a:ext cx="6488935" cy="61363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1413" t="886" r="1700"/>
          <a:stretch/>
        </p:blipFill>
        <p:spPr>
          <a:xfrm>
            <a:off x="1388126" y="1420336"/>
            <a:ext cx="4748270" cy="547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372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B8112EF-CFD8-DA7C-48E5-295047BDDE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CA33200-D604-838F-3CD6-B5F156327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3710DEF-1B30-B421-975B-9047E71E767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71D2FEC-181D-B0A0-DA5A-06BC90953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4" y="216124"/>
            <a:ext cx="10416107" cy="724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6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Strategie ČSÚ 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0019" t="11416" r="29863" b="7605"/>
          <a:stretch/>
        </p:blipFill>
        <p:spPr>
          <a:xfrm>
            <a:off x="4460196" y="-1"/>
            <a:ext cx="8979579" cy="755967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21431944">
            <a:off x="-69724" y="1150594"/>
            <a:ext cx="4350355" cy="461665"/>
          </a:xfrm>
          <a:prstGeom prst="rect">
            <a:avLst/>
          </a:prstGeom>
          <a:solidFill>
            <a:srgbClr val="BD1B21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Počítejte s námi!</a:t>
            </a:r>
            <a:endParaRPr lang="en-US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C63C4E8-35FA-9C52-E551-1CECAD4C5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882" y="2500781"/>
            <a:ext cx="3245870" cy="453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6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CBE5967-3E95-7C6A-3570-4F265A3A3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261A330-674F-3151-0110-E35B92AF0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Prioritní úkoly</a:t>
            </a:r>
            <a:endParaRPr lang="en-US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BC5DF28-E9D6-AE69-2F4E-3918E356DF7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B7EA61-77AF-F138-E59D-97C75D04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910" y="971550"/>
            <a:ext cx="2564380" cy="3374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F1B7B7F-B58C-761F-777F-6C1FAEF50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4" y="1110350"/>
            <a:ext cx="6506483" cy="64493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629DDA8-70FC-4F5A-4B13-67B7AC94A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492" y="2854502"/>
            <a:ext cx="3014802" cy="4030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8BFC96-FDF4-508D-A2D9-F6BFDA598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641" y="4616087"/>
            <a:ext cx="1353288" cy="294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65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80E10CB-289E-4985-2526-9245BE3276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33415" y="6802039"/>
            <a:ext cx="1909239" cy="376256"/>
          </a:xfrm>
        </p:spPr>
        <p:txBody>
          <a:bodyPr/>
          <a:lstStyle/>
          <a:p>
            <a:fld id="{6D86587B-5A88-4E52-908E-D4558B103FD5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E237CAF-D740-AD0C-E766-0E18F9C87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Klíčové ukazatele výkonnosti </a:t>
            </a:r>
            <a:endParaRPr lang="en-US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170E660-46BC-DCED-5BB2-8F759097DB5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8AC65D9-7E40-351E-25FF-858CE2356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70" y="1871662"/>
            <a:ext cx="8112274" cy="4860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B75D136-3999-6FE0-7C03-3E1CB41BF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744" y="57864"/>
            <a:ext cx="3165671" cy="1813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013FA47-21F3-C357-4A7F-FAA9FACEC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037" y="1689006"/>
            <a:ext cx="3165671" cy="184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18DAC34-1FB6-A539-6FCC-D0FDA6B0A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3534" y="3372548"/>
            <a:ext cx="3179762" cy="184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FB38081-8438-F6A1-AE92-1572281CD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8153" y="5088797"/>
            <a:ext cx="3179762" cy="1900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25F22E7-7742-31B5-DF30-0BCA707543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5068" y="-2071"/>
            <a:ext cx="2254707" cy="2249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91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4A00B76-FED3-94F4-FC10-C57E01B723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AB5B1E9-507F-0486-ADF4-F71B19C2A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Procesní model </a:t>
            </a:r>
            <a:endParaRPr lang="en-US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3F3900-D721-3854-3F30-757D98C2204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Zástupný obsah 6" descr="Obsah obrázku text, snímek obrazovky, software, číslo&#10;&#10;Obsah generovaný pomocí AI může být nesprávný.">
            <a:extLst>
              <a:ext uri="{FF2B5EF4-FFF2-40B4-BE49-F238E27FC236}">
                <a16:creationId xmlns:a16="http://schemas.microsoft.com/office/drawing/2014/main" id="{72AB34D2-BFCA-E693-976E-60B36321B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" y="1129806"/>
            <a:ext cx="8180386" cy="6096176"/>
          </a:xfrm>
          <a:prstGeom prst="rect">
            <a:avLst/>
          </a:prstGeom>
        </p:spPr>
      </p:pic>
      <p:pic>
        <p:nvPicPr>
          <p:cNvPr id="5" name="Obrázek 4" descr="Obsah obrázku diagram, text, Plán, řada/pruh&#10;&#10;Popis byl vytvořen automaticky">
            <a:extLst>
              <a:ext uri="{FF2B5EF4-FFF2-40B4-BE49-F238E27FC236}">
                <a16:creationId xmlns:a16="http://schemas.microsoft.com/office/drawing/2014/main" id="{F10EBEE7-377D-F5DA-385C-FBF9DCAC9D9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121827" y="4875124"/>
            <a:ext cx="5150280" cy="2162730"/>
          </a:xfrm>
          <a:prstGeom prst="rect">
            <a:avLst/>
          </a:prstGeom>
        </p:spPr>
      </p:pic>
      <p:pic>
        <p:nvPicPr>
          <p:cNvPr id="6" name="Graphic 10">
            <a:extLst>
              <a:ext uri="{FF2B5EF4-FFF2-40B4-BE49-F238E27FC236}">
                <a16:creationId xmlns:a16="http://schemas.microsoft.com/office/drawing/2014/main" id="{FA1D79BD-814A-73AD-88C2-104AE8B81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8173" y="730357"/>
            <a:ext cx="2077638" cy="372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6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 ČSÚ A4">
  <a:themeElements>
    <a:clrScheme name="ČSÚ">
      <a:dk1>
        <a:sysClr val="windowText" lastClr="000000"/>
      </a:dk1>
      <a:lt1>
        <a:sysClr val="window" lastClr="FFFFFF"/>
      </a:lt1>
      <a:dk2>
        <a:srgbClr val="747678"/>
      </a:dk2>
      <a:lt2>
        <a:srgbClr val="DCDCDC"/>
      </a:lt2>
      <a:accent1>
        <a:srgbClr val="0071BC"/>
      </a:accent1>
      <a:accent2>
        <a:srgbClr val="BC091B"/>
      </a:accent2>
      <a:accent3>
        <a:srgbClr val="84878B"/>
      </a:accent3>
      <a:accent4>
        <a:srgbClr val="B5852B"/>
      </a:accent4>
      <a:accent5>
        <a:srgbClr val="AA4F7A"/>
      </a:accent5>
      <a:accent6>
        <a:srgbClr val="5D9D44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C17ABE6B-9BBD-4547-B75E-7618C468ADD7}" vid="{23FDC94A-928F-46EF-8BAE-43696B8D15E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9218093216AF542A8C03D49EB777110" ma:contentTypeVersion="11" ma:contentTypeDescription="Vytvoří nový dokument" ma:contentTypeScope="" ma:versionID="8a5a81fd91815daef23d7bec93e7134a">
  <xsd:schema xmlns:xsd="http://www.w3.org/2001/XMLSchema" xmlns:xs="http://www.w3.org/2001/XMLSchema" xmlns:p="http://schemas.microsoft.com/office/2006/metadata/properties" xmlns:ns3="bbb031e8-0ec3-498e-97d2-1b09176cfb87" targetNamespace="http://schemas.microsoft.com/office/2006/metadata/properties" ma:root="true" ma:fieldsID="fb03b298a31ff95038dc64c0e51ff528" ns3:_="">
    <xsd:import namespace="bbb031e8-0ec3-498e-97d2-1b09176cfb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SearchPropertie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b031e8-0ec3-498e-97d2-1b09176cfb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116758-B4E5-4DDA-A2D5-C6F9AD6957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b031e8-0ec3-498e-97d2-1b09176cfb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B0F41C-1761-4330-A6D3-C524566D25F2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bbb031e8-0ec3-498e-97d2-1b09176cfb87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4DE713E-A9D2-49C9-9BF5-93015CE293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Form_c460_Powerpointova prezentace_CZ_16ku9</Template>
  <TotalTime>1516</TotalTime>
  <Words>295</Words>
  <Application>Microsoft Office PowerPoint</Application>
  <PresentationFormat>Vlastní</PresentationFormat>
  <Paragraphs>60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Aptos</vt:lpstr>
      <vt:lpstr>Arial</vt:lpstr>
      <vt:lpstr>Calibri</vt:lpstr>
      <vt:lpstr>Prezentace ČSÚ A4</vt:lpstr>
      <vt:lpstr>Zavedení minimálního standardu řízení kvality na ČSÚ: Hlavní přínosy  </vt:lpstr>
      <vt:lpstr>Historie řízení kvality v ČSÚ</vt:lpstr>
      <vt:lpstr>Implementace projektu dle Metodického pokynu</vt:lpstr>
      <vt:lpstr>Statistická kvalita – Kodex evropské statistiky  16 principů</vt:lpstr>
      <vt:lpstr>Prezentace aplikace PowerPoint</vt:lpstr>
      <vt:lpstr>Strategie ČSÚ </vt:lpstr>
      <vt:lpstr>Prioritní úkoly</vt:lpstr>
      <vt:lpstr>Klíčové ukazatele výkonnosti </vt:lpstr>
      <vt:lpstr>Procesní model </vt:lpstr>
      <vt:lpstr>Politika interní komunikace</vt:lpstr>
      <vt:lpstr>Zaměstnanecký newsletter </vt:lpstr>
      <vt:lpstr>Komunikační akce pro zaměstnance</vt:lpstr>
      <vt:lpstr>Box na nápady</vt:lpstr>
      <vt:lpstr>Adaptace nových kolegů </vt:lpstr>
      <vt:lpstr>Anketa spokojenosti zaměstnanců Co si myslí zaměstnanci o ČSÚ? </vt:lpstr>
      <vt:lpstr>Počítejte s námi!</vt:lpstr>
    </vt:vector>
  </TitlesOfParts>
  <Company>ČSÚ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 na jeden, dva nebo tři řádky (48 b)</dc:title>
  <dc:creator>Sidorov Egor</dc:creator>
  <cp:lastModifiedBy>Górska Martina</cp:lastModifiedBy>
  <cp:revision>76</cp:revision>
  <cp:lastPrinted>2024-09-17T09:27:11Z</cp:lastPrinted>
  <dcterms:created xsi:type="dcterms:W3CDTF">2024-09-16T11:22:45Z</dcterms:created>
  <dcterms:modified xsi:type="dcterms:W3CDTF">2025-10-07T11:17:52Z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0x01010099218093216AF542A8C03D49EB777110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bool>false</vt:bool>
  </property>
  <property fmtid="{D5CDD505-2E9C-101B-9397-08002B2CF9AE}" pid="9" name="MediaServiceImageTags">
    <vt:lpwstr/>
  </property>
</Properties>
</file>