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75" r:id="rId7"/>
    <p:sldId id="274" r:id="rId8"/>
    <p:sldId id="271" r:id="rId9"/>
    <p:sldId id="268" r:id="rId10"/>
    <p:sldId id="259" r:id="rId11"/>
    <p:sldId id="260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4FB08-9FE4-47AB-A5A0-24CBFDA384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6C24CF-0748-44BA-906C-74A44B43CE52}">
      <dgm:prSet/>
      <dgm:spPr/>
      <dgm:t>
        <a:bodyPr/>
        <a:lstStyle/>
        <a:p>
          <a:r>
            <a:rPr lang="cs-CZ" b="1">
              <a:solidFill>
                <a:schemeClr val="bg1"/>
              </a:solidFill>
            </a:rPr>
            <a:t>Hlavní cíle novely:</a:t>
          </a:r>
          <a:endParaRPr lang="en-US" dirty="0">
            <a:solidFill>
              <a:schemeClr val="bg1"/>
            </a:solidFill>
          </a:endParaRPr>
        </a:p>
      </dgm:t>
    </dgm:pt>
    <dgm:pt modelId="{EC4B78F7-0EE9-4A9A-8A34-5C295834ED77}" type="parTrans" cxnId="{81484615-5A6E-4886-9DBA-985BE6B363DD}">
      <dgm:prSet/>
      <dgm:spPr/>
      <dgm:t>
        <a:bodyPr/>
        <a:lstStyle/>
        <a:p>
          <a:endParaRPr lang="en-US"/>
        </a:p>
      </dgm:t>
    </dgm:pt>
    <dgm:pt modelId="{A0FFA2C3-16DC-4E96-B6CD-5AE16171E440}" type="sibTrans" cxnId="{81484615-5A6E-4886-9DBA-985BE6B363DD}">
      <dgm:prSet/>
      <dgm:spPr/>
      <dgm:t>
        <a:bodyPr/>
        <a:lstStyle/>
        <a:p>
          <a:endParaRPr lang="en-US"/>
        </a:p>
      </dgm:t>
    </dgm:pt>
    <dgm:pt modelId="{21B29B07-D6DB-42AB-A74F-671D1975601F}">
      <dgm:prSet/>
      <dgm:spPr/>
      <dgm:t>
        <a:bodyPr/>
        <a:lstStyle/>
        <a:p>
          <a:r>
            <a:rPr lang="cs-CZ" b="1">
              <a:solidFill>
                <a:schemeClr val="bg1"/>
              </a:solidFill>
            </a:rPr>
            <a:t>Elektronizovat vzdělávání úředníků ÚSC</a:t>
          </a:r>
          <a:endParaRPr lang="en-US" dirty="0">
            <a:solidFill>
              <a:schemeClr val="bg1"/>
            </a:solidFill>
          </a:endParaRPr>
        </a:p>
      </dgm:t>
    </dgm:pt>
    <dgm:pt modelId="{151B54C8-7031-4A83-98E2-23120FFF2986}" type="parTrans" cxnId="{DEA70E75-851B-4216-96A1-D0210B1739E8}">
      <dgm:prSet/>
      <dgm:spPr/>
      <dgm:t>
        <a:bodyPr/>
        <a:lstStyle/>
        <a:p>
          <a:endParaRPr lang="en-US"/>
        </a:p>
      </dgm:t>
    </dgm:pt>
    <dgm:pt modelId="{F7EBFBA9-CD56-4D6B-ABF0-3CC2B7F75EFC}" type="sibTrans" cxnId="{DEA70E75-851B-4216-96A1-D0210B1739E8}">
      <dgm:prSet/>
      <dgm:spPr/>
      <dgm:t>
        <a:bodyPr/>
        <a:lstStyle/>
        <a:p>
          <a:endParaRPr lang="en-US"/>
        </a:p>
      </dgm:t>
    </dgm:pt>
    <dgm:pt modelId="{A939F9B2-215D-426B-8EB9-BB5124342845}">
      <dgm:prSet/>
      <dgm:spPr/>
      <dgm:t>
        <a:bodyPr/>
        <a:lstStyle/>
        <a:p>
          <a:r>
            <a:rPr lang="cs-CZ" b="1">
              <a:solidFill>
                <a:schemeClr val="bg1"/>
              </a:solidFill>
            </a:rPr>
            <a:t>Snížit administrativní zátěž ÚSC, vzdělávacích institucí</a:t>
          </a:r>
          <a:endParaRPr lang="en-US" dirty="0">
            <a:solidFill>
              <a:schemeClr val="bg1"/>
            </a:solidFill>
          </a:endParaRPr>
        </a:p>
      </dgm:t>
    </dgm:pt>
    <dgm:pt modelId="{F5172410-C94E-41FE-91FB-675B91EE1DAC}" type="parTrans" cxnId="{E474ED55-D921-4B25-AD70-75DEBA8ECD1A}">
      <dgm:prSet/>
      <dgm:spPr/>
      <dgm:t>
        <a:bodyPr/>
        <a:lstStyle/>
        <a:p>
          <a:endParaRPr lang="en-US"/>
        </a:p>
      </dgm:t>
    </dgm:pt>
    <dgm:pt modelId="{72573B0F-7CC5-4E5E-B0B4-7A576C195E4E}" type="sibTrans" cxnId="{E474ED55-D921-4B25-AD70-75DEBA8ECD1A}">
      <dgm:prSet/>
      <dgm:spPr/>
      <dgm:t>
        <a:bodyPr/>
        <a:lstStyle/>
        <a:p>
          <a:endParaRPr lang="en-US"/>
        </a:p>
      </dgm:t>
    </dgm:pt>
    <dgm:pt modelId="{3526BCA4-8B85-4EE5-8DC1-21A19EC88960}" type="pres">
      <dgm:prSet presAssocID="{4714FB08-9FE4-47AB-A5A0-24CBFDA384D2}" presName="root" presStyleCnt="0">
        <dgm:presLayoutVars>
          <dgm:dir/>
          <dgm:resizeHandles val="exact"/>
        </dgm:presLayoutVars>
      </dgm:prSet>
      <dgm:spPr/>
    </dgm:pt>
    <dgm:pt modelId="{767EA27E-4F7B-43ED-9D41-C09B322ED75A}" type="pres">
      <dgm:prSet presAssocID="{BE6C24CF-0748-44BA-906C-74A44B43CE52}" presName="compNode" presStyleCnt="0"/>
      <dgm:spPr/>
    </dgm:pt>
    <dgm:pt modelId="{FD13F4D0-5563-429F-B7B7-9CDDA6EE6BE3}" type="pres">
      <dgm:prSet presAssocID="{BE6C24CF-0748-44BA-906C-74A44B43CE52}" presName="bgRect" presStyleLbl="bgShp" presStyleIdx="0" presStyleCnt="3" custLinFactNeighborX="-74" custLinFactNeighborY="-3832"/>
      <dgm:spPr/>
    </dgm:pt>
    <dgm:pt modelId="{2DA3200B-E461-41DB-A33F-40100B09D1CF}" type="pres">
      <dgm:prSet presAssocID="{BE6C24CF-0748-44BA-906C-74A44B43CE52}" presName="iconRect" presStyleLbl="node1" presStyleIdx="0" presStyleCnt="3" custScaleX="114519" custScaleY="108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1259EDC9-EA32-4F06-B7F4-A31398B661CF}" type="pres">
      <dgm:prSet presAssocID="{BE6C24CF-0748-44BA-906C-74A44B43CE52}" presName="spaceRect" presStyleCnt="0"/>
      <dgm:spPr/>
    </dgm:pt>
    <dgm:pt modelId="{A5B0765F-B2A1-48C9-8D9B-FF6E4E684896}" type="pres">
      <dgm:prSet presAssocID="{BE6C24CF-0748-44BA-906C-74A44B43CE52}" presName="parTx" presStyleLbl="revTx" presStyleIdx="0" presStyleCnt="3">
        <dgm:presLayoutVars>
          <dgm:chMax val="0"/>
          <dgm:chPref val="0"/>
        </dgm:presLayoutVars>
      </dgm:prSet>
      <dgm:spPr/>
    </dgm:pt>
    <dgm:pt modelId="{DD60B45E-50CE-4BCC-A209-7CE41E1D7B3D}" type="pres">
      <dgm:prSet presAssocID="{A0FFA2C3-16DC-4E96-B6CD-5AE16171E440}" presName="sibTrans" presStyleCnt="0"/>
      <dgm:spPr/>
    </dgm:pt>
    <dgm:pt modelId="{86B05D18-EEF2-4196-B36A-9C1B3C0BCA66}" type="pres">
      <dgm:prSet presAssocID="{21B29B07-D6DB-42AB-A74F-671D1975601F}" presName="compNode" presStyleCnt="0"/>
      <dgm:spPr/>
    </dgm:pt>
    <dgm:pt modelId="{14769653-993B-4027-AC78-65C7C30E4FBB}" type="pres">
      <dgm:prSet presAssocID="{21B29B07-D6DB-42AB-A74F-671D1975601F}" presName="bgRect" presStyleLbl="bgShp" presStyleIdx="1" presStyleCnt="3" custLinFactNeighborY="-9196"/>
      <dgm:spPr/>
    </dgm:pt>
    <dgm:pt modelId="{55ABC44A-2247-4D43-9F6F-BB2DBBCAA5F6}" type="pres">
      <dgm:prSet presAssocID="{21B29B07-D6DB-42AB-A74F-671D1975601F}" presName="iconRect" presStyleLbl="node1" presStyleIdx="1" presStyleCnt="3" custScaleX="130973" custScaleY="119506" custLinFactNeighborX="-1260" custLinFactNeighborY="-449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átor samčího pohlaví se souvislou výplní"/>
        </a:ext>
      </dgm:extLst>
    </dgm:pt>
    <dgm:pt modelId="{953F7EED-BFAF-4ABE-A95C-CFBD210B4079}" type="pres">
      <dgm:prSet presAssocID="{21B29B07-D6DB-42AB-A74F-671D1975601F}" presName="spaceRect" presStyleCnt="0"/>
      <dgm:spPr/>
    </dgm:pt>
    <dgm:pt modelId="{A1027314-962F-4FF3-9452-6774A9D10C77}" type="pres">
      <dgm:prSet presAssocID="{21B29B07-D6DB-42AB-A74F-671D1975601F}" presName="parTx" presStyleLbl="revTx" presStyleIdx="1" presStyleCnt="3">
        <dgm:presLayoutVars>
          <dgm:chMax val="0"/>
          <dgm:chPref val="0"/>
        </dgm:presLayoutVars>
      </dgm:prSet>
      <dgm:spPr/>
    </dgm:pt>
    <dgm:pt modelId="{D9C429D7-978E-4E2B-A763-0C70D13A3A5D}" type="pres">
      <dgm:prSet presAssocID="{F7EBFBA9-CD56-4D6B-ABF0-3CC2B7F75EFC}" presName="sibTrans" presStyleCnt="0"/>
      <dgm:spPr/>
    </dgm:pt>
    <dgm:pt modelId="{56B438C2-F300-40D5-A5C7-46DFAE30A4CA}" type="pres">
      <dgm:prSet presAssocID="{A939F9B2-215D-426B-8EB9-BB5124342845}" presName="compNode" presStyleCnt="0"/>
      <dgm:spPr/>
    </dgm:pt>
    <dgm:pt modelId="{AFBC31FA-6901-4FD5-AE99-8E6CD92FAB10}" type="pres">
      <dgm:prSet presAssocID="{A939F9B2-215D-426B-8EB9-BB5124342845}" presName="bgRect" presStyleLbl="bgShp" presStyleIdx="2" presStyleCnt="3" custLinFactNeighborX="-74" custLinFactNeighborY="-18961"/>
      <dgm:spPr/>
    </dgm:pt>
    <dgm:pt modelId="{F7900055-0975-4849-8441-6F2BA06B0A79}" type="pres">
      <dgm:prSet presAssocID="{A939F9B2-215D-426B-8EB9-BB5124342845}" presName="iconRect" presStyleLbl="node1" presStyleIdx="2" presStyleCnt="3" custScaleX="125666" custScaleY="116688" custLinFactNeighborX="-1393" custLinFactNeighborY="-1578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 se souvislou výplní"/>
        </a:ext>
      </dgm:extLst>
    </dgm:pt>
    <dgm:pt modelId="{4181127B-B06F-4DD3-A875-BBC95E706638}" type="pres">
      <dgm:prSet presAssocID="{A939F9B2-215D-426B-8EB9-BB5124342845}" presName="spaceRect" presStyleCnt="0"/>
      <dgm:spPr/>
    </dgm:pt>
    <dgm:pt modelId="{BA14670F-B577-4F5E-A41E-D764B038E86E}" type="pres">
      <dgm:prSet presAssocID="{A939F9B2-215D-426B-8EB9-BB5124342845}" presName="parTx" presStyleLbl="revTx" presStyleIdx="2" presStyleCnt="3" custLinFactNeighborX="0" custLinFactNeighborY="-13652">
        <dgm:presLayoutVars>
          <dgm:chMax val="0"/>
          <dgm:chPref val="0"/>
        </dgm:presLayoutVars>
      </dgm:prSet>
      <dgm:spPr/>
    </dgm:pt>
  </dgm:ptLst>
  <dgm:cxnLst>
    <dgm:cxn modelId="{81484615-5A6E-4886-9DBA-985BE6B363DD}" srcId="{4714FB08-9FE4-47AB-A5A0-24CBFDA384D2}" destId="{BE6C24CF-0748-44BA-906C-74A44B43CE52}" srcOrd="0" destOrd="0" parTransId="{EC4B78F7-0EE9-4A9A-8A34-5C295834ED77}" sibTransId="{A0FFA2C3-16DC-4E96-B6CD-5AE16171E440}"/>
    <dgm:cxn modelId="{18038366-CA82-4A2C-B799-E54F4D39FACF}" type="presOf" srcId="{21B29B07-D6DB-42AB-A74F-671D1975601F}" destId="{A1027314-962F-4FF3-9452-6774A9D10C77}" srcOrd="0" destOrd="0" presId="urn:microsoft.com/office/officeart/2018/2/layout/IconVerticalSolidList"/>
    <dgm:cxn modelId="{04EAFE54-ADAC-4CA2-B65F-1732A31D098C}" type="presOf" srcId="{4714FB08-9FE4-47AB-A5A0-24CBFDA384D2}" destId="{3526BCA4-8B85-4EE5-8DC1-21A19EC88960}" srcOrd="0" destOrd="0" presId="urn:microsoft.com/office/officeart/2018/2/layout/IconVerticalSolidList"/>
    <dgm:cxn modelId="{DEA70E75-851B-4216-96A1-D0210B1739E8}" srcId="{4714FB08-9FE4-47AB-A5A0-24CBFDA384D2}" destId="{21B29B07-D6DB-42AB-A74F-671D1975601F}" srcOrd="1" destOrd="0" parTransId="{151B54C8-7031-4A83-98E2-23120FFF2986}" sibTransId="{F7EBFBA9-CD56-4D6B-ABF0-3CC2B7F75EFC}"/>
    <dgm:cxn modelId="{E474ED55-D921-4B25-AD70-75DEBA8ECD1A}" srcId="{4714FB08-9FE4-47AB-A5A0-24CBFDA384D2}" destId="{A939F9B2-215D-426B-8EB9-BB5124342845}" srcOrd="2" destOrd="0" parTransId="{F5172410-C94E-41FE-91FB-675B91EE1DAC}" sibTransId="{72573B0F-7CC5-4E5E-B0B4-7A576C195E4E}"/>
    <dgm:cxn modelId="{655B528A-6465-40F0-8855-9019F06EC172}" type="presOf" srcId="{BE6C24CF-0748-44BA-906C-74A44B43CE52}" destId="{A5B0765F-B2A1-48C9-8D9B-FF6E4E684896}" srcOrd="0" destOrd="0" presId="urn:microsoft.com/office/officeart/2018/2/layout/IconVerticalSolidList"/>
    <dgm:cxn modelId="{199F27E8-F9AF-42EE-BB88-727C1CE3E0F8}" type="presOf" srcId="{A939F9B2-215D-426B-8EB9-BB5124342845}" destId="{BA14670F-B577-4F5E-A41E-D764B038E86E}" srcOrd="0" destOrd="0" presId="urn:microsoft.com/office/officeart/2018/2/layout/IconVerticalSolidList"/>
    <dgm:cxn modelId="{01D4D378-32E6-45B6-9A78-E921D87CB639}" type="presParOf" srcId="{3526BCA4-8B85-4EE5-8DC1-21A19EC88960}" destId="{767EA27E-4F7B-43ED-9D41-C09B322ED75A}" srcOrd="0" destOrd="0" presId="urn:microsoft.com/office/officeart/2018/2/layout/IconVerticalSolidList"/>
    <dgm:cxn modelId="{3401E899-1AB9-49A5-803E-13B786E16445}" type="presParOf" srcId="{767EA27E-4F7B-43ED-9D41-C09B322ED75A}" destId="{FD13F4D0-5563-429F-B7B7-9CDDA6EE6BE3}" srcOrd="0" destOrd="0" presId="urn:microsoft.com/office/officeart/2018/2/layout/IconVerticalSolidList"/>
    <dgm:cxn modelId="{440EA9A0-0D9D-4D66-A4CA-58F348FAF261}" type="presParOf" srcId="{767EA27E-4F7B-43ED-9D41-C09B322ED75A}" destId="{2DA3200B-E461-41DB-A33F-40100B09D1CF}" srcOrd="1" destOrd="0" presId="urn:microsoft.com/office/officeart/2018/2/layout/IconVerticalSolidList"/>
    <dgm:cxn modelId="{98242BE7-B404-4186-BEA8-A734E6A74597}" type="presParOf" srcId="{767EA27E-4F7B-43ED-9D41-C09B322ED75A}" destId="{1259EDC9-EA32-4F06-B7F4-A31398B661CF}" srcOrd="2" destOrd="0" presId="urn:microsoft.com/office/officeart/2018/2/layout/IconVerticalSolidList"/>
    <dgm:cxn modelId="{E7D9052F-9A47-45CC-B655-CAAE1CCC0B56}" type="presParOf" srcId="{767EA27E-4F7B-43ED-9D41-C09B322ED75A}" destId="{A5B0765F-B2A1-48C9-8D9B-FF6E4E684896}" srcOrd="3" destOrd="0" presId="urn:microsoft.com/office/officeart/2018/2/layout/IconVerticalSolidList"/>
    <dgm:cxn modelId="{CE4CA69D-A12F-45F4-91D5-262EBB43D635}" type="presParOf" srcId="{3526BCA4-8B85-4EE5-8DC1-21A19EC88960}" destId="{DD60B45E-50CE-4BCC-A209-7CE41E1D7B3D}" srcOrd="1" destOrd="0" presId="urn:microsoft.com/office/officeart/2018/2/layout/IconVerticalSolidList"/>
    <dgm:cxn modelId="{8A795E0F-558E-4D71-881C-CA03FBCB90F1}" type="presParOf" srcId="{3526BCA4-8B85-4EE5-8DC1-21A19EC88960}" destId="{86B05D18-EEF2-4196-B36A-9C1B3C0BCA66}" srcOrd="2" destOrd="0" presId="urn:microsoft.com/office/officeart/2018/2/layout/IconVerticalSolidList"/>
    <dgm:cxn modelId="{07568F69-A279-4592-BEB3-495225CF01AA}" type="presParOf" srcId="{86B05D18-EEF2-4196-B36A-9C1B3C0BCA66}" destId="{14769653-993B-4027-AC78-65C7C30E4FBB}" srcOrd="0" destOrd="0" presId="urn:microsoft.com/office/officeart/2018/2/layout/IconVerticalSolidList"/>
    <dgm:cxn modelId="{D8C32B2A-182E-4B3F-93C0-71A7FF1728C1}" type="presParOf" srcId="{86B05D18-EEF2-4196-B36A-9C1B3C0BCA66}" destId="{55ABC44A-2247-4D43-9F6F-BB2DBBCAA5F6}" srcOrd="1" destOrd="0" presId="urn:microsoft.com/office/officeart/2018/2/layout/IconVerticalSolidList"/>
    <dgm:cxn modelId="{8B223F7F-F78F-4D94-BA8E-5A20255E615D}" type="presParOf" srcId="{86B05D18-EEF2-4196-B36A-9C1B3C0BCA66}" destId="{953F7EED-BFAF-4ABE-A95C-CFBD210B4079}" srcOrd="2" destOrd="0" presId="urn:microsoft.com/office/officeart/2018/2/layout/IconVerticalSolidList"/>
    <dgm:cxn modelId="{996A0DCE-7A64-4F4E-8A65-53FE8218DD11}" type="presParOf" srcId="{86B05D18-EEF2-4196-B36A-9C1B3C0BCA66}" destId="{A1027314-962F-4FF3-9452-6774A9D10C77}" srcOrd="3" destOrd="0" presId="urn:microsoft.com/office/officeart/2018/2/layout/IconVerticalSolidList"/>
    <dgm:cxn modelId="{46038473-67FE-492A-AC06-2DF0DBA3D4C3}" type="presParOf" srcId="{3526BCA4-8B85-4EE5-8DC1-21A19EC88960}" destId="{D9C429D7-978E-4E2B-A763-0C70D13A3A5D}" srcOrd="3" destOrd="0" presId="urn:microsoft.com/office/officeart/2018/2/layout/IconVerticalSolidList"/>
    <dgm:cxn modelId="{F538A8FA-11F2-4961-BBEB-3C1D8DE7CAD4}" type="presParOf" srcId="{3526BCA4-8B85-4EE5-8DC1-21A19EC88960}" destId="{56B438C2-F300-40D5-A5C7-46DFAE30A4CA}" srcOrd="4" destOrd="0" presId="urn:microsoft.com/office/officeart/2018/2/layout/IconVerticalSolidList"/>
    <dgm:cxn modelId="{68639798-3B0C-4862-A4CD-E29F8381D3AB}" type="presParOf" srcId="{56B438C2-F300-40D5-A5C7-46DFAE30A4CA}" destId="{AFBC31FA-6901-4FD5-AE99-8E6CD92FAB10}" srcOrd="0" destOrd="0" presId="urn:microsoft.com/office/officeart/2018/2/layout/IconVerticalSolidList"/>
    <dgm:cxn modelId="{8AE95922-4C7D-444E-8B49-E8A321E4D1EC}" type="presParOf" srcId="{56B438C2-F300-40D5-A5C7-46DFAE30A4CA}" destId="{F7900055-0975-4849-8441-6F2BA06B0A79}" srcOrd="1" destOrd="0" presId="urn:microsoft.com/office/officeart/2018/2/layout/IconVerticalSolidList"/>
    <dgm:cxn modelId="{6B5EF33E-561A-49B2-AB99-79B1EDDE83F0}" type="presParOf" srcId="{56B438C2-F300-40D5-A5C7-46DFAE30A4CA}" destId="{4181127B-B06F-4DD3-A875-BBC95E706638}" srcOrd="2" destOrd="0" presId="urn:microsoft.com/office/officeart/2018/2/layout/IconVerticalSolidList"/>
    <dgm:cxn modelId="{48B9841B-8EF4-472C-99FE-A3DB830E0156}" type="presParOf" srcId="{56B438C2-F300-40D5-A5C7-46DFAE30A4CA}" destId="{BA14670F-B577-4F5E-A41E-D764B038E8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0B241-4287-4437-91A9-92E96C241D57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CF505EC-CB4A-464F-A3E6-7711B98F519A}">
      <dgm:prSet/>
      <dgm:spPr/>
      <dgm:t>
        <a:bodyPr/>
        <a:lstStyle/>
        <a:p>
          <a:r>
            <a:rPr lang="cs-CZ" dirty="0"/>
            <a:t>Úprava konceptu vstupního vzdělávání a zvláštní odborné způsobilosti (ZOZ)</a:t>
          </a:r>
          <a:endParaRPr lang="en-US" dirty="0"/>
        </a:p>
      </dgm:t>
    </dgm:pt>
    <dgm:pt modelId="{56B66C2F-2DAC-46AF-8A00-E26A580E2749}" type="parTrans" cxnId="{983A5222-E109-41FB-B259-4CBB9DD426BC}">
      <dgm:prSet/>
      <dgm:spPr/>
      <dgm:t>
        <a:bodyPr/>
        <a:lstStyle/>
        <a:p>
          <a:endParaRPr lang="en-US"/>
        </a:p>
      </dgm:t>
    </dgm:pt>
    <dgm:pt modelId="{15456384-2E78-4EBF-B71F-0C337B5CEDD5}" type="sibTrans" cxnId="{983A5222-E109-41FB-B259-4CBB9DD426BC}">
      <dgm:prSet/>
      <dgm:spPr/>
      <dgm:t>
        <a:bodyPr/>
        <a:lstStyle/>
        <a:p>
          <a:endParaRPr lang="en-US"/>
        </a:p>
      </dgm:t>
    </dgm:pt>
    <dgm:pt modelId="{FEC93FFC-59F7-46E6-A288-7EDF10C16F4E}">
      <dgm:prSet/>
      <dgm:spPr/>
      <dgm:t>
        <a:bodyPr/>
        <a:lstStyle/>
        <a:p>
          <a:r>
            <a:rPr lang="cs-CZ" dirty="0"/>
            <a:t>Průřezová ZOZ pro úředníky obcí I. </a:t>
          </a:r>
          <a:endParaRPr lang="en-US" dirty="0"/>
        </a:p>
      </dgm:t>
    </dgm:pt>
    <dgm:pt modelId="{B17096D5-B4E8-4668-88E1-A01F211FCD98}" type="parTrans" cxnId="{AD1BD964-1564-42D7-9D68-5D3EB6099844}">
      <dgm:prSet/>
      <dgm:spPr/>
      <dgm:t>
        <a:bodyPr/>
        <a:lstStyle/>
        <a:p>
          <a:endParaRPr lang="en-US"/>
        </a:p>
      </dgm:t>
    </dgm:pt>
    <dgm:pt modelId="{87A724DF-2F62-455E-9C16-04449812E6F3}" type="sibTrans" cxnId="{AD1BD964-1564-42D7-9D68-5D3EB6099844}">
      <dgm:prSet/>
      <dgm:spPr/>
      <dgm:t>
        <a:bodyPr/>
        <a:lstStyle/>
        <a:p>
          <a:endParaRPr lang="en-US"/>
        </a:p>
      </dgm:t>
    </dgm:pt>
    <dgm:pt modelId="{BC0C65A5-A32D-4B4D-A5AB-1A6796661C0C}">
      <dgm:prSet/>
      <dgm:spPr/>
      <dgm:t>
        <a:bodyPr/>
        <a:lstStyle/>
        <a:p>
          <a:r>
            <a:rPr lang="cs-CZ" dirty="0"/>
            <a:t>ZOZ pro „</a:t>
          </a:r>
          <a:r>
            <a:rPr lang="cs-CZ" dirty="0" err="1"/>
            <a:t>neúředníky</a:t>
          </a:r>
          <a:r>
            <a:rPr lang="cs-CZ" dirty="0"/>
            <a:t>“ </a:t>
          </a:r>
          <a:endParaRPr lang="en-US" dirty="0"/>
        </a:p>
      </dgm:t>
    </dgm:pt>
    <dgm:pt modelId="{C441EB8B-4D05-47AD-8992-FF5A8A76E323}" type="parTrans" cxnId="{940EDCFD-247E-429F-BEFE-E074A721BA10}">
      <dgm:prSet/>
      <dgm:spPr/>
      <dgm:t>
        <a:bodyPr/>
        <a:lstStyle/>
        <a:p>
          <a:endParaRPr lang="en-US"/>
        </a:p>
      </dgm:t>
    </dgm:pt>
    <dgm:pt modelId="{E4D92D31-9A62-44DD-9EF8-B7912759C8C3}" type="sibTrans" cxnId="{940EDCFD-247E-429F-BEFE-E074A721BA10}">
      <dgm:prSet/>
      <dgm:spPr/>
      <dgm:t>
        <a:bodyPr/>
        <a:lstStyle/>
        <a:p>
          <a:endParaRPr lang="en-US"/>
        </a:p>
      </dgm:t>
    </dgm:pt>
    <dgm:pt modelId="{BAC4A247-AE1A-4ECB-9A0F-669CB8E15F88}">
      <dgm:prSet/>
      <dgm:spPr/>
      <dgm:t>
        <a:bodyPr/>
        <a:lstStyle/>
        <a:p>
          <a:r>
            <a:rPr lang="cs-CZ" dirty="0"/>
            <a:t>Změna systému akreditací</a:t>
          </a:r>
          <a:endParaRPr lang="en-US" dirty="0"/>
        </a:p>
      </dgm:t>
    </dgm:pt>
    <dgm:pt modelId="{2204BF6B-D470-4DF6-9A8D-51A26E9B3AF5}" type="parTrans" cxnId="{72C6C39D-3090-4C85-A333-CC910B89EAA3}">
      <dgm:prSet/>
      <dgm:spPr/>
      <dgm:t>
        <a:bodyPr/>
        <a:lstStyle/>
        <a:p>
          <a:endParaRPr lang="en-US"/>
        </a:p>
      </dgm:t>
    </dgm:pt>
    <dgm:pt modelId="{65A0E164-A9E7-420B-A248-1453071581E6}" type="sibTrans" cxnId="{72C6C39D-3090-4C85-A333-CC910B89EAA3}">
      <dgm:prSet/>
      <dgm:spPr/>
      <dgm:t>
        <a:bodyPr/>
        <a:lstStyle/>
        <a:p>
          <a:endParaRPr lang="en-US"/>
        </a:p>
      </dgm:t>
    </dgm:pt>
    <dgm:pt modelId="{B8A199A9-3F4A-4D23-A707-D699778B3C22}">
      <dgm:prSet/>
      <dgm:spPr/>
      <dgm:t>
        <a:bodyPr/>
        <a:lstStyle/>
        <a:p>
          <a:r>
            <a:rPr lang="cs-CZ" dirty="0"/>
            <a:t>Institut uznání rovnocennosti vzdělání</a:t>
          </a:r>
          <a:endParaRPr lang="en-US" dirty="0"/>
        </a:p>
      </dgm:t>
    </dgm:pt>
    <dgm:pt modelId="{10A668C9-1807-4754-AE4A-11BCBC4F98C4}" type="parTrans" cxnId="{F89CC8C2-B3C7-41B4-9D02-8DFE93FD156A}">
      <dgm:prSet/>
      <dgm:spPr/>
      <dgm:t>
        <a:bodyPr/>
        <a:lstStyle/>
        <a:p>
          <a:endParaRPr lang="en-US"/>
        </a:p>
      </dgm:t>
    </dgm:pt>
    <dgm:pt modelId="{62DBE619-4586-4C9E-B4CB-96037EFF782E}" type="sibTrans" cxnId="{F89CC8C2-B3C7-41B4-9D02-8DFE93FD156A}">
      <dgm:prSet/>
      <dgm:spPr/>
      <dgm:t>
        <a:bodyPr/>
        <a:lstStyle/>
        <a:p>
          <a:endParaRPr lang="en-US"/>
        </a:p>
      </dgm:t>
    </dgm:pt>
    <dgm:pt modelId="{11A78945-1E0D-49DF-A7B7-98956D48E9E7}" type="pres">
      <dgm:prSet presAssocID="{8600B241-4287-4437-91A9-92E96C241D57}" presName="linear" presStyleCnt="0">
        <dgm:presLayoutVars>
          <dgm:animLvl val="lvl"/>
          <dgm:resizeHandles val="exact"/>
        </dgm:presLayoutVars>
      </dgm:prSet>
      <dgm:spPr/>
    </dgm:pt>
    <dgm:pt modelId="{DF56A043-70FE-48E7-AB10-3A26878CC93B}" type="pres">
      <dgm:prSet presAssocID="{6CF505EC-CB4A-464F-A3E6-7711B98F519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161EB0-7944-4863-9E47-1C971B0A1EC6}" type="pres">
      <dgm:prSet presAssocID="{15456384-2E78-4EBF-B71F-0C337B5CEDD5}" presName="spacer" presStyleCnt="0"/>
      <dgm:spPr/>
    </dgm:pt>
    <dgm:pt modelId="{2C124189-AFC7-454F-A4DC-BCDBA2F2C729}" type="pres">
      <dgm:prSet presAssocID="{FEC93FFC-59F7-46E6-A288-7EDF10C16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860FA8-5D27-4916-960A-44BE1562E641}" type="pres">
      <dgm:prSet presAssocID="{87A724DF-2F62-455E-9C16-04449812E6F3}" presName="spacer" presStyleCnt="0"/>
      <dgm:spPr/>
    </dgm:pt>
    <dgm:pt modelId="{1EBE9783-06DD-4135-93BC-288D0C1BDDDF}" type="pres">
      <dgm:prSet presAssocID="{BC0C65A5-A32D-4B4D-A5AB-1A6796661C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988A9A2-9CBF-4649-BB54-AEB87120DFF1}" type="pres">
      <dgm:prSet presAssocID="{E4D92D31-9A62-44DD-9EF8-B7912759C8C3}" presName="spacer" presStyleCnt="0"/>
      <dgm:spPr/>
    </dgm:pt>
    <dgm:pt modelId="{9A70A6EB-2A56-4511-B39E-9B906529BC2D}" type="pres">
      <dgm:prSet presAssocID="{BAC4A247-AE1A-4ECB-9A0F-669CB8E15F8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F8E6A8-99D5-4324-8B89-853B18A8BE3E}" type="pres">
      <dgm:prSet presAssocID="{65A0E164-A9E7-420B-A248-1453071581E6}" presName="spacer" presStyleCnt="0"/>
      <dgm:spPr/>
    </dgm:pt>
    <dgm:pt modelId="{97B8FBC0-AEAE-4BD7-A035-C74110330DC6}" type="pres">
      <dgm:prSet presAssocID="{B8A199A9-3F4A-4D23-A707-D699778B3C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83A5222-E109-41FB-B259-4CBB9DD426BC}" srcId="{8600B241-4287-4437-91A9-92E96C241D57}" destId="{6CF505EC-CB4A-464F-A3E6-7711B98F519A}" srcOrd="0" destOrd="0" parTransId="{56B66C2F-2DAC-46AF-8A00-E26A580E2749}" sibTransId="{15456384-2E78-4EBF-B71F-0C337B5CEDD5}"/>
    <dgm:cxn modelId="{AD1BD964-1564-42D7-9D68-5D3EB6099844}" srcId="{8600B241-4287-4437-91A9-92E96C241D57}" destId="{FEC93FFC-59F7-46E6-A288-7EDF10C16F4E}" srcOrd="1" destOrd="0" parTransId="{B17096D5-B4E8-4668-88E1-A01F211FCD98}" sibTransId="{87A724DF-2F62-455E-9C16-04449812E6F3}"/>
    <dgm:cxn modelId="{6954F56A-59BF-47E1-AD33-5D4EAB6B23C1}" type="presOf" srcId="{BAC4A247-AE1A-4ECB-9A0F-669CB8E15F88}" destId="{9A70A6EB-2A56-4511-B39E-9B906529BC2D}" srcOrd="0" destOrd="0" presId="urn:microsoft.com/office/officeart/2005/8/layout/vList2"/>
    <dgm:cxn modelId="{83AC5C77-0A76-471B-95C9-8308FD273849}" type="presOf" srcId="{FEC93FFC-59F7-46E6-A288-7EDF10C16F4E}" destId="{2C124189-AFC7-454F-A4DC-BCDBA2F2C729}" srcOrd="0" destOrd="0" presId="urn:microsoft.com/office/officeart/2005/8/layout/vList2"/>
    <dgm:cxn modelId="{98007B8B-8478-474E-82B3-7E46B055A18D}" type="presOf" srcId="{B8A199A9-3F4A-4D23-A707-D699778B3C22}" destId="{97B8FBC0-AEAE-4BD7-A035-C74110330DC6}" srcOrd="0" destOrd="0" presId="urn:microsoft.com/office/officeart/2005/8/layout/vList2"/>
    <dgm:cxn modelId="{72C6C39D-3090-4C85-A333-CC910B89EAA3}" srcId="{8600B241-4287-4437-91A9-92E96C241D57}" destId="{BAC4A247-AE1A-4ECB-9A0F-669CB8E15F88}" srcOrd="3" destOrd="0" parTransId="{2204BF6B-D470-4DF6-9A8D-51A26E9B3AF5}" sibTransId="{65A0E164-A9E7-420B-A248-1453071581E6}"/>
    <dgm:cxn modelId="{264679C2-6276-4B46-AB2B-9A62F3A469FB}" type="presOf" srcId="{6CF505EC-CB4A-464F-A3E6-7711B98F519A}" destId="{DF56A043-70FE-48E7-AB10-3A26878CC93B}" srcOrd="0" destOrd="0" presId="urn:microsoft.com/office/officeart/2005/8/layout/vList2"/>
    <dgm:cxn modelId="{F89CC8C2-B3C7-41B4-9D02-8DFE93FD156A}" srcId="{8600B241-4287-4437-91A9-92E96C241D57}" destId="{B8A199A9-3F4A-4D23-A707-D699778B3C22}" srcOrd="4" destOrd="0" parTransId="{10A668C9-1807-4754-AE4A-11BCBC4F98C4}" sibTransId="{62DBE619-4586-4C9E-B4CB-96037EFF782E}"/>
    <dgm:cxn modelId="{A5D775D1-86F4-49E2-B7A3-B18C42D97B98}" type="presOf" srcId="{BC0C65A5-A32D-4B4D-A5AB-1A6796661C0C}" destId="{1EBE9783-06DD-4135-93BC-288D0C1BDDDF}" srcOrd="0" destOrd="0" presId="urn:microsoft.com/office/officeart/2005/8/layout/vList2"/>
    <dgm:cxn modelId="{839E5DF1-844E-49E8-A7CD-2793CED252E2}" type="presOf" srcId="{8600B241-4287-4437-91A9-92E96C241D57}" destId="{11A78945-1E0D-49DF-A7B7-98956D48E9E7}" srcOrd="0" destOrd="0" presId="urn:microsoft.com/office/officeart/2005/8/layout/vList2"/>
    <dgm:cxn modelId="{940EDCFD-247E-429F-BEFE-E074A721BA10}" srcId="{8600B241-4287-4437-91A9-92E96C241D57}" destId="{BC0C65A5-A32D-4B4D-A5AB-1A6796661C0C}" srcOrd="2" destOrd="0" parTransId="{C441EB8B-4D05-47AD-8992-FF5A8A76E323}" sibTransId="{E4D92D31-9A62-44DD-9EF8-B7912759C8C3}"/>
    <dgm:cxn modelId="{D1DFF2F4-2C06-4DA9-A89D-F584DD1CF081}" type="presParOf" srcId="{11A78945-1E0D-49DF-A7B7-98956D48E9E7}" destId="{DF56A043-70FE-48E7-AB10-3A26878CC93B}" srcOrd="0" destOrd="0" presId="urn:microsoft.com/office/officeart/2005/8/layout/vList2"/>
    <dgm:cxn modelId="{013426F3-9F1F-467D-B61B-E97C421995A7}" type="presParOf" srcId="{11A78945-1E0D-49DF-A7B7-98956D48E9E7}" destId="{9F161EB0-7944-4863-9E47-1C971B0A1EC6}" srcOrd="1" destOrd="0" presId="urn:microsoft.com/office/officeart/2005/8/layout/vList2"/>
    <dgm:cxn modelId="{A33C90B9-AF52-4E50-AB8E-C527258767C4}" type="presParOf" srcId="{11A78945-1E0D-49DF-A7B7-98956D48E9E7}" destId="{2C124189-AFC7-454F-A4DC-BCDBA2F2C729}" srcOrd="2" destOrd="0" presId="urn:microsoft.com/office/officeart/2005/8/layout/vList2"/>
    <dgm:cxn modelId="{3363475F-DE0A-462A-BB40-486DCC6A540F}" type="presParOf" srcId="{11A78945-1E0D-49DF-A7B7-98956D48E9E7}" destId="{4C860FA8-5D27-4916-960A-44BE1562E641}" srcOrd="3" destOrd="0" presId="urn:microsoft.com/office/officeart/2005/8/layout/vList2"/>
    <dgm:cxn modelId="{03912507-D08B-466B-9D6D-E570BE91C45B}" type="presParOf" srcId="{11A78945-1E0D-49DF-A7B7-98956D48E9E7}" destId="{1EBE9783-06DD-4135-93BC-288D0C1BDDDF}" srcOrd="4" destOrd="0" presId="urn:microsoft.com/office/officeart/2005/8/layout/vList2"/>
    <dgm:cxn modelId="{2FD6148F-1A9B-403D-9F60-16F83A30EABD}" type="presParOf" srcId="{11A78945-1E0D-49DF-A7B7-98956D48E9E7}" destId="{B988A9A2-9CBF-4649-BB54-AEB87120DFF1}" srcOrd="5" destOrd="0" presId="urn:microsoft.com/office/officeart/2005/8/layout/vList2"/>
    <dgm:cxn modelId="{92C2081A-9B90-45B5-975C-320CB34F455B}" type="presParOf" srcId="{11A78945-1E0D-49DF-A7B7-98956D48E9E7}" destId="{9A70A6EB-2A56-4511-B39E-9B906529BC2D}" srcOrd="6" destOrd="0" presId="urn:microsoft.com/office/officeart/2005/8/layout/vList2"/>
    <dgm:cxn modelId="{0ECCF34F-F51E-4B6F-BEF9-A80D183DC9B3}" type="presParOf" srcId="{11A78945-1E0D-49DF-A7B7-98956D48E9E7}" destId="{66F8E6A8-99D5-4324-8B89-853B18A8BE3E}" srcOrd="7" destOrd="0" presId="urn:microsoft.com/office/officeart/2005/8/layout/vList2"/>
    <dgm:cxn modelId="{089512AE-6C0E-40D7-9970-815060A00E2D}" type="presParOf" srcId="{11A78945-1E0D-49DF-A7B7-98956D48E9E7}" destId="{97B8FBC0-AEAE-4BD7-A035-C74110330D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4FB08-9FE4-47AB-A5A0-24CBFDA384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6C24CF-0748-44BA-906C-74A44B43CE52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Hlavní cíle novely:</a:t>
          </a:r>
          <a:endParaRPr lang="en-US" dirty="0">
            <a:solidFill>
              <a:schemeClr val="bg1"/>
            </a:solidFill>
          </a:endParaRPr>
        </a:p>
      </dgm:t>
    </dgm:pt>
    <dgm:pt modelId="{EC4B78F7-0EE9-4A9A-8A34-5C295834ED77}" type="parTrans" cxnId="{81484615-5A6E-4886-9DBA-985BE6B363DD}">
      <dgm:prSet/>
      <dgm:spPr/>
      <dgm:t>
        <a:bodyPr/>
        <a:lstStyle/>
        <a:p>
          <a:endParaRPr lang="en-US"/>
        </a:p>
      </dgm:t>
    </dgm:pt>
    <dgm:pt modelId="{A0FFA2C3-16DC-4E96-B6CD-5AE16171E440}" type="sibTrans" cxnId="{81484615-5A6E-4886-9DBA-985BE6B363DD}">
      <dgm:prSet/>
      <dgm:spPr/>
      <dgm:t>
        <a:bodyPr/>
        <a:lstStyle/>
        <a:p>
          <a:endParaRPr lang="en-US"/>
        </a:p>
      </dgm:t>
    </dgm:pt>
    <dgm:pt modelId="{21B29B07-D6DB-42AB-A74F-671D1975601F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Zjednodušit přístup k dokladům v nezvyklých životních situacích</a:t>
          </a:r>
          <a:endParaRPr lang="en-US" b="1" dirty="0">
            <a:solidFill>
              <a:schemeClr val="bg1"/>
            </a:solidFill>
          </a:endParaRPr>
        </a:p>
      </dgm:t>
    </dgm:pt>
    <dgm:pt modelId="{151B54C8-7031-4A83-98E2-23120FFF2986}" type="parTrans" cxnId="{DEA70E75-851B-4216-96A1-D0210B1739E8}">
      <dgm:prSet/>
      <dgm:spPr/>
      <dgm:t>
        <a:bodyPr/>
        <a:lstStyle/>
        <a:p>
          <a:endParaRPr lang="en-US"/>
        </a:p>
      </dgm:t>
    </dgm:pt>
    <dgm:pt modelId="{F7EBFBA9-CD56-4D6B-ABF0-3CC2B7F75EFC}" type="sibTrans" cxnId="{DEA70E75-851B-4216-96A1-D0210B1739E8}">
      <dgm:prSet/>
      <dgm:spPr/>
      <dgm:t>
        <a:bodyPr/>
        <a:lstStyle/>
        <a:p>
          <a:endParaRPr lang="en-US"/>
        </a:p>
      </dgm:t>
    </dgm:pt>
    <dgm:pt modelId="{A939F9B2-215D-426B-8EB9-BB5124342845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Úprava správních poplatků</a:t>
          </a:r>
          <a:endParaRPr lang="en-US" dirty="0">
            <a:solidFill>
              <a:schemeClr val="bg1"/>
            </a:solidFill>
          </a:endParaRPr>
        </a:p>
      </dgm:t>
    </dgm:pt>
    <dgm:pt modelId="{F5172410-C94E-41FE-91FB-675B91EE1DAC}" type="parTrans" cxnId="{E474ED55-D921-4B25-AD70-75DEBA8ECD1A}">
      <dgm:prSet/>
      <dgm:spPr/>
      <dgm:t>
        <a:bodyPr/>
        <a:lstStyle/>
        <a:p>
          <a:endParaRPr lang="en-US"/>
        </a:p>
      </dgm:t>
    </dgm:pt>
    <dgm:pt modelId="{72573B0F-7CC5-4E5E-B0B4-7A576C195E4E}" type="sibTrans" cxnId="{E474ED55-D921-4B25-AD70-75DEBA8ECD1A}">
      <dgm:prSet/>
      <dgm:spPr/>
      <dgm:t>
        <a:bodyPr/>
        <a:lstStyle/>
        <a:p>
          <a:endParaRPr lang="en-US"/>
        </a:p>
      </dgm:t>
    </dgm:pt>
    <dgm:pt modelId="{3526BCA4-8B85-4EE5-8DC1-21A19EC88960}" type="pres">
      <dgm:prSet presAssocID="{4714FB08-9FE4-47AB-A5A0-24CBFDA384D2}" presName="root" presStyleCnt="0">
        <dgm:presLayoutVars>
          <dgm:dir/>
          <dgm:resizeHandles val="exact"/>
        </dgm:presLayoutVars>
      </dgm:prSet>
      <dgm:spPr/>
    </dgm:pt>
    <dgm:pt modelId="{767EA27E-4F7B-43ED-9D41-C09B322ED75A}" type="pres">
      <dgm:prSet presAssocID="{BE6C24CF-0748-44BA-906C-74A44B43CE52}" presName="compNode" presStyleCnt="0"/>
      <dgm:spPr/>
    </dgm:pt>
    <dgm:pt modelId="{FD13F4D0-5563-429F-B7B7-9CDDA6EE6BE3}" type="pres">
      <dgm:prSet presAssocID="{BE6C24CF-0748-44BA-906C-74A44B43CE52}" presName="bgRect" presStyleLbl="bgShp" presStyleIdx="0" presStyleCnt="3" custLinFactNeighborX="-74" custLinFactNeighborY="-3832"/>
      <dgm:spPr/>
    </dgm:pt>
    <dgm:pt modelId="{2DA3200B-E461-41DB-A33F-40100B09D1CF}" type="pres">
      <dgm:prSet presAssocID="{BE6C24CF-0748-44BA-906C-74A44B43CE52}" presName="iconRect" presStyleLbl="node1" presStyleIdx="0" presStyleCnt="3" custScaleX="114519" custScaleY="108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1259EDC9-EA32-4F06-B7F4-A31398B661CF}" type="pres">
      <dgm:prSet presAssocID="{BE6C24CF-0748-44BA-906C-74A44B43CE52}" presName="spaceRect" presStyleCnt="0"/>
      <dgm:spPr/>
    </dgm:pt>
    <dgm:pt modelId="{A5B0765F-B2A1-48C9-8D9B-FF6E4E684896}" type="pres">
      <dgm:prSet presAssocID="{BE6C24CF-0748-44BA-906C-74A44B43CE52}" presName="parTx" presStyleLbl="revTx" presStyleIdx="0" presStyleCnt="3">
        <dgm:presLayoutVars>
          <dgm:chMax val="0"/>
          <dgm:chPref val="0"/>
        </dgm:presLayoutVars>
      </dgm:prSet>
      <dgm:spPr/>
    </dgm:pt>
    <dgm:pt modelId="{DD60B45E-50CE-4BCC-A209-7CE41E1D7B3D}" type="pres">
      <dgm:prSet presAssocID="{A0FFA2C3-16DC-4E96-B6CD-5AE16171E440}" presName="sibTrans" presStyleCnt="0"/>
      <dgm:spPr/>
    </dgm:pt>
    <dgm:pt modelId="{86B05D18-EEF2-4196-B36A-9C1B3C0BCA66}" type="pres">
      <dgm:prSet presAssocID="{21B29B07-D6DB-42AB-A74F-671D1975601F}" presName="compNode" presStyleCnt="0"/>
      <dgm:spPr/>
    </dgm:pt>
    <dgm:pt modelId="{14769653-993B-4027-AC78-65C7C30E4FBB}" type="pres">
      <dgm:prSet presAssocID="{21B29B07-D6DB-42AB-A74F-671D1975601F}" presName="bgRect" presStyleLbl="bgShp" presStyleIdx="1" presStyleCnt="3" custLinFactNeighborY="-9196"/>
      <dgm:spPr/>
    </dgm:pt>
    <dgm:pt modelId="{55ABC44A-2247-4D43-9F6F-BB2DBBCAA5F6}" type="pres">
      <dgm:prSet presAssocID="{21B29B07-D6DB-42AB-A74F-671D1975601F}" presName="iconRect" presStyleLbl="node1" presStyleIdx="1" presStyleCnt="3" custScaleX="130973" custScaleY="119506" custLinFactNeighborX="-1260" custLinFactNeighborY="-449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éče se souvislou výplní"/>
        </a:ext>
      </dgm:extLst>
    </dgm:pt>
    <dgm:pt modelId="{953F7EED-BFAF-4ABE-A95C-CFBD210B4079}" type="pres">
      <dgm:prSet presAssocID="{21B29B07-D6DB-42AB-A74F-671D1975601F}" presName="spaceRect" presStyleCnt="0"/>
      <dgm:spPr/>
    </dgm:pt>
    <dgm:pt modelId="{A1027314-962F-4FF3-9452-6774A9D10C77}" type="pres">
      <dgm:prSet presAssocID="{21B29B07-D6DB-42AB-A74F-671D1975601F}" presName="parTx" presStyleLbl="revTx" presStyleIdx="1" presStyleCnt="3">
        <dgm:presLayoutVars>
          <dgm:chMax val="0"/>
          <dgm:chPref val="0"/>
        </dgm:presLayoutVars>
      </dgm:prSet>
      <dgm:spPr/>
    </dgm:pt>
    <dgm:pt modelId="{D9C429D7-978E-4E2B-A763-0C70D13A3A5D}" type="pres">
      <dgm:prSet presAssocID="{F7EBFBA9-CD56-4D6B-ABF0-3CC2B7F75EFC}" presName="sibTrans" presStyleCnt="0"/>
      <dgm:spPr/>
    </dgm:pt>
    <dgm:pt modelId="{56B438C2-F300-40D5-A5C7-46DFAE30A4CA}" type="pres">
      <dgm:prSet presAssocID="{A939F9B2-215D-426B-8EB9-BB5124342845}" presName="compNode" presStyleCnt="0"/>
      <dgm:spPr/>
    </dgm:pt>
    <dgm:pt modelId="{AFBC31FA-6901-4FD5-AE99-8E6CD92FAB10}" type="pres">
      <dgm:prSet presAssocID="{A939F9B2-215D-426B-8EB9-BB5124342845}" presName="bgRect" presStyleLbl="bgShp" presStyleIdx="2" presStyleCnt="3" custLinFactNeighborX="-74" custLinFactNeighborY="-18961"/>
      <dgm:spPr/>
    </dgm:pt>
    <dgm:pt modelId="{F7900055-0975-4849-8441-6F2BA06B0A79}" type="pres">
      <dgm:prSet presAssocID="{A939F9B2-215D-426B-8EB9-BB5124342845}" presName="iconRect" presStyleLbl="node1" presStyleIdx="2" presStyleCnt="3" custScaleX="125666" custScaleY="116688" custLinFactNeighborX="-1393" custLinFactNeighborY="-1578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 se souvislou výplní"/>
        </a:ext>
      </dgm:extLst>
    </dgm:pt>
    <dgm:pt modelId="{4181127B-B06F-4DD3-A875-BBC95E706638}" type="pres">
      <dgm:prSet presAssocID="{A939F9B2-215D-426B-8EB9-BB5124342845}" presName="spaceRect" presStyleCnt="0"/>
      <dgm:spPr/>
    </dgm:pt>
    <dgm:pt modelId="{BA14670F-B577-4F5E-A41E-D764B038E86E}" type="pres">
      <dgm:prSet presAssocID="{A939F9B2-215D-426B-8EB9-BB5124342845}" presName="parTx" presStyleLbl="revTx" presStyleIdx="2" presStyleCnt="3" custLinFactNeighborX="0" custLinFactNeighborY="-13652">
        <dgm:presLayoutVars>
          <dgm:chMax val="0"/>
          <dgm:chPref val="0"/>
        </dgm:presLayoutVars>
      </dgm:prSet>
      <dgm:spPr/>
    </dgm:pt>
  </dgm:ptLst>
  <dgm:cxnLst>
    <dgm:cxn modelId="{81484615-5A6E-4886-9DBA-985BE6B363DD}" srcId="{4714FB08-9FE4-47AB-A5A0-24CBFDA384D2}" destId="{BE6C24CF-0748-44BA-906C-74A44B43CE52}" srcOrd="0" destOrd="0" parTransId="{EC4B78F7-0EE9-4A9A-8A34-5C295834ED77}" sibTransId="{A0FFA2C3-16DC-4E96-B6CD-5AE16171E440}"/>
    <dgm:cxn modelId="{18038366-CA82-4A2C-B799-E54F4D39FACF}" type="presOf" srcId="{21B29B07-D6DB-42AB-A74F-671D1975601F}" destId="{A1027314-962F-4FF3-9452-6774A9D10C77}" srcOrd="0" destOrd="0" presId="urn:microsoft.com/office/officeart/2018/2/layout/IconVerticalSolidList"/>
    <dgm:cxn modelId="{04EAFE54-ADAC-4CA2-B65F-1732A31D098C}" type="presOf" srcId="{4714FB08-9FE4-47AB-A5A0-24CBFDA384D2}" destId="{3526BCA4-8B85-4EE5-8DC1-21A19EC88960}" srcOrd="0" destOrd="0" presId="urn:microsoft.com/office/officeart/2018/2/layout/IconVerticalSolidList"/>
    <dgm:cxn modelId="{DEA70E75-851B-4216-96A1-D0210B1739E8}" srcId="{4714FB08-9FE4-47AB-A5A0-24CBFDA384D2}" destId="{21B29B07-D6DB-42AB-A74F-671D1975601F}" srcOrd="1" destOrd="0" parTransId="{151B54C8-7031-4A83-98E2-23120FFF2986}" sibTransId="{F7EBFBA9-CD56-4D6B-ABF0-3CC2B7F75EFC}"/>
    <dgm:cxn modelId="{E474ED55-D921-4B25-AD70-75DEBA8ECD1A}" srcId="{4714FB08-9FE4-47AB-A5A0-24CBFDA384D2}" destId="{A939F9B2-215D-426B-8EB9-BB5124342845}" srcOrd="2" destOrd="0" parTransId="{F5172410-C94E-41FE-91FB-675B91EE1DAC}" sibTransId="{72573B0F-7CC5-4E5E-B0B4-7A576C195E4E}"/>
    <dgm:cxn modelId="{655B528A-6465-40F0-8855-9019F06EC172}" type="presOf" srcId="{BE6C24CF-0748-44BA-906C-74A44B43CE52}" destId="{A5B0765F-B2A1-48C9-8D9B-FF6E4E684896}" srcOrd="0" destOrd="0" presId="urn:microsoft.com/office/officeart/2018/2/layout/IconVerticalSolidList"/>
    <dgm:cxn modelId="{199F27E8-F9AF-42EE-BB88-727C1CE3E0F8}" type="presOf" srcId="{A939F9B2-215D-426B-8EB9-BB5124342845}" destId="{BA14670F-B577-4F5E-A41E-D764B038E86E}" srcOrd="0" destOrd="0" presId="urn:microsoft.com/office/officeart/2018/2/layout/IconVerticalSolidList"/>
    <dgm:cxn modelId="{01D4D378-32E6-45B6-9A78-E921D87CB639}" type="presParOf" srcId="{3526BCA4-8B85-4EE5-8DC1-21A19EC88960}" destId="{767EA27E-4F7B-43ED-9D41-C09B322ED75A}" srcOrd="0" destOrd="0" presId="urn:microsoft.com/office/officeart/2018/2/layout/IconVerticalSolidList"/>
    <dgm:cxn modelId="{3401E899-1AB9-49A5-803E-13B786E16445}" type="presParOf" srcId="{767EA27E-4F7B-43ED-9D41-C09B322ED75A}" destId="{FD13F4D0-5563-429F-B7B7-9CDDA6EE6BE3}" srcOrd="0" destOrd="0" presId="urn:microsoft.com/office/officeart/2018/2/layout/IconVerticalSolidList"/>
    <dgm:cxn modelId="{440EA9A0-0D9D-4D66-A4CA-58F348FAF261}" type="presParOf" srcId="{767EA27E-4F7B-43ED-9D41-C09B322ED75A}" destId="{2DA3200B-E461-41DB-A33F-40100B09D1CF}" srcOrd="1" destOrd="0" presId="urn:microsoft.com/office/officeart/2018/2/layout/IconVerticalSolidList"/>
    <dgm:cxn modelId="{98242BE7-B404-4186-BEA8-A734E6A74597}" type="presParOf" srcId="{767EA27E-4F7B-43ED-9D41-C09B322ED75A}" destId="{1259EDC9-EA32-4F06-B7F4-A31398B661CF}" srcOrd="2" destOrd="0" presId="urn:microsoft.com/office/officeart/2018/2/layout/IconVerticalSolidList"/>
    <dgm:cxn modelId="{E7D9052F-9A47-45CC-B655-CAAE1CCC0B56}" type="presParOf" srcId="{767EA27E-4F7B-43ED-9D41-C09B322ED75A}" destId="{A5B0765F-B2A1-48C9-8D9B-FF6E4E684896}" srcOrd="3" destOrd="0" presId="urn:microsoft.com/office/officeart/2018/2/layout/IconVerticalSolidList"/>
    <dgm:cxn modelId="{CE4CA69D-A12F-45F4-91D5-262EBB43D635}" type="presParOf" srcId="{3526BCA4-8B85-4EE5-8DC1-21A19EC88960}" destId="{DD60B45E-50CE-4BCC-A209-7CE41E1D7B3D}" srcOrd="1" destOrd="0" presId="urn:microsoft.com/office/officeart/2018/2/layout/IconVerticalSolidList"/>
    <dgm:cxn modelId="{8A795E0F-558E-4D71-881C-CA03FBCB90F1}" type="presParOf" srcId="{3526BCA4-8B85-4EE5-8DC1-21A19EC88960}" destId="{86B05D18-EEF2-4196-B36A-9C1B3C0BCA66}" srcOrd="2" destOrd="0" presId="urn:microsoft.com/office/officeart/2018/2/layout/IconVerticalSolidList"/>
    <dgm:cxn modelId="{07568F69-A279-4592-BEB3-495225CF01AA}" type="presParOf" srcId="{86B05D18-EEF2-4196-B36A-9C1B3C0BCA66}" destId="{14769653-993B-4027-AC78-65C7C30E4FBB}" srcOrd="0" destOrd="0" presId="urn:microsoft.com/office/officeart/2018/2/layout/IconVerticalSolidList"/>
    <dgm:cxn modelId="{D8C32B2A-182E-4B3F-93C0-71A7FF1728C1}" type="presParOf" srcId="{86B05D18-EEF2-4196-B36A-9C1B3C0BCA66}" destId="{55ABC44A-2247-4D43-9F6F-BB2DBBCAA5F6}" srcOrd="1" destOrd="0" presId="urn:microsoft.com/office/officeart/2018/2/layout/IconVerticalSolidList"/>
    <dgm:cxn modelId="{8B223F7F-F78F-4D94-BA8E-5A20255E615D}" type="presParOf" srcId="{86B05D18-EEF2-4196-B36A-9C1B3C0BCA66}" destId="{953F7EED-BFAF-4ABE-A95C-CFBD210B4079}" srcOrd="2" destOrd="0" presId="urn:microsoft.com/office/officeart/2018/2/layout/IconVerticalSolidList"/>
    <dgm:cxn modelId="{996A0DCE-7A64-4F4E-8A65-53FE8218DD11}" type="presParOf" srcId="{86B05D18-EEF2-4196-B36A-9C1B3C0BCA66}" destId="{A1027314-962F-4FF3-9452-6774A9D10C77}" srcOrd="3" destOrd="0" presId="urn:microsoft.com/office/officeart/2018/2/layout/IconVerticalSolidList"/>
    <dgm:cxn modelId="{46038473-67FE-492A-AC06-2DF0DBA3D4C3}" type="presParOf" srcId="{3526BCA4-8B85-4EE5-8DC1-21A19EC88960}" destId="{D9C429D7-978E-4E2B-A763-0C70D13A3A5D}" srcOrd="3" destOrd="0" presId="urn:microsoft.com/office/officeart/2018/2/layout/IconVerticalSolidList"/>
    <dgm:cxn modelId="{F538A8FA-11F2-4961-BBEB-3C1D8DE7CAD4}" type="presParOf" srcId="{3526BCA4-8B85-4EE5-8DC1-21A19EC88960}" destId="{56B438C2-F300-40D5-A5C7-46DFAE30A4CA}" srcOrd="4" destOrd="0" presId="urn:microsoft.com/office/officeart/2018/2/layout/IconVerticalSolidList"/>
    <dgm:cxn modelId="{68639798-3B0C-4862-A4CD-E29F8381D3AB}" type="presParOf" srcId="{56B438C2-F300-40D5-A5C7-46DFAE30A4CA}" destId="{AFBC31FA-6901-4FD5-AE99-8E6CD92FAB10}" srcOrd="0" destOrd="0" presId="urn:microsoft.com/office/officeart/2018/2/layout/IconVerticalSolidList"/>
    <dgm:cxn modelId="{8AE95922-4C7D-444E-8B49-E8A321E4D1EC}" type="presParOf" srcId="{56B438C2-F300-40D5-A5C7-46DFAE30A4CA}" destId="{F7900055-0975-4849-8441-6F2BA06B0A79}" srcOrd="1" destOrd="0" presId="urn:microsoft.com/office/officeart/2018/2/layout/IconVerticalSolidList"/>
    <dgm:cxn modelId="{6B5EF33E-561A-49B2-AB99-79B1EDDE83F0}" type="presParOf" srcId="{56B438C2-F300-40D5-A5C7-46DFAE30A4CA}" destId="{4181127B-B06F-4DD3-A875-BBC95E706638}" srcOrd="2" destOrd="0" presId="urn:microsoft.com/office/officeart/2018/2/layout/IconVerticalSolidList"/>
    <dgm:cxn modelId="{48B9841B-8EF4-472C-99FE-A3DB830E0156}" type="presParOf" srcId="{56B438C2-F300-40D5-A5C7-46DFAE30A4CA}" destId="{BA14670F-B577-4F5E-A41E-D764B038E8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E76FB-1A4C-4057-ADB8-833E8A7F504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7BB58-B1E7-4D4C-8437-2DBA83BCE7CF}">
      <dgm:prSet/>
      <dgm:spPr/>
      <dgm:t>
        <a:bodyPr/>
        <a:lstStyle/>
        <a:p>
          <a:r>
            <a:rPr lang="cs-CZ" b="0" dirty="0"/>
            <a:t>vydávání dočasného OP pro výkon volebního práva</a:t>
          </a:r>
          <a:endParaRPr lang="en-US" b="0" dirty="0"/>
        </a:p>
      </dgm:t>
    </dgm:pt>
    <dgm:pt modelId="{08E030EC-E888-4B2F-ABAA-8D75CCC1DA7D}" type="parTrans" cxnId="{D8C75428-181D-4696-BE9E-7623B6D58E1E}">
      <dgm:prSet/>
      <dgm:spPr/>
      <dgm:t>
        <a:bodyPr/>
        <a:lstStyle/>
        <a:p>
          <a:endParaRPr lang="en-US"/>
        </a:p>
      </dgm:t>
    </dgm:pt>
    <dgm:pt modelId="{2FD31BD7-A829-4C0D-ABF0-B5E004A3147B}" type="sibTrans" cxnId="{D8C75428-181D-4696-BE9E-7623B6D58E1E}">
      <dgm:prSet/>
      <dgm:spPr/>
      <dgm:t>
        <a:bodyPr/>
        <a:lstStyle/>
        <a:p>
          <a:endParaRPr lang="en-US"/>
        </a:p>
      </dgm:t>
    </dgm:pt>
    <dgm:pt modelId="{B644648C-FC48-42AB-9EA0-66FBB050F8B4}">
      <dgm:prSet/>
      <dgm:spPr/>
      <dgm:t>
        <a:bodyPr/>
        <a:lstStyle/>
        <a:p>
          <a:r>
            <a:rPr lang="cs-CZ" b="1" dirty="0"/>
            <a:t>prodloužení platnosti občanského průkazu </a:t>
          </a:r>
          <a:r>
            <a:rPr lang="cs-CZ" dirty="0"/>
            <a:t>v případě úmrtí manžela nebo partnera na 3 měsíce</a:t>
          </a:r>
          <a:endParaRPr lang="en-US" dirty="0"/>
        </a:p>
      </dgm:t>
    </dgm:pt>
    <dgm:pt modelId="{5CEC1518-F66D-4065-837C-084CFF5F6C6B}" type="parTrans" cxnId="{074AA9CB-30E8-4DD4-9034-23607F519C81}">
      <dgm:prSet/>
      <dgm:spPr/>
      <dgm:t>
        <a:bodyPr/>
        <a:lstStyle/>
        <a:p>
          <a:endParaRPr lang="en-US"/>
        </a:p>
      </dgm:t>
    </dgm:pt>
    <dgm:pt modelId="{69FF3D04-A1E7-4A62-B8BE-6353BCC44BFA}" type="sibTrans" cxnId="{074AA9CB-30E8-4DD4-9034-23607F519C81}">
      <dgm:prSet/>
      <dgm:spPr/>
      <dgm:t>
        <a:bodyPr/>
        <a:lstStyle/>
        <a:p>
          <a:endParaRPr lang="en-US"/>
        </a:p>
      </dgm:t>
    </dgm:pt>
    <dgm:pt modelId="{B777A80D-A643-4478-82DD-69F170D1FE79}">
      <dgm:prSet/>
      <dgm:spPr/>
      <dgm:t>
        <a:bodyPr/>
        <a:lstStyle/>
        <a:p>
          <a:r>
            <a:rPr lang="cs-CZ" b="0" dirty="0"/>
            <a:t>možnost ponechat si neplatný cestovní doklad</a:t>
          </a:r>
          <a:endParaRPr lang="en-US" b="0" dirty="0"/>
        </a:p>
      </dgm:t>
    </dgm:pt>
    <dgm:pt modelId="{845CCF12-131C-4DBD-B72A-3FE16DF058FD}" type="parTrans" cxnId="{6FDB1C89-8647-4C02-8CDA-A2E3B24BA24E}">
      <dgm:prSet/>
      <dgm:spPr/>
      <dgm:t>
        <a:bodyPr/>
        <a:lstStyle/>
        <a:p>
          <a:endParaRPr lang="en-US"/>
        </a:p>
      </dgm:t>
    </dgm:pt>
    <dgm:pt modelId="{DD3D3CBF-2A2B-455F-ABA1-22D5B7648444}" type="sibTrans" cxnId="{6FDB1C89-8647-4C02-8CDA-A2E3B24BA24E}">
      <dgm:prSet/>
      <dgm:spPr/>
      <dgm:t>
        <a:bodyPr/>
        <a:lstStyle/>
        <a:p>
          <a:endParaRPr lang="en-US"/>
        </a:p>
      </dgm:t>
    </dgm:pt>
    <dgm:pt modelId="{EBAC61E5-F3C8-42F1-AC49-90ADF6A8F1FB}">
      <dgm:prSet/>
      <dgm:spPr/>
      <dgm:t>
        <a:bodyPr/>
        <a:lstStyle/>
        <a:p>
          <a:r>
            <a:rPr lang="cs-CZ" dirty="0"/>
            <a:t>možnost </a:t>
          </a:r>
          <a:r>
            <a:rPr lang="cs-CZ" b="1" dirty="0"/>
            <a:t>podat žádost </a:t>
          </a:r>
          <a:r>
            <a:rPr lang="cs-CZ" dirty="0"/>
            <a:t>o vydání cestovního dokladu a převzít cestovní doklad </a:t>
          </a:r>
          <a:r>
            <a:rPr lang="cs-CZ" b="1" dirty="0"/>
            <a:t>mimo pracoviště obecního úřadu ORP</a:t>
          </a:r>
          <a:endParaRPr lang="en-US" dirty="0"/>
        </a:p>
      </dgm:t>
    </dgm:pt>
    <dgm:pt modelId="{9CF484FC-2821-4253-BD89-1C65BBDCCB66}" type="parTrans" cxnId="{1A92F65A-EE9F-4C1F-8448-81965C62EEAF}">
      <dgm:prSet/>
      <dgm:spPr/>
      <dgm:t>
        <a:bodyPr/>
        <a:lstStyle/>
        <a:p>
          <a:endParaRPr lang="en-US"/>
        </a:p>
      </dgm:t>
    </dgm:pt>
    <dgm:pt modelId="{BD3738E1-12BB-4539-BC6C-F27ADA7EA1C5}" type="sibTrans" cxnId="{1A92F65A-EE9F-4C1F-8448-81965C62EEAF}">
      <dgm:prSet/>
      <dgm:spPr/>
      <dgm:t>
        <a:bodyPr/>
        <a:lstStyle/>
        <a:p>
          <a:endParaRPr lang="en-US"/>
        </a:p>
      </dgm:t>
    </dgm:pt>
    <dgm:pt modelId="{E5318D67-7D71-4965-A459-7962B5D1AAE5}" type="pres">
      <dgm:prSet presAssocID="{189E76FB-1A4C-4057-ADB8-833E8A7F5049}" presName="root" presStyleCnt="0">
        <dgm:presLayoutVars>
          <dgm:dir/>
          <dgm:resizeHandles val="exact"/>
        </dgm:presLayoutVars>
      </dgm:prSet>
      <dgm:spPr/>
    </dgm:pt>
    <dgm:pt modelId="{E86EFC8A-3597-42AA-B0C6-17E87185342C}" type="pres">
      <dgm:prSet presAssocID="{189E76FB-1A4C-4057-ADB8-833E8A7F5049}" presName="container" presStyleCnt="0">
        <dgm:presLayoutVars>
          <dgm:dir/>
          <dgm:resizeHandles val="exact"/>
        </dgm:presLayoutVars>
      </dgm:prSet>
      <dgm:spPr/>
    </dgm:pt>
    <dgm:pt modelId="{52C4814C-6B60-4955-9F4E-6B51271691DC}" type="pres">
      <dgm:prSet presAssocID="{9527BB58-B1E7-4D4C-8437-2DBA83BCE7CF}" presName="compNode" presStyleCnt="0"/>
      <dgm:spPr/>
    </dgm:pt>
    <dgm:pt modelId="{9DDB4B31-AB40-41D2-B6E2-EF1C265E7ED6}" type="pres">
      <dgm:prSet presAssocID="{9527BB58-B1E7-4D4C-8437-2DBA83BCE7CF}" presName="iconBgRect" presStyleLbl="bgShp" presStyleIdx="0" presStyleCnt="4"/>
      <dgm:spPr/>
    </dgm:pt>
    <dgm:pt modelId="{510802ED-CBD9-4B19-A362-BC0EC0AFD2AB}" type="pres">
      <dgm:prSet presAssocID="{9527BB58-B1E7-4D4C-8437-2DBA83BCE7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evřená obálka se souvislou výplní"/>
        </a:ext>
      </dgm:extLst>
    </dgm:pt>
    <dgm:pt modelId="{92959C50-AE82-4CBC-96D7-7C18E93626D7}" type="pres">
      <dgm:prSet presAssocID="{9527BB58-B1E7-4D4C-8437-2DBA83BCE7CF}" presName="spaceRect" presStyleCnt="0"/>
      <dgm:spPr/>
    </dgm:pt>
    <dgm:pt modelId="{5629C10E-6807-4983-B7AC-A02A19ADA2E7}" type="pres">
      <dgm:prSet presAssocID="{9527BB58-B1E7-4D4C-8437-2DBA83BCE7CF}" presName="textRect" presStyleLbl="revTx" presStyleIdx="0" presStyleCnt="4">
        <dgm:presLayoutVars>
          <dgm:chMax val="1"/>
          <dgm:chPref val="1"/>
        </dgm:presLayoutVars>
      </dgm:prSet>
      <dgm:spPr/>
    </dgm:pt>
    <dgm:pt modelId="{5C36F6CE-7887-4CB7-907A-B86002365B38}" type="pres">
      <dgm:prSet presAssocID="{2FD31BD7-A829-4C0D-ABF0-B5E004A3147B}" presName="sibTrans" presStyleLbl="sibTrans2D1" presStyleIdx="0" presStyleCnt="0"/>
      <dgm:spPr/>
    </dgm:pt>
    <dgm:pt modelId="{80CE5384-9CB1-466D-BA93-4264BBE25394}" type="pres">
      <dgm:prSet presAssocID="{B644648C-FC48-42AB-9EA0-66FBB050F8B4}" presName="compNode" presStyleCnt="0"/>
      <dgm:spPr/>
    </dgm:pt>
    <dgm:pt modelId="{559F058C-98AB-4332-A59C-3A21617F8081}" type="pres">
      <dgm:prSet presAssocID="{B644648C-FC48-42AB-9EA0-66FBB050F8B4}" presName="iconBgRect" presStyleLbl="bgShp" presStyleIdx="1" presStyleCnt="4"/>
      <dgm:spPr/>
    </dgm:pt>
    <dgm:pt modelId="{91EAB4CA-939F-4D58-A756-FD7F5B339BBF}" type="pres">
      <dgm:prSet presAssocID="{B644648C-FC48-42AB-9EA0-66FBB050F8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335DF8A7-8767-4564-967C-D445B23745E7}" type="pres">
      <dgm:prSet presAssocID="{B644648C-FC48-42AB-9EA0-66FBB050F8B4}" presName="spaceRect" presStyleCnt="0"/>
      <dgm:spPr/>
    </dgm:pt>
    <dgm:pt modelId="{9C79295B-EBAC-4415-843F-0D4FAF28D88C}" type="pres">
      <dgm:prSet presAssocID="{B644648C-FC48-42AB-9EA0-66FBB050F8B4}" presName="textRect" presStyleLbl="revTx" presStyleIdx="1" presStyleCnt="4">
        <dgm:presLayoutVars>
          <dgm:chMax val="1"/>
          <dgm:chPref val="1"/>
        </dgm:presLayoutVars>
      </dgm:prSet>
      <dgm:spPr/>
    </dgm:pt>
    <dgm:pt modelId="{6F5B4F27-78CD-401E-BBEC-423D28BED316}" type="pres">
      <dgm:prSet presAssocID="{69FF3D04-A1E7-4A62-B8BE-6353BCC44BFA}" presName="sibTrans" presStyleLbl="sibTrans2D1" presStyleIdx="0" presStyleCnt="0"/>
      <dgm:spPr/>
    </dgm:pt>
    <dgm:pt modelId="{9A5494BC-46DF-45FD-BEB3-DE988F531219}" type="pres">
      <dgm:prSet presAssocID="{B777A80D-A643-4478-82DD-69F170D1FE79}" presName="compNode" presStyleCnt="0"/>
      <dgm:spPr/>
    </dgm:pt>
    <dgm:pt modelId="{A609DE68-C43E-4E98-9635-38007FFFB440}" type="pres">
      <dgm:prSet presAssocID="{B777A80D-A643-4478-82DD-69F170D1FE79}" presName="iconBgRect" presStyleLbl="bgShp" presStyleIdx="2" presStyleCnt="4"/>
      <dgm:spPr/>
    </dgm:pt>
    <dgm:pt modelId="{E65C5EEF-8CD0-49FF-894A-E1CE947DB01D}" type="pres">
      <dgm:prSet presAssocID="{B777A80D-A643-4478-82DD-69F170D1FE7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EAD6EC7D-5B60-450C-8F24-D85144F18F07}" type="pres">
      <dgm:prSet presAssocID="{B777A80D-A643-4478-82DD-69F170D1FE79}" presName="spaceRect" presStyleCnt="0"/>
      <dgm:spPr/>
    </dgm:pt>
    <dgm:pt modelId="{781121E3-0087-4359-9CB3-FBCE080005F8}" type="pres">
      <dgm:prSet presAssocID="{B777A80D-A643-4478-82DD-69F170D1FE79}" presName="textRect" presStyleLbl="revTx" presStyleIdx="2" presStyleCnt="4">
        <dgm:presLayoutVars>
          <dgm:chMax val="1"/>
          <dgm:chPref val="1"/>
        </dgm:presLayoutVars>
      </dgm:prSet>
      <dgm:spPr/>
    </dgm:pt>
    <dgm:pt modelId="{B8256A22-3C16-49E0-8687-F6C42965838E}" type="pres">
      <dgm:prSet presAssocID="{DD3D3CBF-2A2B-455F-ABA1-22D5B7648444}" presName="sibTrans" presStyleLbl="sibTrans2D1" presStyleIdx="0" presStyleCnt="0"/>
      <dgm:spPr/>
    </dgm:pt>
    <dgm:pt modelId="{A6203DB6-1910-4298-ADC2-765CF14AC5CD}" type="pres">
      <dgm:prSet presAssocID="{EBAC61E5-F3C8-42F1-AC49-90ADF6A8F1FB}" presName="compNode" presStyleCnt="0"/>
      <dgm:spPr/>
    </dgm:pt>
    <dgm:pt modelId="{7041B813-E6B9-4322-89E5-8523626BC69C}" type="pres">
      <dgm:prSet presAssocID="{EBAC61E5-F3C8-42F1-AC49-90ADF6A8F1FB}" presName="iconBgRect" presStyleLbl="bgShp" presStyleIdx="3" presStyleCnt="4"/>
      <dgm:spPr/>
    </dgm:pt>
    <dgm:pt modelId="{3C178305-8804-410A-9082-9CA54C0E9596}" type="pres">
      <dgm:prSet presAssocID="{EBAC61E5-F3C8-42F1-AC49-90ADF6A8F1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Školní budova se souvislou výplní"/>
        </a:ext>
      </dgm:extLst>
    </dgm:pt>
    <dgm:pt modelId="{12EABF12-0707-470A-96E7-7293E1A26C64}" type="pres">
      <dgm:prSet presAssocID="{EBAC61E5-F3C8-42F1-AC49-90ADF6A8F1FB}" presName="spaceRect" presStyleCnt="0"/>
      <dgm:spPr/>
    </dgm:pt>
    <dgm:pt modelId="{4F187DC9-93D9-4607-A0CF-B37EB820CC5F}" type="pres">
      <dgm:prSet presAssocID="{EBAC61E5-F3C8-42F1-AC49-90ADF6A8F1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64B2108-6765-41EC-8448-AC7945F82CD9}" type="presOf" srcId="{B644648C-FC48-42AB-9EA0-66FBB050F8B4}" destId="{9C79295B-EBAC-4415-843F-0D4FAF28D88C}" srcOrd="0" destOrd="0" presId="urn:microsoft.com/office/officeart/2018/2/layout/IconCircleList"/>
    <dgm:cxn modelId="{AFF66A18-B639-436F-8595-937CC692C4BB}" type="presOf" srcId="{DD3D3CBF-2A2B-455F-ABA1-22D5B7648444}" destId="{B8256A22-3C16-49E0-8687-F6C42965838E}" srcOrd="0" destOrd="0" presId="urn:microsoft.com/office/officeart/2018/2/layout/IconCircleList"/>
    <dgm:cxn modelId="{4F81F725-0095-4789-821D-9FE9D5FE352D}" type="presOf" srcId="{EBAC61E5-F3C8-42F1-AC49-90ADF6A8F1FB}" destId="{4F187DC9-93D9-4607-A0CF-B37EB820CC5F}" srcOrd="0" destOrd="0" presId="urn:microsoft.com/office/officeart/2018/2/layout/IconCircleList"/>
    <dgm:cxn modelId="{D8C75428-181D-4696-BE9E-7623B6D58E1E}" srcId="{189E76FB-1A4C-4057-ADB8-833E8A7F5049}" destId="{9527BB58-B1E7-4D4C-8437-2DBA83BCE7CF}" srcOrd="0" destOrd="0" parTransId="{08E030EC-E888-4B2F-ABAA-8D75CCC1DA7D}" sibTransId="{2FD31BD7-A829-4C0D-ABF0-B5E004A3147B}"/>
    <dgm:cxn modelId="{3EFA6229-EC13-43EF-8D30-DEC606E07042}" type="presOf" srcId="{69FF3D04-A1E7-4A62-B8BE-6353BCC44BFA}" destId="{6F5B4F27-78CD-401E-BBEC-423D28BED316}" srcOrd="0" destOrd="0" presId="urn:microsoft.com/office/officeart/2018/2/layout/IconCircleList"/>
    <dgm:cxn modelId="{FD8DE632-F554-4450-8907-089CB5D5953A}" type="presOf" srcId="{2FD31BD7-A829-4C0D-ABF0-B5E004A3147B}" destId="{5C36F6CE-7887-4CB7-907A-B86002365B38}" srcOrd="0" destOrd="0" presId="urn:microsoft.com/office/officeart/2018/2/layout/IconCircleList"/>
    <dgm:cxn modelId="{40CBB264-06E5-4FA6-85DE-600D7BA54386}" type="presOf" srcId="{9527BB58-B1E7-4D4C-8437-2DBA83BCE7CF}" destId="{5629C10E-6807-4983-B7AC-A02A19ADA2E7}" srcOrd="0" destOrd="0" presId="urn:microsoft.com/office/officeart/2018/2/layout/IconCircleList"/>
    <dgm:cxn modelId="{F79CAB6E-2C6F-47E4-B357-51DD39B12E56}" type="presOf" srcId="{B777A80D-A643-4478-82DD-69F170D1FE79}" destId="{781121E3-0087-4359-9CB3-FBCE080005F8}" srcOrd="0" destOrd="0" presId="urn:microsoft.com/office/officeart/2018/2/layout/IconCircleList"/>
    <dgm:cxn modelId="{92CEFF4F-C709-4BAE-BE97-DDB92252AAD1}" type="presOf" srcId="{189E76FB-1A4C-4057-ADB8-833E8A7F5049}" destId="{E5318D67-7D71-4965-A459-7962B5D1AAE5}" srcOrd="0" destOrd="0" presId="urn:microsoft.com/office/officeart/2018/2/layout/IconCircleList"/>
    <dgm:cxn modelId="{1A92F65A-EE9F-4C1F-8448-81965C62EEAF}" srcId="{189E76FB-1A4C-4057-ADB8-833E8A7F5049}" destId="{EBAC61E5-F3C8-42F1-AC49-90ADF6A8F1FB}" srcOrd="3" destOrd="0" parTransId="{9CF484FC-2821-4253-BD89-1C65BBDCCB66}" sibTransId="{BD3738E1-12BB-4539-BC6C-F27ADA7EA1C5}"/>
    <dgm:cxn modelId="{6FDB1C89-8647-4C02-8CDA-A2E3B24BA24E}" srcId="{189E76FB-1A4C-4057-ADB8-833E8A7F5049}" destId="{B777A80D-A643-4478-82DD-69F170D1FE79}" srcOrd="2" destOrd="0" parTransId="{845CCF12-131C-4DBD-B72A-3FE16DF058FD}" sibTransId="{DD3D3CBF-2A2B-455F-ABA1-22D5B7648444}"/>
    <dgm:cxn modelId="{074AA9CB-30E8-4DD4-9034-23607F519C81}" srcId="{189E76FB-1A4C-4057-ADB8-833E8A7F5049}" destId="{B644648C-FC48-42AB-9EA0-66FBB050F8B4}" srcOrd="1" destOrd="0" parTransId="{5CEC1518-F66D-4065-837C-084CFF5F6C6B}" sibTransId="{69FF3D04-A1E7-4A62-B8BE-6353BCC44BFA}"/>
    <dgm:cxn modelId="{F53104E9-04B2-43D3-AFED-BA27227757B9}" type="presParOf" srcId="{E5318D67-7D71-4965-A459-7962B5D1AAE5}" destId="{E86EFC8A-3597-42AA-B0C6-17E87185342C}" srcOrd="0" destOrd="0" presId="urn:microsoft.com/office/officeart/2018/2/layout/IconCircleList"/>
    <dgm:cxn modelId="{62D59BE7-D0FA-4632-BC1F-BCC7CF24A81E}" type="presParOf" srcId="{E86EFC8A-3597-42AA-B0C6-17E87185342C}" destId="{52C4814C-6B60-4955-9F4E-6B51271691DC}" srcOrd="0" destOrd="0" presId="urn:microsoft.com/office/officeart/2018/2/layout/IconCircleList"/>
    <dgm:cxn modelId="{C00341D8-6D75-4122-95A1-730222028F85}" type="presParOf" srcId="{52C4814C-6B60-4955-9F4E-6B51271691DC}" destId="{9DDB4B31-AB40-41D2-B6E2-EF1C265E7ED6}" srcOrd="0" destOrd="0" presId="urn:microsoft.com/office/officeart/2018/2/layout/IconCircleList"/>
    <dgm:cxn modelId="{741D323F-BCC5-48BE-A2A0-6CDE5C124208}" type="presParOf" srcId="{52C4814C-6B60-4955-9F4E-6B51271691DC}" destId="{510802ED-CBD9-4B19-A362-BC0EC0AFD2AB}" srcOrd="1" destOrd="0" presId="urn:microsoft.com/office/officeart/2018/2/layout/IconCircleList"/>
    <dgm:cxn modelId="{075957C4-41E9-413A-BB11-9AB5D8C14353}" type="presParOf" srcId="{52C4814C-6B60-4955-9F4E-6B51271691DC}" destId="{92959C50-AE82-4CBC-96D7-7C18E93626D7}" srcOrd="2" destOrd="0" presId="urn:microsoft.com/office/officeart/2018/2/layout/IconCircleList"/>
    <dgm:cxn modelId="{09FA4D84-7E0C-485F-ACE1-0E18DC2974FB}" type="presParOf" srcId="{52C4814C-6B60-4955-9F4E-6B51271691DC}" destId="{5629C10E-6807-4983-B7AC-A02A19ADA2E7}" srcOrd="3" destOrd="0" presId="urn:microsoft.com/office/officeart/2018/2/layout/IconCircleList"/>
    <dgm:cxn modelId="{14428272-6D57-46D0-9AA6-D2AF585503DB}" type="presParOf" srcId="{E86EFC8A-3597-42AA-B0C6-17E87185342C}" destId="{5C36F6CE-7887-4CB7-907A-B86002365B38}" srcOrd="1" destOrd="0" presId="urn:microsoft.com/office/officeart/2018/2/layout/IconCircleList"/>
    <dgm:cxn modelId="{C3917B09-4838-4561-A13B-7CCDF8EAFBE3}" type="presParOf" srcId="{E86EFC8A-3597-42AA-B0C6-17E87185342C}" destId="{80CE5384-9CB1-466D-BA93-4264BBE25394}" srcOrd="2" destOrd="0" presId="urn:microsoft.com/office/officeart/2018/2/layout/IconCircleList"/>
    <dgm:cxn modelId="{4B729EA1-EF58-42F9-AA7F-8D1A8109200B}" type="presParOf" srcId="{80CE5384-9CB1-466D-BA93-4264BBE25394}" destId="{559F058C-98AB-4332-A59C-3A21617F8081}" srcOrd="0" destOrd="0" presId="urn:microsoft.com/office/officeart/2018/2/layout/IconCircleList"/>
    <dgm:cxn modelId="{5E1AFEB7-7F2F-43D6-8F96-63B44DF001DD}" type="presParOf" srcId="{80CE5384-9CB1-466D-BA93-4264BBE25394}" destId="{91EAB4CA-939F-4D58-A756-FD7F5B339BBF}" srcOrd="1" destOrd="0" presId="urn:microsoft.com/office/officeart/2018/2/layout/IconCircleList"/>
    <dgm:cxn modelId="{3A63A696-61EA-4B60-88B3-96DE44C47A05}" type="presParOf" srcId="{80CE5384-9CB1-466D-BA93-4264BBE25394}" destId="{335DF8A7-8767-4564-967C-D445B23745E7}" srcOrd="2" destOrd="0" presId="urn:microsoft.com/office/officeart/2018/2/layout/IconCircleList"/>
    <dgm:cxn modelId="{A896A332-0603-4BA3-8072-A511C3B6B64D}" type="presParOf" srcId="{80CE5384-9CB1-466D-BA93-4264BBE25394}" destId="{9C79295B-EBAC-4415-843F-0D4FAF28D88C}" srcOrd="3" destOrd="0" presId="urn:microsoft.com/office/officeart/2018/2/layout/IconCircleList"/>
    <dgm:cxn modelId="{2F515D8A-B98B-4584-B05D-E37B09B95298}" type="presParOf" srcId="{E86EFC8A-3597-42AA-B0C6-17E87185342C}" destId="{6F5B4F27-78CD-401E-BBEC-423D28BED316}" srcOrd="3" destOrd="0" presId="urn:microsoft.com/office/officeart/2018/2/layout/IconCircleList"/>
    <dgm:cxn modelId="{1FF0D194-B69F-42B7-9AC8-C9F53D706903}" type="presParOf" srcId="{E86EFC8A-3597-42AA-B0C6-17E87185342C}" destId="{9A5494BC-46DF-45FD-BEB3-DE988F531219}" srcOrd="4" destOrd="0" presId="urn:microsoft.com/office/officeart/2018/2/layout/IconCircleList"/>
    <dgm:cxn modelId="{414156B1-13FB-4E87-9644-A8D394BA38AC}" type="presParOf" srcId="{9A5494BC-46DF-45FD-BEB3-DE988F531219}" destId="{A609DE68-C43E-4E98-9635-38007FFFB440}" srcOrd="0" destOrd="0" presId="urn:microsoft.com/office/officeart/2018/2/layout/IconCircleList"/>
    <dgm:cxn modelId="{20C11382-9D71-4264-BF47-0B4A3BC2A12D}" type="presParOf" srcId="{9A5494BC-46DF-45FD-BEB3-DE988F531219}" destId="{E65C5EEF-8CD0-49FF-894A-E1CE947DB01D}" srcOrd="1" destOrd="0" presId="urn:microsoft.com/office/officeart/2018/2/layout/IconCircleList"/>
    <dgm:cxn modelId="{46AC8983-F706-44B8-9A09-5B71839B6D51}" type="presParOf" srcId="{9A5494BC-46DF-45FD-BEB3-DE988F531219}" destId="{EAD6EC7D-5B60-450C-8F24-D85144F18F07}" srcOrd="2" destOrd="0" presId="urn:microsoft.com/office/officeart/2018/2/layout/IconCircleList"/>
    <dgm:cxn modelId="{53015A92-1603-4951-9ECC-C7672ED5ED81}" type="presParOf" srcId="{9A5494BC-46DF-45FD-BEB3-DE988F531219}" destId="{781121E3-0087-4359-9CB3-FBCE080005F8}" srcOrd="3" destOrd="0" presId="urn:microsoft.com/office/officeart/2018/2/layout/IconCircleList"/>
    <dgm:cxn modelId="{08510E68-F833-4AAC-9EC3-8ED653EB6EE9}" type="presParOf" srcId="{E86EFC8A-3597-42AA-B0C6-17E87185342C}" destId="{B8256A22-3C16-49E0-8687-F6C42965838E}" srcOrd="5" destOrd="0" presId="urn:microsoft.com/office/officeart/2018/2/layout/IconCircleList"/>
    <dgm:cxn modelId="{45867842-AE6E-4085-8DE7-B0C5E81F3886}" type="presParOf" srcId="{E86EFC8A-3597-42AA-B0C6-17E87185342C}" destId="{A6203DB6-1910-4298-ADC2-765CF14AC5CD}" srcOrd="6" destOrd="0" presId="urn:microsoft.com/office/officeart/2018/2/layout/IconCircleList"/>
    <dgm:cxn modelId="{A563C67D-6F9D-4EC4-B024-2FF7B930B6B7}" type="presParOf" srcId="{A6203DB6-1910-4298-ADC2-765CF14AC5CD}" destId="{7041B813-E6B9-4322-89E5-8523626BC69C}" srcOrd="0" destOrd="0" presId="urn:microsoft.com/office/officeart/2018/2/layout/IconCircleList"/>
    <dgm:cxn modelId="{BA00A579-B018-4281-A410-C57C7E7D9292}" type="presParOf" srcId="{A6203DB6-1910-4298-ADC2-765CF14AC5CD}" destId="{3C178305-8804-410A-9082-9CA54C0E9596}" srcOrd="1" destOrd="0" presId="urn:microsoft.com/office/officeart/2018/2/layout/IconCircleList"/>
    <dgm:cxn modelId="{BF8BA704-B105-403D-BEEA-05E403773C5D}" type="presParOf" srcId="{A6203DB6-1910-4298-ADC2-765CF14AC5CD}" destId="{12EABF12-0707-470A-96E7-7293E1A26C64}" srcOrd="2" destOrd="0" presId="urn:microsoft.com/office/officeart/2018/2/layout/IconCircleList"/>
    <dgm:cxn modelId="{13EBEDE1-FCB8-42A8-AAD6-FAD58EDEDB89}" type="presParOf" srcId="{A6203DB6-1910-4298-ADC2-765CF14AC5CD}" destId="{4F187DC9-93D9-4607-A0CF-B37EB820CC5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14FB08-9FE4-47AB-A5A0-24CBFDA384D2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6C24CF-0748-44BA-906C-74A44B43CE5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</a:rPr>
            <a:t>Hlavní cíle projektu:</a:t>
          </a:r>
          <a:endParaRPr lang="en-US" dirty="0">
            <a:solidFill>
              <a:schemeClr val="bg1"/>
            </a:solidFill>
          </a:endParaRPr>
        </a:p>
      </dgm:t>
    </dgm:pt>
    <dgm:pt modelId="{EC4B78F7-0EE9-4A9A-8A34-5C295834ED77}" type="parTrans" cxnId="{81484615-5A6E-4886-9DBA-985BE6B363DD}">
      <dgm:prSet/>
      <dgm:spPr/>
      <dgm:t>
        <a:bodyPr/>
        <a:lstStyle/>
        <a:p>
          <a:endParaRPr lang="en-US"/>
        </a:p>
      </dgm:t>
    </dgm:pt>
    <dgm:pt modelId="{A0FFA2C3-16DC-4E96-B6CD-5AE16171E440}" type="sibTrans" cxnId="{81484615-5A6E-4886-9DBA-985BE6B363DD}">
      <dgm:prSet/>
      <dgm:spPr/>
      <dgm:t>
        <a:bodyPr/>
        <a:lstStyle/>
        <a:p>
          <a:endParaRPr lang="en-US"/>
        </a:p>
      </dgm:t>
    </dgm:pt>
    <dgm:pt modelId="{21B29B07-D6DB-42AB-A74F-671D1975601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u="none" strike="noStrike" cap="none" dirty="0">
              <a:solidFill>
                <a:schemeClr val="bg1"/>
              </a:solidFill>
              <a:ea typeface="DM Sans"/>
              <a:cs typeface="DM Sans"/>
              <a:sym typeface="DM Sans"/>
            </a:rPr>
            <a:t>Elektronická Sbírka zákonů a mezinárodních smluv e-Sbírka </a:t>
          </a:r>
          <a:endParaRPr lang="en-US" b="1" dirty="0">
            <a:solidFill>
              <a:schemeClr val="bg1"/>
            </a:solidFill>
          </a:endParaRPr>
        </a:p>
      </dgm:t>
    </dgm:pt>
    <dgm:pt modelId="{151B54C8-7031-4A83-98E2-23120FFF2986}" type="parTrans" cxnId="{DEA70E75-851B-4216-96A1-D0210B1739E8}">
      <dgm:prSet/>
      <dgm:spPr/>
      <dgm:t>
        <a:bodyPr/>
        <a:lstStyle/>
        <a:p>
          <a:endParaRPr lang="en-US"/>
        </a:p>
      </dgm:t>
    </dgm:pt>
    <dgm:pt modelId="{F7EBFBA9-CD56-4D6B-ABF0-3CC2B7F75EFC}" type="sibTrans" cxnId="{DEA70E75-851B-4216-96A1-D0210B1739E8}">
      <dgm:prSet/>
      <dgm:spPr/>
      <dgm:t>
        <a:bodyPr/>
        <a:lstStyle/>
        <a:p>
          <a:endParaRPr lang="en-US"/>
        </a:p>
      </dgm:t>
    </dgm:pt>
    <dgm:pt modelId="{A939F9B2-215D-426B-8EB9-BB51243428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  <a:ea typeface="DM Sans"/>
              <a:cs typeface="DM Sans"/>
              <a:sym typeface="DM Sans"/>
            </a:rPr>
            <a:t>Jednotný nástroj pro tvorbu e‑Legislativa </a:t>
          </a:r>
          <a:endParaRPr lang="en-US" b="1" dirty="0">
            <a:solidFill>
              <a:schemeClr val="bg1"/>
            </a:solidFill>
          </a:endParaRPr>
        </a:p>
      </dgm:t>
    </dgm:pt>
    <dgm:pt modelId="{F5172410-C94E-41FE-91FB-675B91EE1DAC}" type="parTrans" cxnId="{E474ED55-D921-4B25-AD70-75DEBA8ECD1A}">
      <dgm:prSet/>
      <dgm:spPr/>
      <dgm:t>
        <a:bodyPr/>
        <a:lstStyle/>
        <a:p>
          <a:endParaRPr lang="en-US"/>
        </a:p>
      </dgm:t>
    </dgm:pt>
    <dgm:pt modelId="{72573B0F-7CC5-4E5E-B0B4-7A576C195E4E}" type="sibTrans" cxnId="{E474ED55-D921-4B25-AD70-75DEBA8ECD1A}">
      <dgm:prSet/>
      <dgm:spPr/>
      <dgm:t>
        <a:bodyPr/>
        <a:lstStyle/>
        <a:p>
          <a:endParaRPr lang="en-US"/>
        </a:p>
      </dgm:t>
    </dgm:pt>
    <dgm:pt modelId="{3526BCA4-8B85-4EE5-8DC1-21A19EC88960}" type="pres">
      <dgm:prSet presAssocID="{4714FB08-9FE4-47AB-A5A0-24CBFDA384D2}" presName="root" presStyleCnt="0">
        <dgm:presLayoutVars>
          <dgm:dir/>
          <dgm:resizeHandles val="exact"/>
        </dgm:presLayoutVars>
      </dgm:prSet>
      <dgm:spPr/>
    </dgm:pt>
    <dgm:pt modelId="{767EA27E-4F7B-43ED-9D41-C09B322ED75A}" type="pres">
      <dgm:prSet presAssocID="{BE6C24CF-0748-44BA-906C-74A44B43CE52}" presName="compNode" presStyleCnt="0"/>
      <dgm:spPr/>
    </dgm:pt>
    <dgm:pt modelId="{FD13F4D0-5563-429F-B7B7-9CDDA6EE6BE3}" type="pres">
      <dgm:prSet presAssocID="{BE6C24CF-0748-44BA-906C-74A44B43CE52}" presName="bgRect" presStyleLbl="bgShp" presStyleIdx="0" presStyleCnt="3" custLinFactNeighborY="-10899"/>
      <dgm:spPr>
        <a:xfrm>
          <a:off x="0" y="0"/>
          <a:ext cx="10864273" cy="1242935"/>
        </a:xfrm>
        <a:prstGeom prst="roundRect">
          <a:avLst>
            <a:gd name="adj" fmla="val 10000"/>
          </a:avLst>
        </a:prstGeom>
      </dgm:spPr>
    </dgm:pt>
    <dgm:pt modelId="{2DA3200B-E461-41DB-A33F-40100B09D1CF}" type="pres">
      <dgm:prSet presAssocID="{BE6C24CF-0748-44BA-906C-74A44B43CE52}" presName="iconRect" presStyleLbl="node1" presStyleIdx="0" presStyleCnt="3" custScaleX="114519" custScaleY="108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1259EDC9-EA32-4F06-B7F4-A31398B661CF}" type="pres">
      <dgm:prSet presAssocID="{BE6C24CF-0748-44BA-906C-74A44B43CE52}" presName="spaceRect" presStyleCnt="0"/>
      <dgm:spPr/>
    </dgm:pt>
    <dgm:pt modelId="{A5B0765F-B2A1-48C9-8D9B-FF6E4E684896}" type="pres">
      <dgm:prSet presAssocID="{BE6C24CF-0748-44BA-906C-74A44B43CE52}" presName="parTx" presStyleLbl="revTx" presStyleIdx="0" presStyleCnt="3">
        <dgm:presLayoutVars>
          <dgm:chMax val="0"/>
          <dgm:chPref val="0"/>
        </dgm:presLayoutVars>
      </dgm:prSet>
      <dgm:spPr/>
    </dgm:pt>
    <dgm:pt modelId="{DD60B45E-50CE-4BCC-A209-7CE41E1D7B3D}" type="pres">
      <dgm:prSet presAssocID="{A0FFA2C3-16DC-4E96-B6CD-5AE16171E440}" presName="sibTrans" presStyleCnt="0"/>
      <dgm:spPr/>
    </dgm:pt>
    <dgm:pt modelId="{86B05D18-EEF2-4196-B36A-9C1B3C0BCA66}" type="pres">
      <dgm:prSet presAssocID="{21B29B07-D6DB-42AB-A74F-671D1975601F}" presName="compNode" presStyleCnt="0"/>
      <dgm:spPr/>
    </dgm:pt>
    <dgm:pt modelId="{14769653-993B-4027-AC78-65C7C30E4FBB}" type="pres">
      <dgm:prSet presAssocID="{21B29B07-D6DB-42AB-A74F-671D1975601F}" presName="bgRect" presStyleLbl="bgShp" presStyleIdx="1" presStyleCnt="3" custLinFactNeighborX="-74" custLinFactNeighborY="-10452"/>
      <dgm:spPr>
        <a:xfrm>
          <a:off x="0" y="1405235"/>
          <a:ext cx="10864273" cy="1242935"/>
        </a:xfrm>
        <a:prstGeom prst="roundRect">
          <a:avLst>
            <a:gd name="adj" fmla="val 10000"/>
          </a:avLst>
        </a:prstGeom>
      </dgm:spPr>
    </dgm:pt>
    <dgm:pt modelId="{55ABC44A-2247-4D43-9F6F-BB2DBBCAA5F6}" type="pres">
      <dgm:prSet presAssocID="{21B29B07-D6DB-42AB-A74F-671D1975601F}" presName="iconRect" presStyleLbl="node1" presStyleIdx="1" presStyleCnt="3" custScaleX="130973" custScaleY="119506" custLinFactNeighborX="-1260" custLinFactNeighborY="-449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Knihy se souvislou výplní"/>
        </a:ext>
      </dgm:extLst>
    </dgm:pt>
    <dgm:pt modelId="{953F7EED-BFAF-4ABE-A95C-CFBD210B4079}" type="pres">
      <dgm:prSet presAssocID="{21B29B07-D6DB-42AB-A74F-671D1975601F}" presName="spaceRect" presStyleCnt="0"/>
      <dgm:spPr/>
    </dgm:pt>
    <dgm:pt modelId="{A1027314-962F-4FF3-9452-6774A9D10C77}" type="pres">
      <dgm:prSet presAssocID="{21B29B07-D6DB-42AB-A74F-671D1975601F}" presName="parTx" presStyleLbl="revTx" presStyleIdx="1" presStyleCnt="3" custScaleY="62819">
        <dgm:presLayoutVars>
          <dgm:chMax val="0"/>
          <dgm:chPref val="0"/>
        </dgm:presLayoutVars>
      </dgm:prSet>
      <dgm:spPr/>
    </dgm:pt>
    <dgm:pt modelId="{D9C429D7-978E-4E2B-A763-0C70D13A3A5D}" type="pres">
      <dgm:prSet presAssocID="{F7EBFBA9-CD56-4D6B-ABF0-3CC2B7F75EFC}" presName="sibTrans" presStyleCnt="0"/>
      <dgm:spPr/>
    </dgm:pt>
    <dgm:pt modelId="{56B438C2-F300-40D5-A5C7-46DFAE30A4CA}" type="pres">
      <dgm:prSet presAssocID="{A939F9B2-215D-426B-8EB9-BB5124342845}" presName="compNode" presStyleCnt="0"/>
      <dgm:spPr/>
    </dgm:pt>
    <dgm:pt modelId="{AFBC31FA-6901-4FD5-AE99-8E6CD92FAB10}" type="pres">
      <dgm:prSet presAssocID="{A939F9B2-215D-426B-8EB9-BB5124342845}" presName="bgRect" presStyleLbl="bgShp" presStyleIdx="2" presStyleCnt="3" custScaleY="87093" custLinFactNeighborY="-23232"/>
      <dgm:spPr>
        <a:xfrm>
          <a:off x="0" y="2899324"/>
          <a:ext cx="10864273" cy="1082510"/>
        </a:xfrm>
        <a:prstGeom prst="roundRect">
          <a:avLst>
            <a:gd name="adj" fmla="val 10000"/>
          </a:avLst>
        </a:prstGeom>
      </dgm:spPr>
    </dgm:pt>
    <dgm:pt modelId="{F7900055-0975-4849-8441-6F2BA06B0A79}" type="pres">
      <dgm:prSet presAssocID="{A939F9B2-215D-426B-8EB9-BB5124342845}" presName="iconRect" presStyleLbl="node1" presStyleIdx="2" presStyleCnt="3" custScaleX="125666" custScaleY="116688" custLinFactNeighborX="-99" custLinFactNeighborY="-4297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Psací stroj se souvislou výplní"/>
        </a:ext>
      </dgm:extLst>
    </dgm:pt>
    <dgm:pt modelId="{4181127B-B06F-4DD3-A875-BBC95E706638}" type="pres">
      <dgm:prSet presAssocID="{A939F9B2-215D-426B-8EB9-BB5124342845}" presName="spaceRect" presStyleCnt="0"/>
      <dgm:spPr/>
    </dgm:pt>
    <dgm:pt modelId="{BA14670F-B577-4F5E-A41E-D764B038E86E}" type="pres">
      <dgm:prSet presAssocID="{A939F9B2-215D-426B-8EB9-BB5124342845}" presName="parTx" presStyleLbl="revTx" presStyleIdx="2" presStyleCnt="3" custScaleY="49171" custLinFactNeighborX="0" custLinFactNeighborY="-20645">
        <dgm:presLayoutVars>
          <dgm:chMax val="0"/>
          <dgm:chPref val="0"/>
        </dgm:presLayoutVars>
      </dgm:prSet>
      <dgm:spPr/>
    </dgm:pt>
  </dgm:ptLst>
  <dgm:cxnLst>
    <dgm:cxn modelId="{81484615-5A6E-4886-9DBA-985BE6B363DD}" srcId="{4714FB08-9FE4-47AB-A5A0-24CBFDA384D2}" destId="{BE6C24CF-0748-44BA-906C-74A44B43CE52}" srcOrd="0" destOrd="0" parTransId="{EC4B78F7-0EE9-4A9A-8A34-5C295834ED77}" sibTransId="{A0FFA2C3-16DC-4E96-B6CD-5AE16171E440}"/>
    <dgm:cxn modelId="{7046AA6B-8609-4E81-8AA0-8CB1BBEC4FAC}" type="presOf" srcId="{BE6C24CF-0748-44BA-906C-74A44B43CE52}" destId="{A5B0765F-B2A1-48C9-8D9B-FF6E4E684896}" srcOrd="0" destOrd="0" presId="urn:microsoft.com/office/officeart/2018/2/layout/IconVerticalSolidList"/>
    <dgm:cxn modelId="{DEA70E75-851B-4216-96A1-D0210B1739E8}" srcId="{4714FB08-9FE4-47AB-A5A0-24CBFDA384D2}" destId="{21B29B07-D6DB-42AB-A74F-671D1975601F}" srcOrd="1" destOrd="0" parTransId="{151B54C8-7031-4A83-98E2-23120FFF2986}" sibTransId="{F7EBFBA9-CD56-4D6B-ABF0-3CC2B7F75EFC}"/>
    <dgm:cxn modelId="{E474ED55-D921-4B25-AD70-75DEBA8ECD1A}" srcId="{4714FB08-9FE4-47AB-A5A0-24CBFDA384D2}" destId="{A939F9B2-215D-426B-8EB9-BB5124342845}" srcOrd="2" destOrd="0" parTransId="{F5172410-C94E-41FE-91FB-675B91EE1DAC}" sibTransId="{72573B0F-7CC5-4E5E-B0B4-7A576C195E4E}"/>
    <dgm:cxn modelId="{1AA8E27F-190A-4A97-B7F6-FF84DA2E2B53}" type="presOf" srcId="{A939F9B2-215D-426B-8EB9-BB5124342845}" destId="{BA14670F-B577-4F5E-A41E-D764B038E86E}" srcOrd="0" destOrd="0" presId="urn:microsoft.com/office/officeart/2018/2/layout/IconVerticalSolidList"/>
    <dgm:cxn modelId="{DD410B8F-EBBB-4228-91C2-23A3FFC293B0}" type="presOf" srcId="{21B29B07-D6DB-42AB-A74F-671D1975601F}" destId="{A1027314-962F-4FF3-9452-6774A9D10C77}" srcOrd="0" destOrd="0" presId="urn:microsoft.com/office/officeart/2018/2/layout/IconVerticalSolidList"/>
    <dgm:cxn modelId="{0927B6FC-46C1-4AE1-9438-6D7775DBCEB7}" type="presOf" srcId="{4714FB08-9FE4-47AB-A5A0-24CBFDA384D2}" destId="{3526BCA4-8B85-4EE5-8DC1-21A19EC88960}" srcOrd="0" destOrd="0" presId="urn:microsoft.com/office/officeart/2018/2/layout/IconVerticalSolidList"/>
    <dgm:cxn modelId="{5B8E2F85-C69E-4CAE-8A34-41B786C465BE}" type="presParOf" srcId="{3526BCA4-8B85-4EE5-8DC1-21A19EC88960}" destId="{767EA27E-4F7B-43ED-9D41-C09B322ED75A}" srcOrd="0" destOrd="0" presId="urn:microsoft.com/office/officeart/2018/2/layout/IconVerticalSolidList"/>
    <dgm:cxn modelId="{940F17AD-13C3-4259-A360-4BB13D58B8A4}" type="presParOf" srcId="{767EA27E-4F7B-43ED-9D41-C09B322ED75A}" destId="{FD13F4D0-5563-429F-B7B7-9CDDA6EE6BE3}" srcOrd="0" destOrd="0" presId="urn:microsoft.com/office/officeart/2018/2/layout/IconVerticalSolidList"/>
    <dgm:cxn modelId="{5802C09E-AA46-46D1-BE0E-880525FF4134}" type="presParOf" srcId="{767EA27E-4F7B-43ED-9D41-C09B322ED75A}" destId="{2DA3200B-E461-41DB-A33F-40100B09D1CF}" srcOrd="1" destOrd="0" presId="urn:microsoft.com/office/officeart/2018/2/layout/IconVerticalSolidList"/>
    <dgm:cxn modelId="{711AA839-B77C-4F8D-936C-AA2145406D24}" type="presParOf" srcId="{767EA27E-4F7B-43ED-9D41-C09B322ED75A}" destId="{1259EDC9-EA32-4F06-B7F4-A31398B661CF}" srcOrd="2" destOrd="0" presId="urn:microsoft.com/office/officeart/2018/2/layout/IconVerticalSolidList"/>
    <dgm:cxn modelId="{1FC39D9D-323B-402B-8BF0-3BA00DFA059E}" type="presParOf" srcId="{767EA27E-4F7B-43ED-9D41-C09B322ED75A}" destId="{A5B0765F-B2A1-48C9-8D9B-FF6E4E684896}" srcOrd="3" destOrd="0" presId="urn:microsoft.com/office/officeart/2018/2/layout/IconVerticalSolidList"/>
    <dgm:cxn modelId="{00DFC397-A311-463C-BB37-C75215F16721}" type="presParOf" srcId="{3526BCA4-8B85-4EE5-8DC1-21A19EC88960}" destId="{DD60B45E-50CE-4BCC-A209-7CE41E1D7B3D}" srcOrd="1" destOrd="0" presId="urn:microsoft.com/office/officeart/2018/2/layout/IconVerticalSolidList"/>
    <dgm:cxn modelId="{8A69FE96-0B97-42DC-96FB-4F54C830490F}" type="presParOf" srcId="{3526BCA4-8B85-4EE5-8DC1-21A19EC88960}" destId="{86B05D18-EEF2-4196-B36A-9C1B3C0BCA66}" srcOrd="2" destOrd="0" presId="urn:microsoft.com/office/officeart/2018/2/layout/IconVerticalSolidList"/>
    <dgm:cxn modelId="{C04FC7D5-34E9-4751-BE94-599BE92ED26F}" type="presParOf" srcId="{86B05D18-EEF2-4196-B36A-9C1B3C0BCA66}" destId="{14769653-993B-4027-AC78-65C7C30E4FBB}" srcOrd="0" destOrd="0" presId="urn:microsoft.com/office/officeart/2018/2/layout/IconVerticalSolidList"/>
    <dgm:cxn modelId="{33A60045-A4E0-4DA6-B123-A6F5CF1F680E}" type="presParOf" srcId="{86B05D18-EEF2-4196-B36A-9C1B3C0BCA66}" destId="{55ABC44A-2247-4D43-9F6F-BB2DBBCAA5F6}" srcOrd="1" destOrd="0" presId="urn:microsoft.com/office/officeart/2018/2/layout/IconVerticalSolidList"/>
    <dgm:cxn modelId="{0342A844-CBBF-4095-9C3B-BCA7C87A1C6C}" type="presParOf" srcId="{86B05D18-EEF2-4196-B36A-9C1B3C0BCA66}" destId="{953F7EED-BFAF-4ABE-A95C-CFBD210B4079}" srcOrd="2" destOrd="0" presId="urn:microsoft.com/office/officeart/2018/2/layout/IconVerticalSolidList"/>
    <dgm:cxn modelId="{94197F09-24FA-4878-BB24-51414CC69CF0}" type="presParOf" srcId="{86B05D18-EEF2-4196-B36A-9C1B3C0BCA66}" destId="{A1027314-962F-4FF3-9452-6774A9D10C77}" srcOrd="3" destOrd="0" presId="urn:microsoft.com/office/officeart/2018/2/layout/IconVerticalSolidList"/>
    <dgm:cxn modelId="{3C99E8FE-818C-4B4E-B262-023C92DFE820}" type="presParOf" srcId="{3526BCA4-8B85-4EE5-8DC1-21A19EC88960}" destId="{D9C429D7-978E-4E2B-A763-0C70D13A3A5D}" srcOrd="3" destOrd="0" presId="urn:microsoft.com/office/officeart/2018/2/layout/IconVerticalSolidList"/>
    <dgm:cxn modelId="{979A8B7D-A888-420A-8AE8-18E4A1A84EBB}" type="presParOf" srcId="{3526BCA4-8B85-4EE5-8DC1-21A19EC88960}" destId="{56B438C2-F300-40D5-A5C7-46DFAE30A4CA}" srcOrd="4" destOrd="0" presId="urn:microsoft.com/office/officeart/2018/2/layout/IconVerticalSolidList"/>
    <dgm:cxn modelId="{58840F2F-F526-4CC3-8E84-2A1220474A3A}" type="presParOf" srcId="{56B438C2-F300-40D5-A5C7-46DFAE30A4CA}" destId="{AFBC31FA-6901-4FD5-AE99-8E6CD92FAB10}" srcOrd="0" destOrd="0" presId="urn:microsoft.com/office/officeart/2018/2/layout/IconVerticalSolidList"/>
    <dgm:cxn modelId="{9A0296E0-8B5A-4605-8371-F9F995FB44D2}" type="presParOf" srcId="{56B438C2-F300-40D5-A5C7-46DFAE30A4CA}" destId="{F7900055-0975-4849-8441-6F2BA06B0A79}" srcOrd="1" destOrd="0" presId="urn:microsoft.com/office/officeart/2018/2/layout/IconVerticalSolidList"/>
    <dgm:cxn modelId="{047167A7-B53D-421C-9CA8-3D144CA561B5}" type="presParOf" srcId="{56B438C2-F300-40D5-A5C7-46DFAE30A4CA}" destId="{4181127B-B06F-4DD3-A875-BBC95E706638}" srcOrd="2" destOrd="0" presId="urn:microsoft.com/office/officeart/2018/2/layout/IconVerticalSolidList"/>
    <dgm:cxn modelId="{0EDA983A-A84E-4EFE-93E8-23597ADA5AA6}" type="presParOf" srcId="{56B438C2-F300-40D5-A5C7-46DFAE30A4CA}" destId="{BA14670F-B577-4F5E-A41E-D764B038E8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F25D2D-D761-4951-8F3D-D0612B8DE299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AA195E7-1D9A-424B-887F-F33A0B2603D8}">
      <dgm:prSet/>
      <dgm:spPr/>
      <dgm:t>
        <a:bodyPr/>
        <a:lstStyle/>
        <a:p>
          <a:r>
            <a:rPr lang="cs-CZ" dirty="0"/>
            <a:t>Kurzy se zaměřením na AI </a:t>
          </a:r>
          <a:endParaRPr lang="en-US" dirty="0"/>
        </a:p>
      </dgm:t>
    </dgm:pt>
    <dgm:pt modelId="{65EE1029-AD1D-4BD0-A32A-5D0C621E8CEA}" type="parTrans" cxnId="{3F4E436C-7C2F-48C7-B637-26ABDD6B733D}">
      <dgm:prSet/>
      <dgm:spPr/>
      <dgm:t>
        <a:bodyPr/>
        <a:lstStyle/>
        <a:p>
          <a:endParaRPr lang="en-US"/>
        </a:p>
      </dgm:t>
    </dgm:pt>
    <dgm:pt modelId="{F7776FAD-FCEA-43D6-ACE0-39C788BD2A90}" type="sibTrans" cxnId="{3F4E436C-7C2F-48C7-B637-26ABDD6B733D}">
      <dgm:prSet/>
      <dgm:spPr/>
      <dgm:t>
        <a:bodyPr/>
        <a:lstStyle/>
        <a:p>
          <a:endParaRPr lang="en-US"/>
        </a:p>
      </dgm:t>
    </dgm:pt>
    <dgm:pt modelId="{F78D8F42-7C64-4A61-A684-5BE0BCB1ED3E}">
      <dgm:prSet/>
      <dgm:spPr/>
      <dgm:t>
        <a:bodyPr/>
        <a:lstStyle/>
        <a:p>
          <a:r>
            <a:rPr lang="cs-CZ"/>
            <a:t>Specializace na tyto oblasti:</a:t>
          </a:r>
          <a:endParaRPr lang="en-US"/>
        </a:p>
      </dgm:t>
    </dgm:pt>
    <dgm:pt modelId="{20121896-2998-499D-9BE3-4C52D5DC3F09}" type="parTrans" cxnId="{F4A5FB13-884E-44B0-9550-2B59C1001EDF}">
      <dgm:prSet/>
      <dgm:spPr/>
      <dgm:t>
        <a:bodyPr/>
        <a:lstStyle/>
        <a:p>
          <a:endParaRPr lang="en-US"/>
        </a:p>
      </dgm:t>
    </dgm:pt>
    <dgm:pt modelId="{05AE633B-C5C9-4830-9B76-EB479FA05613}" type="sibTrans" cxnId="{F4A5FB13-884E-44B0-9550-2B59C1001EDF}">
      <dgm:prSet/>
      <dgm:spPr/>
      <dgm:t>
        <a:bodyPr/>
        <a:lstStyle/>
        <a:p>
          <a:endParaRPr lang="en-US"/>
        </a:p>
      </dgm:t>
    </dgm:pt>
    <dgm:pt modelId="{CE18BE3A-CCDA-4A1F-920D-B79ECD813B24}">
      <dgm:prSet/>
      <dgm:spPr/>
      <dgm:t>
        <a:bodyPr/>
        <a:lstStyle/>
        <a:p>
          <a:r>
            <a:rPr lang="cs-CZ"/>
            <a:t>ukázat praktické možnosti využití AI v běžné kancelářské práci</a:t>
          </a:r>
          <a:endParaRPr lang="en-US"/>
        </a:p>
      </dgm:t>
    </dgm:pt>
    <dgm:pt modelId="{51EE0DC1-C32A-4B71-BA38-3B58DB02C152}" type="parTrans" cxnId="{098DC720-47F6-4AC9-AC5B-A5772F897B55}">
      <dgm:prSet/>
      <dgm:spPr/>
      <dgm:t>
        <a:bodyPr/>
        <a:lstStyle/>
        <a:p>
          <a:endParaRPr lang="en-US"/>
        </a:p>
      </dgm:t>
    </dgm:pt>
    <dgm:pt modelId="{1BF987E1-0307-47E6-955C-07834963AA96}" type="sibTrans" cxnId="{098DC720-47F6-4AC9-AC5B-A5772F897B55}">
      <dgm:prSet/>
      <dgm:spPr/>
      <dgm:t>
        <a:bodyPr/>
        <a:lstStyle/>
        <a:p>
          <a:endParaRPr lang="en-US"/>
        </a:p>
      </dgm:t>
    </dgm:pt>
    <dgm:pt modelId="{30306ECD-CB06-41BD-BF97-F1DF13996A94}">
      <dgm:prSet/>
      <dgm:spPr/>
      <dgm:t>
        <a:bodyPr/>
        <a:lstStyle/>
        <a:p>
          <a:r>
            <a:rPr lang="cs-CZ"/>
            <a:t>seznámit s možnostmi využití AI ve správních činnostech</a:t>
          </a:r>
          <a:endParaRPr lang="en-US"/>
        </a:p>
      </dgm:t>
    </dgm:pt>
    <dgm:pt modelId="{3F0D2261-77EA-4283-B08F-D33633FD3F48}" type="parTrans" cxnId="{F9BEF270-3E3C-4AE3-9F1D-F5E3382CEFA4}">
      <dgm:prSet/>
      <dgm:spPr/>
      <dgm:t>
        <a:bodyPr/>
        <a:lstStyle/>
        <a:p>
          <a:endParaRPr lang="en-US"/>
        </a:p>
      </dgm:t>
    </dgm:pt>
    <dgm:pt modelId="{5B585E8E-CED7-4307-842D-2A2596BBC6CE}" type="sibTrans" cxnId="{F9BEF270-3E3C-4AE3-9F1D-F5E3382CEFA4}">
      <dgm:prSet/>
      <dgm:spPr/>
      <dgm:t>
        <a:bodyPr/>
        <a:lstStyle/>
        <a:p>
          <a:endParaRPr lang="en-US"/>
        </a:p>
      </dgm:t>
    </dgm:pt>
    <dgm:pt modelId="{C2D8DCD8-1CA1-4731-AF8D-8CA94C50311F}">
      <dgm:prSet/>
      <dgm:spPr/>
      <dgm:t>
        <a:bodyPr/>
        <a:lstStyle/>
        <a:p>
          <a:r>
            <a:rPr lang="cs-CZ"/>
            <a:t>poukázat na možná rizika při využívání AI</a:t>
          </a:r>
          <a:endParaRPr lang="en-US"/>
        </a:p>
      </dgm:t>
    </dgm:pt>
    <dgm:pt modelId="{314C84FB-97AC-4397-A6AA-538DC3BDBF4B}" type="parTrans" cxnId="{E79AF1AF-CF16-4755-94F0-3FD351E37D8D}">
      <dgm:prSet/>
      <dgm:spPr/>
      <dgm:t>
        <a:bodyPr/>
        <a:lstStyle/>
        <a:p>
          <a:endParaRPr lang="en-US"/>
        </a:p>
      </dgm:t>
    </dgm:pt>
    <dgm:pt modelId="{CD46C434-1A0D-4112-8270-30940FCD5C47}" type="sibTrans" cxnId="{E79AF1AF-CF16-4755-94F0-3FD351E37D8D}">
      <dgm:prSet/>
      <dgm:spPr/>
      <dgm:t>
        <a:bodyPr/>
        <a:lstStyle/>
        <a:p>
          <a:endParaRPr lang="en-US"/>
        </a:p>
      </dgm:t>
    </dgm:pt>
    <dgm:pt modelId="{7F28B4E5-891D-4D5E-8322-3C885D379917}">
      <dgm:prSet/>
      <dgm:spPr/>
      <dgm:t>
        <a:bodyPr/>
        <a:lstStyle/>
        <a:p>
          <a:r>
            <a:rPr lang="cs-CZ" dirty="0"/>
            <a:t>„</a:t>
          </a:r>
          <a:r>
            <a:rPr lang="cs-CZ" i="1" dirty="0"/>
            <a:t>AI jako váš pomocník/kolega. </a:t>
          </a:r>
        </a:p>
        <a:p>
          <a:r>
            <a:rPr lang="cs-CZ" i="1" dirty="0"/>
            <a:t>Jak ji využít pro osobní i profesní růst</a:t>
          </a:r>
          <a:r>
            <a:rPr lang="cs-CZ" dirty="0"/>
            <a:t>“ </a:t>
          </a:r>
          <a:endParaRPr lang="en-US" dirty="0"/>
        </a:p>
      </dgm:t>
    </dgm:pt>
    <dgm:pt modelId="{0625D98A-4DF0-4B6E-9ED1-EA300BCF817C}" type="parTrans" cxnId="{55C66E4B-1BA8-401B-88C5-C5972BDF6030}">
      <dgm:prSet/>
      <dgm:spPr/>
      <dgm:t>
        <a:bodyPr/>
        <a:lstStyle/>
        <a:p>
          <a:endParaRPr lang="en-US"/>
        </a:p>
      </dgm:t>
    </dgm:pt>
    <dgm:pt modelId="{85C8BE46-926C-43ED-8D49-E00DCDA14C2E}" type="sibTrans" cxnId="{55C66E4B-1BA8-401B-88C5-C5972BDF6030}">
      <dgm:prSet/>
      <dgm:spPr/>
      <dgm:t>
        <a:bodyPr/>
        <a:lstStyle/>
        <a:p>
          <a:endParaRPr lang="en-US"/>
        </a:p>
      </dgm:t>
    </dgm:pt>
    <dgm:pt modelId="{BFE26B69-1613-46AD-A2CF-8EF86BEEDB55}">
      <dgm:prSet/>
      <dgm:spPr/>
      <dgm:t>
        <a:bodyPr/>
        <a:lstStyle/>
        <a:p>
          <a:r>
            <a:rPr lang="cs-CZ"/>
            <a:t>možnosti využití AI pro ulehčení rutinních prací (FAQ),</a:t>
          </a:r>
          <a:endParaRPr lang="en-US"/>
        </a:p>
      </dgm:t>
    </dgm:pt>
    <dgm:pt modelId="{ADA024D8-0A3B-44F8-AE69-0975EE4BF0D2}" type="parTrans" cxnId="{BABAE32A-F15E-4D9E-93E7-459977687FC6}">
      <dgm:prSet/>
      <dgm:spPr/>
      <dgm:t>
        <a:bodyPr/>
        <a:lstStyle/>
        <a:p>
          <a:endParaRPr lang="en-US"/>
        </a:p>
      </dgm:t>
    </dgm:pt>
    <dgm:pt modelId="{FB849600-E5C6-4C7A-83C0-E235A265D6D1}" type="sibTrans" cxnId="{BABAE32A-F15E-4D9E-93E7-459977687FC6}">
      <dgm:prSet/>
      <dgm:spPr/>
      <dgm:t>
        <a:bodyPr/>
        <a:lstStyle/>
        <a:p>
          <a:endParaRPr lang="en-US"/>
        </a:p>
      </dgm:t>
    </dgm:pt>
    <dgm:pt modelId="{5FFECBA0-AECB-4A01-8C59-DD70BF457391}">
      <dgm:prSet/>
      <dgm:spPr/>
      <dgm:t>
        <a:bodyPr/>
        <a:lstStyle/>
        <a:p>
          <a:r>
            <a:rPr lang="cs-CZ"/>
            <a:t>příklady z praxe (chatbot, voicebot, avatar)</a:t>
          </a:r>
          <a:endParaRPr lang="en-US"/>
        </a:p>
      </dgm:t>
    </dgm:pt>
    <dgm:pt modelId="{50A5B7B1-2F9D-41D5-8021-D7D4A9CC50BD}" type="parTrans" cxnId="{5395B710-E4BD-43AC-AC28-9478C297690C}">
      <dgm:prSet/>
      <dgm:spPr/>
      <dgm:t>
        <a:bodyPr/>
        <a:lstStyle/>
        <a:p>
          <a:endParaRPr lang="en-US"/>
        </a:p>
      </dgm:t>
    </dgm:pt>
    <dgm:pt modelId="{90F19C58-4743-451F-8D6B-E8D2EDC428B8}" type="sibTrans" cxnId="{5395B710-E4BD-43AC-AC28-9478C297690C}">
      <dgm:prSet/>
      <dgm:spPr/>
      <dgm:t>
        <a:bodyPr/>
        <a:lstStyle/>
        <a:p>
          <a:endParaRPr lang="en-US"/>
        </a:p>
      </dgm:t>
    </dgm:pt>
    <dgm:pt modelId="{1AFC5AEA-AF8C-43B9-8676-ACBFE0531D61}">
      <dgm:prSet/>
      <dgm:spPr/>
      <dgm:t>
        <a:bodyPr/>
        <a:lstStyle/>
        <a:p>
          <a:r>
            <a:rPr lang="cs-CZ"/>
            <a:t>poznatky k implementaci AI na úřadě</a:t>
          </a:r>
          <a:endParaRPr lang="en-US"/>
        </a:p>
      </dgm:t>
    </dgm:pt>
    <dgm:pt modelId="{373EE5C8-D0DD-4444-B79B-05A18066AC8C}" type="parTrans" cxnId="{C580306F-8CF0-4E91-B8D3-C3B567EFAB5F}">
      <dgm:prSet/>
      <dgm:spPr/>
      <dgm:t>
        <a:bodyPr/>
        <a:lstStyle/>
        <a:p>
          <a:endParaRPr lang="en-US"/>
        </a:p>
      </dgm:t>
    </dgm:pt>
    <dgm:pt modelId="{37B07513-418E-410D-B87E-AB52CB9E4BAB}" type="sibTrans" cxnId="{C580306F-8CF0-4E91-B8D3-C3B567EFAB5F}">
      <dgm:prSet/>
      <dgm:spPr/>
      <dgm:t>
        <a:bodyPr/>
        <a:lstStyle/>
        <a:p>
          <a:endParaRPr lang="en-US"/>
        </a:p>
      </dgm:t>
    </dgm:pt>
    <dgm:pt modelId="{84B769F7-18FC-4ECA-A478-EE18966ED4FC}" type="pres">
      <dgm:prSet presAssocID="{8BF25D2D-D761-4951-8F3D-D0612B8DE299}" presName="linear" presStyleCnt="0">
        <dgm:presLayoutVars>
          <dgm:dir/>
          <dgm:animLvl val="lvl"/>
          <dgm:resizeHandles val="exact"/>
        </dgm:presLayoutVars>
      </dgm:prSet>
      <dgm:spPr/>
    </dgm:pt>
    <dgm:pt modelId="{29C3AC7E-3678-45CD-8886-B9B0460ABAB7}" type="pres">
      <dgm:prSet presAssocID="{9AA195E7-1D9A-424B-887F-F33A0B2603D8}" presName="parentLin" presStyleCnt="0"/>
      <dgm:spPr/>
    </dgm:pt>
    <dgm:pt modelId="{7BEA25FB-C8B8-4BE1-8DCE-A73C885945EC}" type="pres">
      <dgm:prSet presAssocID="{9AA195E7-1D9A-424B-887F-F33A0B2603D8}" presName="parentLeftMargin" presStyleLbl="node1" presStyleIdx="0" presStyleCnt="3"/>
      <dgm:spPr/>
    </dgm:pt>
    <dgm:pt modelId="{4264776A-2137-4AAB-9F64-A6F92C54C154}" type="pres">
      <dgm:prSet presAssocID="{9AA195E7-1D9A-424B-887F-F33A0B2603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DC7C47-D9DA-40BB-96AF-81854DB3EAD6}" type="pres">
      <dgm:prSet presAssocID="{9AA195E7-1D9A-424B-887F-F33A0B2603D8}" presName="negativeSpace" presStyleCnt="0"/>
      <dgm:spPr/>
    </dgm:pt>
    <dgm:pt modelId="{C85702F8-4155-47B7-AF10-01BCDB8D7E97}" type="pres">
      <dgm:prSet presAssocID="{9AA195E7-1D9A-424B-887F-F33A0B2603D8}" presName="childText" presStyleLbl="conFgAcc1" presStyleIdx="0" presStyleCnt="3">
        <dgm:presLayoutVars>
          <dgm:bulletEnabled val="1"/>
        </dgm:presLayoutVars>
      </dgm:prSet>
      <dgm:spPr/>
    </dgm:pt>
    <dgm:pt modelId="{2C0BE978-80CD-4AD6-A0F7-8AB218A8EF67}" type="pres">
      <dgm:prSet presAssocID="{F7776FAD-FCEA-43D6-ACE0-39C788BD2A90}" presName="spaceBetweenRectangles" presStyleCnt="0"/>
      <dgm:spPr/>
    </dgm:pt>
    <dgm:pt modelId="{C0280506-CCB8-43C2-A121-A06B78656466}" type="pres">
      <dgm:prSet presAssocID="{F78D8F42-7C64-4A61-A684-5BE0BCB1ED3E}" presName="parentLin" presStyleCnt="0"/>
      <dgm:spPr/>
    </dgm:pt>
    <dgm:pt modelId="{E44E3161-2ED5-4844-AA38-8E4A5C0BC9F8}" type="pres">
      <dgm:prSet presAssocID="{F78D8F42-7C64-4A61-A684-5BE0BCB1ED3E}" presName="parentLeftMargin" presStyleLbl="node1" presStyleIdx="0" presStyleCnt="3"/>
      <dgm:spPr/>
    </dgm:pt>
    <dgm:pt modelId="{91A8F4A0-6AEF-4CCE-84C5-089DD1675E3A}" type="pres">
      <dgm:prSet presAssocID="{F78D8F42-7C64-4A61-A684-5BE0BCB1ED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FC7EAB-7B44-4890-A9B0-CB640010B5DB}" type="pres">
      <dgm:prSet presAssocID="{F78D8F42-7C64-4A61-A684-5BE0BCB1ED3E}" presName="negativeSpace" presStyleCnt="0"/>
      <dgm:spPr/>
    </dgm:pt>
    <dgm:pt modelId="{06E96D62-4988-4EFB-91C9-637D003F77C6}" type="pres">
      <dgm:prSet presAssocID="{F78D8F42-7C64-4A61-A684-5BE0BCB1ED3E}" presName="childText" presStyleLbl="conFgAcc1" presStyleIdx="1" presStyleCnt="3">
        <dgm:presLayoutVars>
          <dgm:bulletEnabled val="1"/>
        </dgm:presLayoutVars>
      </dgm:prSet>
      <dgm:spPr/>
    </dgm:pt>
    <dgm:pt modelId="{DB000B02-E42D-41CC-86B5-1C9ACF5BD24D}" type="pres">
      <dgm:prSet presAssocID="{05AE633B-C5C9-4830-9B76-EB479FA05613}" presName="spaceBetweenRectangles" presStyleCnt="0"/>
      <dgm:spPr/>
    </dgm:pt>
    <dgm:pt modelId="{8220C5CF-9B1D-4528-A74B-F380ECD67D69}" type="pres">
      <dgm:prSet presAssocID="{7F28B4E5-891D-4D5E-8322-3C885D379917}" presName="parentLin" presStyleCnt="0"/>
      <dgm:spPr/>
    </dgm:pt>
    <dgm:pt modelId="{34C36AE6-907D-4BF4-ACF0-9C654243099E}" type="pres">
      <dgm:prSet presAssocID="{7F28B4E5-891D-4D5E-8322-3C885D379917}" presName="parentLeftMargin" presStyleLbl="node1" presStyleIdx="1" presStyleCnt="3"/>
      <dgm:spPr/>
    </dgm:pt>
    <dgm:pt modelId="{3B15E5AD-A386-497F-8019-179C74C225D1}" type="pres">
      <dgm:prSet presAssocID="{7F28B4E5-891D-4D5E-8322-3C885D37991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47AB90-7D66-4F96-9A89-6CFEBF01A648}" type="pres">
      <dgm:prSet presAssocID="{7F28B4E5-891D-4D5E-8322-3C885D379917}" presName="negativeSpace" presStyleCnt="0"/>
      <dgm:spPr/>
    </dgm:pt>
    <dgm:pt modelId="{6864816A-0B98-4A43-A5A8-C58B94B625F5}" type="pres">
      <dgm:prSet presAssocID="{7F28B4E5-891D-4D5E-8322-3C885D3799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E9EB0B-0A14-4921-91B2-F85702A33FC9}" type="presOf" srcId="{30306ECD-CB06-41BD-BF97-F1DF13996A94}" destId="{06E96D62-4988-4EFB-91C9-637D003F77C6}" srcOrd="0" destOrd="1" presId="urn:microsoft.com/office/officeart/2005/8/layout/list1"/>
    <dgm:cxn modelId="{5395B710-E4BD-43AC-AC28-9478C297690C}" srcId="{7F28B4E5-891D-4D5E-8322-3C885D379917}" destId="{5FFECBA0-AECB-4A01-8C59-DD70BF457391}" srcOrd="1" destOrd="0" parTransId="{50A5B7B1-2F9D-41D5-8021-D7D4A9CC50BD}" sibTransId="{90F19C58-4743-451F-8D6B-E8D2EDC428B8}"/>
    <dgm:cxn modelId="{F4A5FB13-884E-44B0-9550-2B59C1001EDF}" srcId="{8BF25D2D-D761-4951-8F3D-D0612B8DE299}" destId="{F78D8F42-7C64-4A61-A684-5BE0BCB1ED3E}" srcOrd="1" destOrd="0" parTransId="{20121896-2998-499D-9BE3-4C52D5DC3F09}" sibTransId="{05AE633B-C5C9-4830-9B76-EB479FA05613}"/>
    <dgm:cxn modelId="{B9A6AB1F-7B70-4BC0-8F53-2D9103B397A8}" type="presOf" srcId="{CE18BE3A-CCDA-4A1F-920D-B79ECD813B24}" destId="{06E96D62-4988-4EFB-91C9-637D003F77C6}" srcOrd="0" destOrd="0" presId="urn:microsoft.com/office/officeart/2005/8/layout/list1"/>
    <dgm:cxn modelId="{098DC720-47F6-4AC9-AC5B-A5772F897B55}" srcId="{F78D8F42-7C64-4A61-A684-5BE0BCB1ED3E}" destId="{CE18BE3A-CCDA-4A1F-920D-B79ECD813B24}" srcOrd="0" destOrd="0" parTransId="{51EE0DC1-C32A-4B71-BA38-3B58DB02C152}" sibTransId="{1BF987E1-0307-47E6-955C-07834963AA96}"/>
    <dgm:cxn modelId="{7EBE1722-7AF1-4C62-905F-AA23745B0812}" type="presOf" srcId="{8BF25D2D-D761-4951-8F3D-D0612B8DE299}" destId="{84B769F7-18FC-4ECA-A478-EE18966ED4FC}" srcOrd="0" destOrd="0" presId="urn:microsoft.com/office/officeart/2005/8/layout/list1"/>
    <dgm:cxn modelId="{BABAE32A-F15E-4D9E-93E7-459977687FC6}" srcId="{7F28B4E5-891D-4D5E-8322-3C885D379917}" destId="{BFE26B69-1613-46AD-A2CF-8EF86BEEDB55}" srcOrd="0" destOrd="0" parTransId="{ADA024D8-0A3B-44F8-AE69-0975EE4BF0D2}" sibTransId="{FB849600-E5C6-4C7A-83C0-E235A265D6D1}"/>
    <dgm:cxn modelId="{55C66E4B-1BA8-401B-88C5-C5972BDF6030}" srcId="{8BF25D2D-D761-4951-8F3D-D0612B8DE299}" destId="{7F28B4E5-891D-4D5E-8322-3C885D379917}" srcOrd="2" destOrd="0" parTransId="{0625D98A-4DF0-4B6E-9ED1-EA300BCF817C}" sibTransId="{85C8BE46-926C-43ED-8D49-E00DCDA14C2E}"/>
    <dgm:cxn modelId="{3F4E436C-7C2F-48C7-B637-26ABDD6B733D}" srcId="{8BF25D2D-D761-4951-8F3D-D0612B8DE299}" destId="{9AA195E7-1D9A-424B-887F-F33A0B2603D8}" srcOrd="0" destOrd="0" parTransId="{65EE1029-AD1D-4BD0-A32A-5D0C621E8CEA}" sibTransId="{F7776FAD-FCEA-43D6-ACE0-39C788BD2A90}"/>
    <dgm:cxn modelId="{BF49AF6D-CF86-442A-9203-34EFE7ECCAC2}" type="presOf" srcId="{C2D8DCD8-1CA1-4731-AF8D-8CA94C50311F}" destId="{06E96D62-4988-4EFB-91C9-637D003F77C6}" srcOrd="0" destOrd="2" presId="urn:microsoft.com/office/officeart/2005/8/layout/list1"/>
    <dgm:cxn modelId="{C580306F-8CF0-4E91-B8D3-C3B567EFAB5F}" srcId="{7F28B4E5-891D-4D5E-8322-3C885D379917}" destId="{1AFC5AEA-AF8C-43B9-8676-ACBFE0531D61}" srcOrd="2" destOrd="0" parTransId="{373EE5C8-D0DD-4444-B79B-05A18066AC8C}" sibTransId="{37B07513-418E-410D-B87E-AB52CB9E4BAB}"/>
    <dgm:cxn modelId="{DEEACC6F-0E15-4BB6-99B3-94756DF529F7}" type="presOf" srcId="{BFE26B69-1613-46AD-A2CF-8EF86BEEDB55}" destId="{6864816A-0B98-4A43-A5A8-C58B94B625F5}" srcOrd="0" destOrd="0" presId="urn:microsoft.com/office/officeart/2005/8/layout/list1"/>
    <dgm:cxn modelId="{F9BEF270-3E3C-4AE3-9F1D-F5E3382CEFA4}" srcId="{F78D8F42-7C64-4A61-A684-5BE0BCB1ED3E}" destId="{30306ECD-CB06-41BD-BF97-F1DF13996A94}" srcOrd="1" destOrd="0" parTransId="{3F0D2261-77EA-4283-B08F-D33633FD3F48}" sibTransId="{5B585E8E-CED7-4307-842D-2A2596BBC6CE}"/>
    <dgm:cxn modelId="{259F8190-8F1C-4571-82CC-735B0EFD8959}" type="presOf" srcId="{9AA195E7-1D9A-424B-887F-F33A0B2603D8}" destId="{7BEA25FB-C8B8-4BE1-8DCE-A73C885945EC}" srcOrd="0" destOrd="0" presId="urn:microsoft.com/office/officeart/2005/8/layout/list1"/>
    <dgm:cxn modelId="{B1105B9D-66D5-4F75-B12A-9E73C4D9BA7C}" type="presOf" srcId="{7F28B4E5-891D-4D5E-8322-3C885D379917}" destId="{34C36AE6-907D-4BF4-ACF0-9C654243099E}" srcOrd="0" destOrd="0" presId="urn:microsoft.com/office/officeart/2005/8/layout/list1"/>
    <dgm:cxn modelId="{B8BA7C9D-DEE6-4773-80CB-3E33F71440AD}" type="presOf" srcId="{7F28B4E5-891D-4D5E-8322-3C885D379917}" destId="{3B15E5AD-A386-497F-8019-179C74C225D1}" srcOrd="1" destOrd="0" presId="urn:microsoft.com/office/officeart/2005/8/layout/list1"/>
    <dgm:cxn modelId="{E79AF1AF-CF16-4755-94F0-3FD351E37D8D}" srcId="{F78D8F42-7C64-4A61-A684-5BE0BCB1ED3E}" destId="{C2D8DCD8-1CA1-4731-AF8D-8CA94C50311F}" srcOrd="2" destOrd="0" parTransId="{314C84FB-97AC-4397-A6AA-538DC3BDBF4B}" sibTransId="{CD46C434-1A0D-4112-8270-30940FCD5C47}"/>
    <dgm:cxn modelId="{6C4703C3-F8FC-4AD7-BB03-956AF8196741}" type="presOf" srcId="{F78D8F42-7C64-4A61-A684-5BE0BCB1ED3E}" destId="{91A8F4A0-6AEF-4CCE-84C5-089DD1675E3A}" srcOrd="1" destOrd="0" presId="urn:microsoft.com/office/officeart/2005/8/layout/list1"/>
    <dgm:cxn modelId="{BB2E33CF-6A10-4C7B-932C-8294B1BD918F}" type="presOf" srcId="{5FFECBA0-AECB-4A01-8C59-DD70BF457391}" destId="{6864816A-0B98-4A43-A5A8-C58B94B625F5}" srcOrd="0" destOrd="1" presId="urn:microsoft.com/office/officeart/2005/8/layout/list1"/>
    <dgm:cxn modelId="{D07A88E0-D540-4FEA-8456-0ED4A1D4DAC6}" type="presOf" srcId="{F78D8F42-7C64-4A61-A684-5BE0BCB1ED3E}" destId="{E44E3161-2ED5-4844-AA38-8E4A5C0BC9F8}" srcOrd="0" destOrd="0" presId="urn:microsoft.com/office/officeart/2005/8/layout/list1"/>
    <dgm:cxn modelId="{BF852EE1-5477-4EAA-AF86-D2666C5D8EA9}" type="presOf" srcId="{9AA195E7-1D9A-424B-887F-F33A0B2603D8}" destId="{4264776A-2137-4AAB-9F64-A6F92C54C154}" srcOrd="1" destOrd="0" presId="urn:microsoft.com/office/officeart/2005/8/layout/list1"/>
    <dgm:cxn modelId="{F3555CFD-E967-4CD3-B71E-94FDCFBFF702}" type="presOf" srcId="{1AFC5AEA-AF8C-43B9-8676-ACBFE0531D61}" destId="{6864816A-0B98-4A43-A5A8-C58B94B625F5}" srcOrd="0" destOrd="2" presId="urn:microsoft.com/office/officeart/2005/8/layout/list1"/>
    <dgm:cxn modelId="{4D9ABC7E-0ECF-4A8E-B939-9CE355693BF2}" type="presParOf" srcId="{84B769F7-18FC-4ECA-A478-EE18966ED4FC}" destId="{29C3AC7E-3678-45CD-8886-B9B0460ABAB7}" srcOrd="0" destOrd="0" presId="urn:microsoft.com/office/officeart/2005/8/layout/list1"/>
    <dgm:cxn modelId="{2A2FA953-94F5-4454-97BF-F5AA1A6245A0}" type="presParOf" srcId="{29C3AC7E-3678-45CD-8886-B9B0460ABAB7}" destId="{7BEA25FB-C8B8-4BE1-8DCE-A73C885945EC}" srcOrd="0" destOrd="0" presId="urn:microsoft.com/office/officeart/2005/8/layout/list1"/>
    <dgm:cxn modelId="{1AFF3D2C-4C2D-4934-9D92-7E194EABE6BD}" type="presParOf" srcId="{29C3AC7E-3678-45CD-8886-B9B0460ABAB7}" destId="{4264776A-2137-4AAB-9F64-A6F92C54C154}" srcOrd="1" destOrd="0" presId="urn:microsoft.com/office/officeart/2005/8/layout/list1"/>
    <dgm:cxn modelId="{175BB2C9-D1B0-441C-AE01-1AAC7FFF0138}" type="presParOf" srcId="{84B769F7-18FC-4ECA-A478-EE18966ED4FC}" destId="{9FDC7C47-D9DA-40BB-96AF-81854DB3EAD6}" srcOrd="1" destOrd="0" presId="urn:microsoft.com/office/officeart/2005/8/layout/list1"/>
    <dgm:cxn modelId="{C927C4C9-4CB5-4C83-BDB0-BCFBE6055814}" type="presParOf" srcId="{84B769F7-18FC-4ECA-A478-EE18966ED4FC}" destId="{C85702F8-4155-47B7-AF10-01BCDB8D7E97}" srcOrd="2" destOrd="0" presId="urn:microsoft.com/office/officeart/2005/8/layout/list1"/>
    <dgm:cxn modelId="{F63C638E-E5A4-4D26-930D-72B78FD74C59}" type="presParOf" srcId="{84B769F7-18FC-4ECA-A478-EE18966ED4FC}" destId="{2C0BE978-80CD-4AD6-A0F7-8AB218A8EF67}" srcOrd="3" destOrd="0" presId="urn:microsoft.com/office/officeart/2005/8/layout/list1"/>
    <dgm:cxn modelId="{EF437C32-8523-44DE-B2E9-72C2BDDA9ECB}" type="presParOf" srcId="{84B769F7-18FC-4ECA-A478-EE18966ED4FC}" destId="{C0280506-CCB8-43C2-A121-A06B78656466}" srcOrd="4" destOrd="0" presId="urn:microsoft.com/office/officeart/2005/8/layout/list1"/>
    <dgm:cxn modelId="{4A069094-7F07-4C4C-9931-22B16746A607}" type="presParOf" srcId="{C0280506-CCB8-43C2-A121-A06B78656466}" destId="{E44E3161-2ED5-4844-AA38-8E4A5C0BC9F8}" srcOrd="0" destOrd="0" presId="urn:microsoft.com/office/officeart/2005/8/layout/list1"/>
    <dgm:cxn modelId="{39D6E565-23A2-44E0-B619-BF45608BD229}" type="presParOf" srcId="{C0280506-CCB8-43C2-A121-A06B78656466}" destId="{91A8F4A0-6AEF-4CCE-84C5-089DD1675E3A}" srcOrd="1" destOrd="0" presId="urn:microsoft.com/office/officeart/2005/8/layout/list1"/>
    <dgm:cxn modelId="{F85DEA29-25BA-4254-93F6-4A5627811679}" type="presParOf" srcId="{84B769F7-18FC-4ECA-A478-EE18966ED4FC}" destId="{09FC7EAB-7B44-4890-A9B0-CB640010B5DB}" srcOrd="5" destOrd="0" presId="urn:microsoft.com/office/officeart/2005/8/layout/list1"/>
    <dgm:cxn modelId="{3B03DE21-8E6A-4FB0-9F80-B66B8B949AF4}" type="presParOf" srcId="{84B769F7-18FC-4ECA-A478-EE18966ED4FC}" destId="{06E96D62-4988-4EFB-91C9-637D003F77C6}" srcOrd="6" destOrd="0" presId="urn:microsoft.com/office/officeart/2005/8/layout/list1"/>
    <dgm:cxn modelId="{392CA184-6FEB-413E-9A6F-F011E789CF0A}" type="presParOf" srcId="{84B769F7-18FC-4ECA-A478-EE18966ED4FC}" destId="{DB000B02-E42D-41CC-86B5-1C9ACF5BD24D}" srcOrd="7" destOrd="0" presId="urn:microsoft.com/office/officeart/2005/8/layout/list1"/>
    <dgm:cxn modelId="{150A252A-8839-49C1-B1C7-D936E28F1BE0}" type="presParOf" srcId="{84B769F7-18FC-4ECA-A478-EE18966ED4FC}" destId="{8220C5CF-9B1D-4528-A74B-F380ECD67D69}" srcOrd="8" destOrd="0" presId="urn:microsoft.com/office/officeart/2005/8/layout/list1"/>
    <dgm:cxn modelId="{F56EB88E-DB1A-4B41-BD18-E43276161447}" type="presParOf" srcId="{8220C5CF-9B1D-4528-A74B-F380ECD67D69}" destId="{34C36AE6-907D-4BF4-ACF0-9C654243099E}" srcOrd="0" destOrd="0" presId="urn:microsoft.com/office/officeart/2005/8/layout/list1"/>
    <dgm:cxn modelId="{03A196AD-E49B-4BCE-8ED2-67DD4545F3FB}" type="presParOf" srcId="{8220C5CF-9B1D-4528-A74B-F380ECD67D69}" destId="{3B15E5AD-A386-497F-8019-179C74C225D1}" srcOrd="1" destOrd="0" presId="urn:microsoft.com/office/officeart/2005/8/layout/list1"/>
    <dgm:cxn modelId="{7A75694F-3C1C-4B45-B42F-DA09AF4E11A6}" type="presParOf" srcId="{84B769F7-18FC-4ECA-A478-EE18966ED4FC}" destId="{9D47AB90-7D66-4F96-9A89-6CFEBF01A648}" srcOrd="9" destOrd="0" presId="urn:microsoft.com/office/officeart/2005/8/layout/list1"/>
    <dgm:cxn modelId="{8FB338A5-F2C9-4B1A-B6A9-B29ECA8B9B7D}" type="presParOf" srcId="{84B769F7-18FC-4ECA-A478-EE18966ED4FC}" destId="{6864816A-0B98-4A43-A5A8-C58B94B625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3F4D0-5563-429F-B7B7-9CDDA6EE6BE3}">
      <dsp:nvSpPr>
        <dsp:cNvPr id="0" name=""/>
        <dsp:cNvSpPr/>
      </dsp:nvSpPr>
      <dsp:spPr>
        <a:xfrm>
          <a:off x="0" y="0"/>
          <a:ext cx="10864273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3200B-E461-41DB-A33F-40100B09D1CF}">
      <dsp:nvSpPr>
        <dsp:cNvPr id="0" name=""/>
        <dsp:cNvSpPr/>
      </dsp:nvSpPr>
      <dsp:spPr>
        <a:xfrm>
          <a:off x="326361" y="252689"/>
          <a:ext cx="782868" cy="7386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0765F-B2A1-48C9-8D9B-FF6E4E684896}">
      <dsp:nvSpPr>
        <dsp:cNvPr id="0" name=""/>
        <dsp:cNvSpPr/>
      </dsp:nvSpPr>
      <dsp:spPr>
        <a:xfrm>
          <a:off x="1435590" y="531"/>
          <a:ext cx="942868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>
              <a:solidFill>
                <a:schemeClr val="bg1"/>
              </a:solidFill>
            </a:rPr>
            <a:t>Hlavní cíle novely: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435590" y="531"/>
        <a:ext cx="9428682" cy="1242935"/>
      </dsp:txXfrm>
    </dsp:sp>
    <dsp:sp modelId="{14769653-993B-4027-AC78-65C7C30E4FBB}">
      <dsp:nvSpPr>
        <dsp:cNvPr id="0" name=""/>
        <dsp:cNvSpPr/>
      </dsp:nvSpPr>
      <dsp:spPr>
        <a:xfrm>
          <a:off x="0" y="1439900"/>
          <a:ext cx="10864273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BC44A-2247-4D43-9F6F-BB2DBBCAA5F6}">
      <dsp:nvSpPr>
        <dsp:cNvPr id="0" name=""/>
        <dsp:cNvSpPr/>
      </dsp:nvSpPr>
      <dsp:spPr>
        <a:xfrm>
          <a:off x="261506" y="1736446"/>
          <a:ext cx="895350" cy="816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7314-962F-4FF3-9452-6774A9D10C77}">
      <dsp:nvSpPr>
        <dsp:cNvPr id="0" name=""/>
        <dsp:cNvSpPr/>
      </dsp:nvSpPr>
      <dsp:spPr>
        <a:xfrm>
          <a:off x="1435590" y="1554201"/>
          <a:ext cx="942868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>
              <a:solidFill>
                <a:schemeClr val="bg1"/>
              </a:solidFill>
            </a:rPr>
            <a:t>Elektronizovat vzdělávání úředníků ÚSC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435590" y="1554201"/>
        <a:ext cx="9428682" cy="1242935"/>
      </dsp:txXfrm>
    </dsp:sp>
    <dsp:sp modelId="{AFBC31FA-6901-4FD5-AE99-8E6CD92FAB10}">
      <dsp:nvSpPr>
        <dsp:cNvPr id="0" name=""/>
        <dsp:cNvSpPr/>
      </dsp:nvSpPr>
      <dsp:spPr>
        <a:xfrm>
          <a:off x="0" y="2872197"/>
          <a:ext cx="10864273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00055-0975-4849-8441-6F2BA06B0A79}">
      <dsp:nvSpPr>
        <dsp:cNvPr id="0" name=""/>
        <dsp:cNvSpPr/>
      </dsp:nvSpPr>
      <dsp:spPr>
        <a:xfrm>
          <a:off x="278737" y="3222561"/>
          <a:ext cx="859071" cy="7976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4670F-B577-4F5E-A41E-D764B038E86E}">
      <dsp:nvSpPr>
        <dsp:cNvPr id="0" name=""/>
        <dsp:cNvSpPr/>
      </dsp:nvSpPr>
      <dsp:spPr>
        <a:xfrm>
          <a:off x="1435590" y="2938185"/>
          <a:ext cx="942868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>
              <a:solidFill>
                <a:schemeClr val="bg1"/>
              </a:solidFill>
            </a:rPr>
            <a:t>Snížit administrativní zátěž ÚSC, vzdělávacích institucí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435590" y="2938185"/>
        <a:ext cx="9428682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6A043-70FE-48E7-AB10-3A26878CC93B}">
      <dsp:nvSpPr>
        <dsp:cNvPr id="0" name=""/>
        <dsp:cNvSpPr/>
      </dsp:nvSpPr>
      <dsp:spPr>
        <a:xfrm>
          <a:off x="0" y="633429"/>
          <a:ext cx="10864273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Úprava konceptu vstupního vzdělávání a zvláštní odborné způsobilosti (ZOZ)</a:t>
          </a:r>
          <a:endParaRPr lang="en-US" sz="2400" kern="1200" dirty="0"/>
        </a:p>
      </dsp:txBody>
      <dsp:txXfrm>
        <a:off x="27415" y="660844"/>
        <a:ext cx="10809443" cy="506769"/>
      </dsp:txXfrm>
    </dsp:sp>
    <dsp:sp modelId="{2C124189-AFC7-454F-A4DC-BCDBA2F2C729}">
      <dsp:nvSpPr>
        <dsp:cNvPr id="0" name=""/>
        <dsp:cNvSpPr/>
      </dsp:nvSpPr>
      <dsp:spPr>
        <a:xfrm>
          <a:off x="0" y="1264149"/>
          <a:ext cx="10864273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Průřezová ZOZ pro úředníky obcí I. </a:t>
          </a:r>
          <a:endParaRPr lang="en-US" sz="2400" kern="1200" dirty="0"/>
        </a:p>
      </dsp:txBody>
      <dsp:txXfrm>
        <a:off x="27415" y="1291564"/>
        <a:ext cx="10809443" cy="506769"/>
      </dsp:txXfrm>
    </dsp:sp>
    <dsp:sp modelId="{1EBE9783-06DD-4135-93BC-288D0C1BDDDF}">
      <dsp:nvSpPr>
        <dsp:cNvPr id="0" name=""/>
        <dsp:cNvSpPr/>
      </dsp:nvSpPr>
      <dsp:spPr>
        <a:xfrm>
          <a:off x="0" y="1894869"/>
          <a:ext cx="10864273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ZOZ pro „</a:t>
          </a:r>
          <a:r>
            <a:rPr lang="cs-CZ" sz="2400" kern="1200" dirty="0" err="1"/>
            <a:t>neúředníky</a:t>
          </a:r>
          <a:r>
            <a:rPr lang="cs-CZ" sz="2400" kern="1200" dirty="0"/>
            <a:t>“ </a:t>
          </a:r>
          <a:endParaRPr lang="en-US" sz="2400" kern="1200" dirty="0"/>
        </a:p>
      </dsp:txBody>
      <dsp:txXfrm>
        <a:off x="27415" y="1922284"/>
        <a:ext cx="10809443" cy="506769"/>
      </dsp:txXfrm>
    </dsp:sp>
    <dsp:sp modelId="{9A70A6EB-2A56-4511-B39E-9B906529BC2D}">
      <dsp:nvSpPr>
        <dsp:cNvPr id="0" name=""/>
        <dsp:cNvSpPr/>
      </dsp:nvSpPr>
      <dsp:spPr>
        <a:xfrm>
          <a:off x="0" y="2525589"/>
          <a:ext cx="10864273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Změna systému akreditací</a:t>
          </a:r>
          <a:endParaRPr lang="en-US" sz="2400" kern="1200" dirty="0"/>
        </a:p>
      </dsp:txBody>
      <dsp:txXfrm>
        <a:off x="27415" y="2553004"/>
        <a:ext cx="10809443" cy="506769"/>
      </dsp:txXfrm>
    </dsp:sp>
    <dsp:sp modelId="{97B8FBC0-AEAE-4BD7-A035-C74110330DC6}">
      <dsp:nvSpPr>
        <dsp:cNvPr id="0" name=""/>
        <dsp:cNvSpPr/>
      </dsp:nvSpPr>
      <dsp:spPr>
        <a:xfrm>
          <a:off x="0" y="3156309"/>
          <a:ext cx="10864273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Institut uznání rovnocennosti vzdělání</a:t>
          </a:r>
          <a:endParaRPr lang="en-US" sz="2400" kern="1200" dirty="0"/>
        </a:p>
      </dsp:txBody>
      <dsp:txXfrm>
        <a:off x="27415" y="3183724"/>
        <a:ext cx="10809443" cy="50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3F4D0-5563-429F-B7B7-9CDDA6EE6BE3}">
      <dsp:nvSpPr>
        <dsp:cNvPr id="0" name=""/>
        <dsp:cNvSpPr/>
      </dsp:nvSpPr>
      <dsp:spPr>
        <a:xfrm>
          <a:off x="0" y="0"/>
          <a:ext cx="10864273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3200B-E461-41DB-A33F-40100B09D1CF}">
      <dsp:nvSpPr>
        <dsp:cNvPr id="0" name=""/>
        <dsp:cNvSpPr/>
      </dsp:nvSpPr>
      <dsp:spPr>
        <a:xfrm>
          <a:off x="326361" y="252689"/>
          <a:ext cx="782868" cy="7386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0765F-B2A1-48C9-8D9B-FF6E4E684896}">
      <dsp:nvSpPr>
        <dsp:cNvPr id="0" name=""/>
        <dsp:cNvSpPr/>
      </dsp:nvSpPr>
      <dsp:spPr>
        <a:xfrm>
          <a:off x="1435590" y="531"/>
          <a:ext cx="942868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bg1"/>
              </a:solidFill>
            </a:rPr>
            <a:t>Hlavní cíle novely: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435590" y="531"/>
        <a:ext cx="9428682" cy="1242935"/>
      </dsp:txXfrm>
    </dsp:sp>
    <dsp:sp modelId="{14769653-993B-4027-AC78-65C7C30E4FBB}">
      <dsp:nvSpPr>
        <dsp:cNvPr id="0" name=""/>
        <dsp:cNvSpPr/>
      </dsp:nvSpPr>
      <dsp:spPr>
        <a:xfrm>
          <a:off x="0" y="1439900"/>
          <a:ext cx="10864273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BC44A-2247-4D43-9F6F-BB2DBBCAA5F6}">
      <dsp:nvSpPr>
        <dsp:cNvPr id="0" name=""/>
        <dsp:cNvSpPr/>
      </dsp:nvSpPr>
      <dsp:spPr>
        <a:xfrm>
          <a:off x="261506" y="1736446"/>
          <a:ext cx="895350" cy="816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7314-962F-4FF3-9452-6774A9D10C77}">
      <dsp:nvSpPr>
        <dsp:cNvPr id="0" name=""/>
        <dsp:cNvSpPr/>
      </dsp:nvSpPr>
      <dsp:spPr>
        <a:xfrm>
          <a:off x="1435590" y="1554201"/>
          <a:ext cx="942868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bg1"/>
              </a:solidFill>
            </a:rPr>
            <a:t>Zjednodušit přístup k dokladům v nezvyklých životních situacích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1435590" y="1554201"/>
        <a:ext cx="9428682" cy="1242935"/>
      </dsp:txXfrm>
    </dsp:sp>
    <dsp:sp modelId="{AFBC31FA-6901-4FD5-AE99-8E6CD92FAB10}">
      <dsp:nvSpPr>
        <dsp:cNvPr id="0" name=""/>
        <dsp:cNvSpPr/>
      </dsp:nvSpPr>
      <dsp:spPr>
        <a:xfrm>
          <a:off x="0" y="2872197"/>
          <a:ext cx="10864273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00055-0975-4849-8441-6F2BA06B0A79}">
      <dsp:nvSpPr>
        <dsp:cNvPr id="0" name=""/>
        <dsp:cNvSpPr/>
      </dsp:nvSpPr>
      <dsp:spPr>
        <a:xfrm>
          <a:off x="278737" y="3222561"/>
          <a:ext cx="859071" cy="7976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4670F-B577-4F5E-A41E-D764B038E86E}">
      <dsp:nvSpPr>
        <dsp:cNvPr id="0" name=""/>
        <dsp:cNvSpPr/>
      </dsp:nvSpPr>
      <dsp:spPr>
        <a:xfrm>
          <a:off x="1435590" y="2938185"/>
          <a:ext cx="942868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bg1"/>
              </a:solidFill>
            </a:rPr>
            <a:t>Úprava správních poplatků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435590" y="2938185"/>
        <a:ext cx="9428682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B4B31-AB40-41D2-B6E2-EF1C265E7ED6}">
      <dsp:nvSpPr>
        <dsp:cNvPr id="0" name=""/>
        <dsp:cNvSpPr/>
      </dsp:nvSpPr>
      <dsp:spPr>
        <a:xfrm>
          <a:off x="271446" y="439381"/>
          <a:ext cx="1366423" cy="13664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802ED-CBD9-4B19-A362-BC0EC0AFD2AB}">
      <dsp:nvSpPr>
        <dsp:cNvPr id="0" name=""/>
        <dsp:cNvSpPr/>
      </dsp:nvSpPr>
      <dsp:spPr>
        <a:xfrm>
          <a:off x="558395" y="726330"/>
          <a:ext cx="792525" cy="792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9C10E-6807-4983-B7AC-A02A19ADA2E7}">
      <dsp:nvSpPr>
        <dsp:cNvPr id="0" name=""/>
        <dsp:cNvSpPr/>
      </dsp:nvSpPr>
      <dsp:spPr>
        <a:xfrm>
          <a:off x="1930675" y="439381"/>
          <a:ext cx="3220856" cy="136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vydávání dočasného OP pro výkon volebního práva</a:t>
          </a:r>
          <a:endParaRPr lang="en-US" sz="2000" b="0" kern="1200" dirty="0"/>
        </a:p>
      </dsp:txBody>
      <dsp:txXfrm>
        <a:off x="1930675" y="439381"/>
        <a:ext cx="3220856" cy="1366423"/>
      </dsp:txXfrm>
    </dsp:sp>
    <dsp:sp modelId="{559F058C-98AB-4332-A59C-3A21617F8081}">
      <dsp:nvSpPr>
        <dsp:cNvPr id="0" name=""/>
        <dsp:cNvSpPr/>
      </dsp:nvSpPr>
      <dsp:spPr>
        <a:xfrm>
          <a:off x="5712741" y="439381"/>
          <a:ext cx="1366423" cy="13664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AB4CA-939F-4D58-A756-FD7F5B339BBF}">
      <dsp:nvSpPr>
        <dsp:cNvPr id="0" name=""/>
        <dsp:cNvSpPr/>
      </dsp:nvSpPr>
      <dsp:spPr>
        <a:xfrm>
          <a:off x="5999690" y="726330"/>
          <a:ext cx="792525" cy="7925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9295B-EBAC-4415-843F-0D4FAF28D88C}">
      <dsp:nvSpPr>
        <dsp:cNvPr id="0" name=""/>
        <dsp:cNvSpPr/>
      </dsp:nvSpPr>
      <dsp:spPr>
        <a:xfrm>
          <a:off x="7371970" y="439381"/>
          <a:ext cx="3220856" cy="136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prodloužení platnosti občanského průkazu </a:t>
          </a:r>
          <a:r>
            <a:rPr lang="cs-CZ" sz="2000" kern="1200" dirty="0"/>
            <a:t>v případě úmrtí manžela nebo partnera na 3 měsíce</a:t>
          </a:r>
          <a:endParaRPr lang="en-US" sz="2000" kern="1200" dirty="0"/>
        </a:p>
      </dsp:txBody>
      <dsp:txXfrm>
        <a:off x="7371970" y="439381"/>
        <a:ext cx="3220856" cy="1366423"/>
      </dsp:txXfrm>
    </dsp:sp>
    <dsp:sp modelId="{A609DE68-C43E-4E98-9635-38007FFFB440}">
      <dsp:nvSpPr>
        <dsp:cNvPr id="0" name=""/>
        <dsp:cNvSpPr/>
      </dsp:nvSpPr>
      <dsp:spPr>
        <a:xfrm>
          <a:off x="271446" y="2545532"/>
          <a:ext cx="1366423" cy="13664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C5EEF-8CD0-49FF-894A-E1CE947DB01D}">
      <dsp:nvSpPr>
        <dsp:cNvPr id="0" name=""/>
        <dsp:cNvSpPr/>
      </dsp:nvSpPr>
      <dsp:spPr>
        <a:xfrm>
          <a:off x="558395" y="2832481"/>
          <a:ext cx="792525" cy="7925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121E3-0087-4359-9CB3-FBCE080005F8}">
      <dsp:nvSpPr>
        <dsp:cNvPr id="0" name=""/>
        <dsp:cNvSpPr/>
      </dsp:nvSpPr>
      <dsp:spPr>
        <a:xfrm>
          <a:off x="1930675" y="2545532"/>
          <a:ext cx="3220856" cy="136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možnost ponechat si neplatný cestovní doklad</a:t>
          </a:r>
          <a:endParaRPr lang="en-US" sz="2000" b="0" kern="1200" dirty="0"/>
        </a:p>
      </dsp:txBody>
      <dsp:txXfrm>
        <a:off x="1930675" y="2545532"/>
        <a:ext cx="3220856" cy="1366423"/>
      </dsp:txXfrm>
    </dsp:sp>
    <dsp:sp modelId="{7041B813-E6B9-4322-89E5-8523626BC69C}">
      <dsp:nvSpPr>
        <dsp:cNvPr id="0" name=""/>
        <dsp:cNvSpPr/>
      </dsp:nvSpPr>
      <dsp:spPr>
        <a:xfrm>
          <a:off x="5712741" y="2545532"/>
          <a:ext cx="1366423" cy="13664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78305-8804-410A-9082-9CA54C0E9596}">
      <dsp:nvSpPr>
        <dsp:cNvPr id="0" name=""/>
        <dsp:cNvSpPr/>
      </dsp:nvSpPr>
      <dsp:spPr>
        <a:xfrm>
          <a:off x="5999690" y="2832481"/>
          <a:ext cx="792525" cy="7925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87DC9-93D9-4607-A0CF-B37EB820CC5F}">
      <dsp:nvSpPr>
        <dsp:cNvPr id="0" name=""/>
        <dsp:cNvSpPr/>
      </dsp:nvSpPr>
      <dsp:spPr>
        <a:xfrm>
          <a:off x="7371970" y="2545532"/>
          <a:ext cx="3220856" cy="136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možnost </a:t>
          </a:r>
          <a:r>
            <a:rPr lang="cs-CZ" sz="2000" b="1" kern="1200" dirty="0"/>
            <a:t>podat žádost </a:t>
          </a:r>
          <a:r>
            <a:rPr lang="cs-CZ" sz="2000" kern="1200" dirty="0"/>
            <a:t>o vydání cestovního dokladu a převzít cestovní doklad </a:t>
          </a:r>
          <a:r>
            <a:rPr lang="cs-CZ" sz="2000" b="1" kern="1200" dirty="0"/>
            <a:t>mimo pracoviště obecního úřadu ORP</a:t>
          </a:r>
          <a:endParaRPr lang="en-US" sz="2000" kern="1200" dirty="0"/>
        </a:p>
      </dsp:txBody>
      <dsp:txXfrm>
        <a:off x="7371970" y="2545532"/>
        <a:ext cx="3220856" cy="1366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3F4D0-5563-429F-B7B7-9CDDA6EE6BE3}">
      <dsp:nvSpPr>
        <dsp:cNvPr id="0" name=""/>
        <dsp:cNvSpPr/>
      </dsp:nvSpPr>
      <dsp:spPr>
        <a:xfrm>
          <a:off x="0" y="0"/>
          <a:ext cx="10864273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A3200B-E461-41DB-A33F-40100B09D1CF}">
      <dsp:nvSpPr>
        <dsp:cNvPr id="0" name=""/>
        <dsp:cNvSpPr/>
      </dsp:nvSpPr>
      <dsp:spPr>
        <a:xfrm>
          <a:off x="326361" y="252689"/>
          <a:ext cx="782868" cy="7386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0765F-B2A1-48C9-8D9B-FF6E4E684896}">
      <dsp:nvSpPr>
        <dsp:cNvPr id="0" name=""/>
        <dsp:cNvSpPr/>
      </dsp:nvSpPr>
      <dsp:spPr>
        <a:xfrm>
          <a:off x="1435590" y="531"/>
          <a:ext cx="942868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>
              <a:solidFill>
                <a:schemeClr val="bg1"/>
              </a:solidFill>
            </a:rPr>
            <a:t>Hlavní cíle projektu: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1435590" y="531"/>
        <a:ext cx="9428682" cy="1242935"/>
      </dsp:txXfrm>
    </dsp:sp>
    <dsp:sp modelId="{14769653-993B-4027-AC78-65C7C30E4FBB}">
      <dsp:nvSpPr>
        <dsp:cNvPr id="0" name=""/>
        <dsp:cNvSpPr/>
      </dsp:nvSpPr>
      <dsp:spPr>
        <a:xfrm>
          <a:off x="0" y="1424289"/>
          <a:ext cx="10864273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ABC44A-2247-4D43-9F6F-BB2DBBCAA5F6}">
      <dsp:nvSpPr>
        <dsp:cNvPr id="0" name=""/>
        <dsp:cNvSpPr/>
      </dsp:nvSpPr>
      <dsp:spPr>
        <a:xfrm>
          <a:off x="261506" y="1736446"/>
          <a:ext cx="895350" cy="816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27314-962F-4FF3-9452-6774A9D10C77}">
      <dsp:nvSpPr>
        <dsp:cNvPr id="0" name=""/>
        <dsp:cNvSpPr/>
      </dsp:nvSpPr>
      <dsp:spPr>
        <a:xfrm>
          <a:off x="1435590" y="1785269"/>
          <a:ext cx="9428682" cy="780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u="none" strike="noStrike" kern="1200" cap="none" dirty="0">
              <a:solidFill>
                <a:schemeClr val="bg1"/>
              </a:solidFill>
              <a:ea typeface="DM Sans"/>
              <a:cs typeface="DM Sans"/>
              <a:sym typeface="DM Sans"/>
            </a:rPr>
            <a:t>Elektronická Sbírka zákonů a mezinárodních smluv e-Sbírka 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1435590" y="1785269"/>
        <a:ext cx="9428682" cy="780799"/>
      </dsp:txXfrm>
    </dsp:sp>
    <dsp:sp modelId="{AFBC31FA-6901-4FD5-AE99-8E6CD92FAB10}">
      <dsp:nvSpPr>
        <dsp:cNvPr id="0" name=""/>
        <dsp:cNvSpPr/>
      </dsp:nvSpPr>
      <dsp:spPr>
        <a:xfrm>
          <a:off x="0" y="2899324"/>
          <a:ext cx="10864273" cy="108251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900055-0975-4849-8441-6F2BA06B0A79}">
      <dsp:nvSpPr>
        <dsp:cNvPr id="0" name=""/>
        <dsp:cNvSpPr/>
      </dsp:nvSpPr>
      <dsp:spPr>
        <a:xfrm>
          <a:off x="287583" y="3036741"/>
          <a:ext cx="859071" cy="7976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4670F-B577-4F5E-A41E-D764B038E86E}">
      <dsp:nvSpPr>
        <dsp:cNvPr id="0" name=""/>
        <dsp:cNvSpPr/>
      </dsp:nvSpPr>
      <dsp:spPr>
        <a:xfrm>
          <a:off x="1435590" y="3167152"/>
          <a:ext cx="9428682" cy="611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>
              <a:solidFill>
                <a:schemeClr val="bg1"/>
              </a:solidFill>
              <a:ea typeface="DM Sans"/>
              <a:cs typeface="DM Sans"/>
              <a:sym typeface="DM Sans"/>
            </a:rPr>
            <a:t>Jednotný nástroj pro tvorbu e‑Legislativa 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1435590" y="3167152"/>
        <a:ext cx="9428682" cy="611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702F8-4155-47B7-AF10-01BCDB8D7E97}">
      <dsp:nvSpPr>
        <dsp:cNvPr id="0" name=""/>
        <dsp:cNvSpPr/>
      </dsp:nvSpPr>
      <dsp:spPr>
        <a:xfrm>
          <a:off x="0" y="412906"/>
          <a:ext cx="512849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4776A-2137-4AAB-9F64-A6F92C54C154}">
      <dsp:nvSpPr>
        <dsp:cNvPr id="0" name=""/>
        <dsp:cNvSpPr/>
      </dsp:nvSpPr>
      <dsp:spPr>
        <a:xfrm>
          <a:off x="256424" y="191506"/>
          <a:ext cx="3589943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91" tIns="0" rIns="13569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Kurzy se zaměřením na AI </a:t>
          </a:r>
          <a:endParaRPr lang="en-US" sz="1500" kern="1200" dirty="0"/>
        </a:p>
      </dsp:txBody>
      <dsp:txXfrm>
        <a:off x="278040" y="213122"/>
        <a:ext cx="3546711" cy="399568"/>
      </dsp:txXfrm>
    </dsp:sp>
    <dsp:sp modelId="{06E96D62-4988-4EFB-91C9-637D003F77C6}">
      <dsp:nvSpPr>
        <dsp:cNvPr id="0" name=""/>
        <dsp:cNvSpPr/>
      </dsp:nvSpPr>
      <dsp:spPr>
        <a:xfrm>
          <a:off x="0" y="1093306"/>
          <a:ext cx="5128490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028" tIns="312420" rIns="39802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ukázat praktické možnosti využití AI v běžné kancelářské práci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seznámit s možnostmi využití AI ve správních činnostech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poukázat na možná rizika při využívání AI</a:t>
          </a:r>
          <a:endParaRPr lang="en-US" sz="1500" kern="1200"/>
        </a:p>
      </dsp:txBody>
      <dsp:txXfrm>
        <a:off x="0" y="1093306"/>
        <a:ext cx="5128490" cy="1488375"/>
      </dsp:txXfrm>
    </dsp:sp>
    <dsp:sp modelId="{91A8F4A0-6AEF-4CCE-84C5-089DD1675E3A}">
      <dsp:nvSpPr>
        <dsp:cNvPr id="0" name=""/>
        <dsp:cNvSpPr/>
      </dsp:nvSpPr>
      <dsp:spPr>
        <a:xfrm>
          <a:off x="256424" y="871906"/>
          <a:ext cx="3589943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91" tIns="0" rIns="13569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Specializace na tyto oblasti:</a:t>
          </a:r>
          <a:endParaRPr lang="en-US" sz="1500" kern="1200"/>
        </a:p>
      </dsp:txBody>
      <dsp:txXfrm>
        <a:off x="278040" y="893522"/>
        <a:ext cx="3546711" cy="399568"/>
      </dsp:txXfrm>
    </dsp:sp>
    <dsp:sp modelId="{6864816A-0B98-4A43-A5A8-C58B94B625F5}">
      <dsp:nvSpPr>
        <dsp:cNvPr id="0" name=""/>
        <dsp:cNvSpPr/>
      </dsp:nvSpPr>
      <dsp:spPr>
        <a:xfrm>
          <a:off x="0" y="2884081"/>
          <a:ext cx="512849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028" tIns="312420" rIns="39802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možnosti využití AI pro ulehčení rutinních prací (FAQ),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příklady z praxe (chatbot, voicebot, avatar)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poznatky k implementaci AI na úřadě</a:t>
          </a:r>
          <a:endParaRPr lang="en-US" sz="1500" kern="1200"/>
        </a:p>
      </dsp:txBody>
      <dsp:txXfrm>
        <a:off x="0" y="2884081"/>
        <a:ext cx="5128490" cy="1275750"/>
      </dsp:txXfrm>
    </dsp:sp>
    <dsp:sp modelId="{3B15E5AD-A386-497F-8019-179C74C225D1}">
      <dsp:nvSpPr>
        <dsp:cNvPr id="0" name=""/>
        <dsp:cNvSpPr/>
      </dsp:nvSpPr>
      <dsp:spPr>
        <a:xfrm>
          <a:off x="256424" y="2662681"/>
          <a:ext cx="3589943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91" tIns="0" rIns="13569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„</a:t>
          </a:r>
          <a:r>
            <a:rPr lang="cs-CZ" sz="1500" i="1" kern="1200" dirty="0"/>
            <a:t>AI jako váš pomocník/kolega.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i="1" kern="1200" dirty="0"/>
            <a:t>Jak ji využít pro osobní i profesní růst</a:t>
          </a:r>
          <a:r>
            <a:rPr lang="cs-CZ" sz="1500" kern="1200" dirty="0"/>
            <a:t>“ </a:t>
          </a:r>
          <a:endParaRPr lang="en-US" sz="1500" kern="1200" dirty="0"/>
        </a:p>
      </dsp:txBody>
      <dsp:txXfrm>
        <a:off x="278040" y="2684297"/>
        <a:ext cx="3546711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809F2-9DE6-4879-A855-CAB2037847C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4E45B-FA61-4231-B76A-C4AC252A4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12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20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39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2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75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69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50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80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7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98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3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E45B-FA61-4231-B76A-C4AC252A484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36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A9A3019-DEC4-4D07-8881-237085B666BA}"/>
              </a:ext>
            </a:extLst>
          </p:cNvPr>
          <p:cNvSpPr/>
          <p:nvPr userDrawn="1"/>
        </p:nvSpPr>
        <p:spPr>
          <a:xfrm>
            <a:off x="0" y="-82703"/>
            <a:ext cx="12256656" cy="6355360"/>
          </a:xfrm>
          <a:prstGeom prst="rect">
            <a:avLst/>
          </a:prstGeom>
          <a:solidFill>
            <a:srgbClr val="262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A15A680-A1B4-4647-9E21-8A18648FA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9D4BF0-DF62-4541-9830-E5CD7A38B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07" y="2123596"/>
            <a:ext cx="10691092" cy="147844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7EFF5E-43BD-404B-9501-AFDE01A85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708" y="3805640"/>
            <a:ext cx="106910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D3C88B-B947-4AED-9AFD-B0938C06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708" y="5610837"/>
            <a:ext cx="2743200" cy="365125"/>
          </a:xfrm>
        </p:spPr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1B3811-E05A-4768-A5B2-CEC16C95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10837"/>
            <a:ext cx="41148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AE10BC-868E-4D05-8911-CAAE5794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10836"/>
            <a:ext cx="2743200" cy="365125"/>
          </a:xfrm>
        </p:spPr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70CB97-9CA7-44B3-8A89-11D0073574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" y="467835"/>
            <a:ext cx="2327736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1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FCA7C-12C9-480E-8970-910748A4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02292-AFB7-4E57-A62E-36A3B176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C30C61-783B-4A93-8148-D0DD8F06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777680-F573-4C4E-B808-568198FE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A9D2E9-749A-4DB9-9301-D4022556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B5BB27-D988-4D92-81EF-82064CAD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54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003AE-63AA-4681-A0F1-47E50AD0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D2316A-D291-4041-9B92-704C4E785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88659D-EC46-4CF2-A55C-2B84E9F3E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53E23F-5FE1-470B-B27B-4366FF40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9EE680-8862-45B8-B895-2A867ED5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C53A5F-D655-429E-804A-CE18E797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41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B4C41-BD70-4AD9-9BBD-C2FDA808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520234-8DF2-42BD-B3E3-0582323D9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F895D-867E-4E7F-A7EC-4793A92C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4522EA-E8FF-4E4D-BC4C-CBB5F147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ED23F-A02E-438E-AA46-217A2C1D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92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04F37F-CD0D-4615-8D5E-64BC2E58D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9EB4D3-35CE-4214-A0F6-AD71E28E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4E167F-8D93-4617-A8CC-147213EA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6CC6E4-80A8-44DB-A8B5-90140414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0E9D2C-8E6A-4032-896A-C47BFA73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88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48C9-383B-4B99-9F9D-107B877F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396167"/>
            <a:ext cx="10864273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54C9E-0A93-4801-AE3B-612381ED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1856667"/>
            <a:ext cx="10864273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695033-9D44-407E-97E5-9F7F028B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42DA8E-0AD1-437C-A69F-D9723443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6EC17-F80F-4B59-A265-BBB6EA3F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44FC38-7170-49F0-BDC7-131BFEB4C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25F4D-9FA1-4A98-8202-432ECBC4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396167"/>
            <a:ext cx="1090121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DDA14A-5587-4454-A203-2211C74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473" y="1856667"/>
            <a:ext cx="512849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31000E-BE02-4AC3-8BBF-B00177F63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8527" y="1856667"/>
            <a:ext cx="51300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576CDD-EDA8-455F-BE97-8E451514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F27829-445F-4277-A073-EE8D0839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F09B35-54CE-454E-812D-75032684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BA96FE0-0CED-49C4-9283-E6A1E5CB0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F1AE7-1E7F-434C-BB41-70268F3B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60" y="400203"/>
            <a:ext cx="10881158" cy="11844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4E02D3-560B-49BC-9586-66316C43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60" y="1716241"/>
            <a:ext cx="51084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A5882C-2858-452C-B6B7-A7953B678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60" y="2540153"/>
            <a:ext cx="510843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8A0D02-71C7-491D-AF75-BE5021C66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549" y="1716241"/>
            <a:ext cx="51176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5CB7CB-3F42-4A51-8D40-018929B68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8549" y="2540153"/>
            <a:ext cx="5117669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4FE7C9-709C-40CC-A95D-33A32507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70C2C8-990B-47A7-B618-47DF0FD7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8D573B-0CC7-4346-A8DF-6974A2C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51A6122-9DEF-4C68-AB47-7C77B771D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C0F8B-31FE-40E2-9A4D-FDA5853A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18" y="559088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689D03-69CF-433B-9350-1E271E37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49C267-A832-4ADA-8D81-A328238B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E48F4A-75F1-45ED-85B8-820ECEC5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7BC2BAE-9F70-4468-AF62-C5AC85D0A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DAEAD561-9B5E-4749-AD75-B4682BAA28AA}"/>
              </a:ext>
            </a:extLst>
          </p:cNvPr>
          <p:cNvSpPr/>
          <p:nvPr userDrawn="1"/>
        </p:nvSpPr>
        <p:spPr>
          <a:xfrm>
            <a:off x="0" y="-82703"/>
            <a:ext cx="12256656" cy="6355360"/>
          </a:xfrm>
          <a:prstGeom prst="rect">
            <a:avLst/>
          </a:prstGeom>
          <a:solidFill>
            <a:srgbClr val="262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30F39C-9E3F-4C59-AC17-CC1B7AD76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84" y="2501716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Vaši pozornost!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DFCF2A-4BAC-4A27-853B-285D2C5C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FC9AE4-B1AC-4368-91C0-09F5952C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51CBE7-C5D0-4B17-96FE-C67532BA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868A48A-E0B9-4DB5-8044-033DAA840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64469395-B1AE-47E3-AB35-B04DA4483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285" y="4076254"/>
            <a:ext cx="10515599" cy="18827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BEA64E4-1383-4BFC-90B0-20911E6FD1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" y="467835"/>
            <a:ext cx="2327736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0554570-677E-4C36-8DD6-9E0F9E673C20}"/>
              </a:ext>
            </a:extLst>
          </p:cNvPr>
          <p:cNvSpPr/>
          <p:nvPr userDrawn="1"/>
        </p:nvSpPr>
        <p:spPr>
          <a:xfrm>
            <a:off x="0" y="-82703"/>
            <a:ext cx="12192000" cy="6355360"/>
          </a:xfrm>
          <a:prstGeom prst="rect">
            <a:avLst/>
          </a:prstGeom>
          <a:solidFill>
            <a:srgbClr val="262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123DA37-F1AC-4724-92A5-6FF5E12A5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4D231C-0717-4827-B4CF-F5FD3143BC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0" y="1025823"/>
            <a:ext cx="5098472" cy="362663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B338E4-4DEB-48C1-A03F-8311B6E7ECE3}"/>
              </a:ext>
            </a:extLst>
          </p:cNvPr>
          <p:cNvSpPr txBox="1"/>
          <p:nvPr userDrawn="1"/>
        </p:nvSpPr>
        <p:spPr>
          <a:xfrm>
            <a:off x="8712141" y="4862994"/>
            <a:ext cx="4397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Paralucent Text Book" panose="00000400000000000000" pitchFamily="50" charset="-18"/>
              </a:rPr>
              <a:t>Clarion</a:t>
            </a:r>
            <a:r>
              <a:rPr lang="cs-CZ" sz="2000" dirty="0">
                <a:solidFill>
                  <a:schemeClr val="bg1"/>
                </a:solidFill>
                <a:latin typeface="Paralucent Text Book" panose="00000400000000000000" pitchFamily="50" charset="-18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Paralucent Text Book" panose="00000400000000000000" pitchFamily="50" charset="-18"/>
              </a:rPr>
              <a:t>Congress</a:t>
            </a:r>
            <a:r>
              <a:rPr lang="cs-CZ" sz="2000" dirty="0">
                <a:solidFill>
                  <a:schemeClr val="bg1"/>
                </a:solidFill>
                <a:latin typeface="Paralucent Text Book" panose="00000400000000000000" pitchFamily="50" charset="-18"/>
              </a:rPr>
              <a:t> Hotel</a:t>
            </a:r>
            <a:endParaRPr lang="en-US" sz="2000" dirty="0">
              <a:solidFill>
                <a:schemeClr val="bg1"/>
              </a:solidFill>
              <a:latin typeface="Paralucent Text Book" panose="00000400000000000000" pitchFamily="50" charset="-18"/>
            </a:endParaRPr>
          </a:p>
          <a:p>
            <a:r>
              <a:rPr lang="cs-CZ" sz="2600" b="1" dirty="0">
                <a:solidFill>
                  <a:schemeClr val="bg1"/>
                </a:solidFill>
                <a:latin typeface="Paralucent Bold" pitchFamily="50" charset="-18"/>
              </a:rPr>
              <a:t>Olomouc</a:t>
            </a:r>
            <a:endParaRPr lang="cs-CZ" sz="2600" dirty="0">
              <a:solidFill>
                <a:schemeClr val="bg1"/>
              </a:solidFill>
              <a:latin typeface="Paralucent Bold" pitchFamily="50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2632BA-2D8D-4DFD-A3F5-315008B09E83}"/>
              </a:ext>
            </a:extLst>
          </p:cNvPr>
          <p:cNvSpPr txBox="1"/>
          <p:nvPr userDrawn="1"/>
        </p:nvSpPr>
        <p:spPr>
          <a:xfrm>
            <a:off x="8729558" y="4322766"/>
            <a:ext cx="4918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chemeClr val="bg1"/>
                </a:solidFill>
                <a:latin typeface="Paralucent Bold" pitchFamily="50" charset="-18"/>
              </a:rPr>
              <a:t>5. 11. – 6. 11. 2024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71F2EC9-2F29-4089-A70D-27F78A4AE21A}"/>
              </a:ext>
            </a:extLst>
          </p:cNvPr>
          <p:cNvSpPr/>
          <p:nvPr userDrawn="1"/>
        </p:nvSpPr>
        <p:spPr>
          <a:xfrm>
            <a:off x="553202" y="5196984"/>
            <a:ext cx="738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Paralucent Text Book" panose="00000400000000000000" pitchFamily="50" charset="-18"/>
              </a:rPr>
              <a:t>konference Ministerstva vnitra</a:t>
            </a:r>
          </a:p>
        </p:txBody>
      </p:sp>
    </p:spTree>
    <p:extLst>
      <p:ext uri="{BB962C8B-B14F-4D97-AF65-F5344CB8AC3E}">
        <p14:creationId xmlns:p14="http://schemas.microsoft.com/office/powerpoint/2010/main" val="342908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22632BA-2D8D-4DFD-A3F5-315008B09E83}"/>
              </a:ext>
            </a:extLst>
          </p:cNvPr>
          <p:cNvSpPr txBox="1"/>
          <p:nvPr userDrawn="1"/>
        </p:nvSpPr>
        <p:spPr>
          <a:xfrm>
            <a:off x="8729558" y="4322766"/>
            <a:ext cx="4918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chemeClr val="bg1"/>
                </a:solidFill>
                <a:latin typeface="Paralucent Bold" pitchFamily="50" charset="-18"/>
              </a:rPr>
              <a:t>5. 11. – 6. 11. 2024</a:t>
            </a:r>
          </a:p>
        </p:txBody>
      </p:sp>
    </p:spTree>
    <p:extLst>
      <p:ext uri="{BB962C8B-B14F-4D97-AF65-F5344CB8AC3E}">
        <p14:creationId xmlns:p14="http://schemas.microsoft.com/office/powerpoint/2010/main" val="362787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5B532-BDB1-4952-B320-077B6E94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231C42-F8B6-4A56-A3B5-FB130A80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89A089-EDF5-468B-9306-8B521BB5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CC52B6-1E7E-4571-99D3-32D4274B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39934F-B820-4C9D-B19A-10CBF3AB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36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9582DA-0DF5-47F4-A34D-A60E29A1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50ED6D-7A99-49A0-B08B-066AE1AE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DC447F-1912-45BC-8CF4-EB2B10BC7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A54AA3-35A5-4955-8B1D-8B272798B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D1B8E7-DF1C-421A-9259-00F8FF66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1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55" r:id="rId7"/>
    <p:sldLayoutId id="2147483661" r:id="rId8"/>
    <p:sldLayoutId id="214748365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89E9B-EB93-4013-8202-246F45F2A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54" y="2601769"/>
            <a:ext cx="10691092" cy="147844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0" dirty="0">
                <a:solidFill>
                  <a:schemeClr val="bg1">
                    <a:lumMod val="95000"/>
                  </a:schemeClr>
                </a:solidFill>
                <a:effectLst/>
                <a:latin typeface="Aptos Narrow"/>
              </a:rPr>
              <a:t>Novinky a aktivity sekce </a:t>
            </a:r>
            <a:br>
              <a:rPr lang="cs-CZ" b="1" i="0" dirty="0">
                <a:solidFill>
                  <a:schemeClr val="bg1">
                    <a:lumMod val="95000"/>
                  </a:schemeClr>
                </a:solidFill>
                <a:effectLst/>
                <a:latin typeface="Aptos Narrow"/>
              </a:rPr>
            </a:br>
            <a:r>
              <a:rPr lang="cs-CZ" b="1" i="0" dirty="0">
                <a:solidFill>
                  <a:schemeClr val="bg1">
                    <a:lumMod val="95000"/>
                  </a:schemeClr>
                </a:solidFill>
                <a:effectLst/>
                <a:latin typeface="Aptos Narrow"/>
              </a:rPr>
              <a:t>veřejné správy MV ČR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6F4E25-1F11-439E-90F5-A43459E26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707" y="4191534"/>
            <a:ext cx="10691092" cy="1655762"/>
          </a:xfrm>
        </p:spPr>
        <p:txBody>
          <a:bodyPr/>
          <a:lstStyle/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Mgr. Jiří Koubek, </a:t>
            </a:r>
            <a:r>
              <a:rPr lang="cs-CZ" sz="2000" b="1" dirty="0" err="1"/>
              <a:t>DiS</a:t>
            </a:r>
            <a:r>
              <a:rPr lang="cs-CZ" sz="2000" b="1" dirty="0"/>
              <a:t>.</a:t>
            </a:r>
          </a:p>
          <a:p>
            <a:pPr algn="ctr"/>
            <a:r>
              <a:rPr lang="cs-CZ" sz="2000" b="1" dirty="0"/>
              <a:t>Vrchní ředitel sekce veřejné správy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88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9B077-C5A1-D7F9-2179-9A2A027C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396167"/>
            <a:ext cx="10901218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Institut pro veřejnou správu Praha </a:t>
            </a:r>
          </a:p>
        </p:txBody>
      </p:sp>
      <p:pic>
        <p:nvPicPr>
          <p:cNvPr id="20" name="Zástupný obsah 19" descr="3D grafika obličeje">
            <a:extLst>
              <a:ext uri="{FF2B5EF4-FFF2-40B4-BE49-F238E27FC236}">
                <a16:creationId xmlns:a16="http://schemas.microsoft.com/office/drawing/2014/main" id="{867C9A0F-383B-FD26-0D3E-404AA147E3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38" y="2323307"/>
            <a:ext cx="5129212" cy="3419474"/>
          </a:xfrm>
        </p:spPr>
      </p:pic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E916C933-75CE-7BD7-C9BF-77FE5F4392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6984107"/>
              </p:ext>
            </p:extLst>
          </p:nvPr>
        </p:nvGraphicFramePr>
        <p:xfrm>
          <a:off x="653473" y="1856667"/>
          <a:ext cx="51284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722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1F3F7EB-C510-183B-5769-39BCD71EB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58" y="2914171"/>
            <a:ext cx="10691092" cy="147844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Děkuji za pozornost</a:t>
            </a:r>
            <a:br>
              <a:rPr lang="cs-CZ" sz="4000" dirty="0"/>
            </a:br>
            <a:br>
              <a:rPr lang="cs-CZ" sz="4000" dirty="0"/>
            </a:br>
            <a:r>
              <a:rPr lang="cs-CZ" sz="2800" dirty="0"/>
              <a:t>jiri.koubek@mvcr.cz</a:t>
            </a:r>
          </a:p>
        </p:txBody>
      </p:sp>
    </p:spTree>
    <p:extLst>
      <p:ext uri="{BB962C8B-B14F-4D97-AF65-F5344CB8AC3E}">
        <p14:creationId xmlns:p14="http://schemas.microsoft.com/office/powerpoint/2010/main" val="80126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kamdojizdime.cz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B44B4A1-0405-447A-894C-31EC8C58B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1644243"/>
            <a:ext cx="5191505" cy="424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2"/>
                </a:solidFill>
              </a:rPr>
              <a:t>Volně dostupná geolokační data mobilních operátorů </a:t>
            </a:r>
          </a:p>
          <a:p>
            <a:endParaRPr lang="cs-CZ" sz="4000" dirty="0"/>
          </a:p>
          <a:p>
            <a:pPr marL="0" indent="0">
              <a:buNone/>
            </a:pPr>
            <a:r>
              <a:rPr lang="cs-CZ" dirty="0">
                <a:solidFill>
                  <a:schemeClr val="bg2"/>
                </a:solidFill>
              </a:rPr>
              <a:t>Na úrovni obcí</a:t>
            </a:r>
            <a:endParaRPr lang="cs-CZ" sz="4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Počet rezidentů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Mobilita obyvatel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Meziobecní dojížďka a vyjížďka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Počet přítomných osob během každého dne v týdnu </a:t>
            </a:r>
          </a:p>
          <a:p>
            <a:endParaRPr lang="cs-CZ" sz="4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D0AE303-6B0A-46A7-9968-65F65A68A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3141" y="981074"/>
            <a:ext cx="5373021" cy="435432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1A5E80-6C94-487D-BA66-75768527CA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3141" y="4142653"/>
            <a:ext cx="2832047" cy="179985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C89DB9-A221-4BB8-8EE2-964051F22C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425" y="2476287"/>
            <a:ext cx="2752725" cy="166636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882F413-8954-443D-ACCD-DB15B1A5DE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1" t="-715" r="12984" b="1"/>
          <a:stretch/>
        </p:blipFill>
        <p:spPr>
          <a:xfrm>
            <a:off x="9645188" y="3309470"/>
            <a:ext cx="2942092" cy="202592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FF4418B-5F87-4B84-8A7C-222301691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98" y="2694004"/>
            <a:ext cx="1448840" cy="14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A89C2-C20A-B61F-FB5F-F82BCF3C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www.spolecenstviobci.gov.cz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6752A-BC00-1A1F-2242-2A5045441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50" y="1600083"/>
            <a:ext cx="4839623" cy="4213488"/>
          </a:xfrm>
        </p:spPr>
        <p:txBody>
          <a:bodyPr>
            <a:normAutofit fontScale="62500" lnSpcReduction="20000"/>
          </a:bodyPr>
          <a:lstStyle/>
          <a:p>
            <a:endParaRPr lang="cs-CZ" sz="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/>
              <a:t>Pokročilá forma meziobecní spolupráce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/>
              <a:t>Systémový nástroj pro koordinaci veřejných služeb ve funkčním mikroregionu ztotožněném se správním obvodem ORP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/>
              <a:t>Navazuje na činnost víceúčelových DSO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/>
              <a:t>Sdílený úředník, zaměstnanec a pedagog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/>
              <a:t>Připravuje se možnost zřídit obecní policii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AB729C-7D50-4970-AC72-BE83671D0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365" y="4364952"/>
            <a:ext cx="1670785" cy="1670785"/>
          </a:xfrm>
          <a:prstGeom prst="rect">
            <a:avLst/>
          </a:prstGeom>
          <a:effectLst>
            <a:outerShdw blurRad="279400" dist="50800" dir="9000000" algn="ctr" rotWithShape="0">
              <a:schemeClr val="accent1"/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22A393-B755-4847-AD2B-1FC548855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302" y="1721730"/>
            <a:ext cx="6000159" cy="27559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2FDCB8-92BA-443E-B15D-CC5A8E5DD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059" y="2264539"/>
            <a:ext cx="1497598" cy="39089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CE38A40-B2D2-4221-81B2-535F4AE57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60" y="3047293"/>
            <a:ext cx="5471029" cy="3137198"/>
          </a:xfrm>
          <a:prstGeom prst="rect">
            <a:avLst/>
          </a:prstGeom>
          <a:effectLst>
            <a:glow rad="304800">
              <a:schemeClr val="bg1">
                <a:lumMod val="95000"/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475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C5DC4-2046-4FF4-8477-A757F59D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396167"/>
            <a:ext cx="10864273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Novela zákona č. 312/2002 Sb., </a:t>
            </a:r>
            <a:br>
              <a:rPr lang="cs-CZ" dirty="0"/>
            </a:br>
            <a:r>
              <a:rPr lang="cs-CZ" dirty="0"/>
              <a:t>o úřednících ÚSC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BD5A2AB-ABAA-4E67-98BF-573DCDB77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072094"/>
              </p:ext>
            </p:extLst>
          </p:nvPr>
        </p:nvGraphicFramePr>
        <p:xfrm>
          <a:off x="671944" y="1856667"/>
          <a:ext cx="108642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590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C5DC4-2046-4FF4-8477-A757F59D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396167"/>
            <a:ext cx="10864273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Novela zákona č. 312/2002 Sb., </a:t>
            </a:r>
            <a:br>
              <a:rPr lang="cs-CZ" dirty="0"/>
            </a:br>
            <a:r>
              <a:rPr lang="cs-CZ" dirty="0"/>
              <a:t>o úřednících ÚSC</a:t>
            </a:r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D5A4A135-D54F-F692-A952-0B2AA3516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437640"/>
              </p:ext>
            </p:extLst>
          </p:nvPr>
        </p:nvGraphicFramePr>
        <p:xfrm>
          <a:off x="671944" y="1856667"/>
          <a:ext cx="108642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02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C5DC4-2046-4FF4-8477-A757F59D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396167"/>
            <a:ext cx="10864273" cy="1325563"/>
          </a:xfrm>
        </p:spPr>
        <p:txBody>
          <a:bodyPr anchor="ctr">
            <a:normAutofit/>
          </a:bodyPr>
          <a:lstStyle/>
          <a:p>
            <a:r>
              <a:rPr lang="cs-CZ" sz="3600" dirty="0"/>
              <a:t>Novela zákona č. 329/1999 Sb., o CD, a novela zákona č. 269/2021 Sb., o občanských průkazech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BD5A2AB-ABAA-4E67-98BF-573DCDB77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919958"/>
              </p:ext>
            </p:extLst>
          </p:nvPr>
        </p:nvGraphicFramePr>
        <p:xfrm>
          <a:off x="671944" y="1856667"/>
          <a:ext cx="108642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16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B729B-64A2-4277-A697-AC7C608A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396167"/>
            <a:ext cx="11120006" cy="1346908"/>
          </a:xfrm>
        </p:spPr>
        <p:txBody>
          <a:bodyPr anchor="ctr">
            <a:normAutofit/>
          </a:bodyPr>
          <a:lstStyle/>
          <a:p>
            <a:r>
              <a:rPr lang="cs-CZ" sz="3600" dirty="0"/>
              <a:t>Novela zákona č. 329/1999 Sb., o CD, a novela zákona č. 269/2021 Sb., o občanských průkazech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CC747CD-B300-EF1A-D163-0A3BBDB89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02249"/>
              </p:ext>
            </p:extLst>
          </p:nvPr>
        </p:nvGraphicFramePr>
        <p:xfrm>
          <a:off x="671944" y="1856667"/>
          <a:ext cx="108642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363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C5DC4-2046-4FF4-8477-A757F59D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396167"/>
            <a:ext cx="10864273" cy="1325563"/>
          </a:xfrm>
        </p:spPr>
        <p:txBody>
          <a:bodyPr anchor="ctr">
            <a:normAutofit/>
          </a:bodyPr>
          <a:lstStyle/>
          <a:p>
            <a:r>
              <a:rPr lang="cs-CZ"/>
              <a:t>Projekt ESEL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BD5A2AB-ABAA-4E67-98BF-573DCDB77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66863"/>
              </p:ext>
            </p:extLst>
          </p:nvPr>
        </p:nvGraphicFramePr>
        <p:xfrm>
          <a:off x="671944" y="1856667"/>
          <a:ext cx="108642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07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3C086-3629-4A10-B379-0959BDEB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396167"/>
            <a:ext cx="10864273" cy="1064515"/>
          </a:xfrm>
        </p:spPr>
        <p:txBody>
          <a:bodyPr/>
          <a:lstStyle/>
          <a:p>
            <a:r>
              <a:rPr lang="cs-CZ" dirty="0"/>
              <a:t>E-Sbírka e-Legislativa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538336-2057-4187-8A66-77BEDAC95B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7944" y="1669058"/>
            <a:ext cx="1086485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bg2"/>
                </a:solidFill>
                <a:ea typeface="DM Sans"/>
                <a:cs typeface="DM Sans"/>
                <a:sym typeface="DM Sans"/>
              </a:rPr>
              <a:t>e‑Sbírka v provozu od </a:t>
            </a:r>
            <a:r>
              <a:rPr lang="cs-CZ" sz="2400" b="1" dirty="0">
                <a:solidFill>
                  <a:schemeClr val="accent1"/>
                </a:solidFill>
                <a:ea typeface="DM Sans"/>
                <a:cs typeface="DM Sans"/>
                <a:sym typeface="DM Sans"/>
              </a:rPr>
              <a:t>1. ledna 2024 </a:t>
            </a:r>
            <a:r>
              <a:rPr lang="cs-CZ" sz="2400" b="1" dirty="0">
                <a:solidFill>
                  <a:schemeClr val="bg2"/>
                </a:solidFill>
                <a:ea typeface="DM Sans"/>
                <a:cs typeface="DM Sans"/>
                <a:sym typeface="DM Sans"/>
              </a:rPr>
              <a:t>na adrese www.e-sbirka.cz</a:t>
            </a:r>
            <a:endParaRPr lang="cs-CZ" sz="28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8C442C-F3C2-4E7C-B569-F17C6A3FCF70}"/>
              </a:ext>
            </a:extLst>
          </p:cNvPr>
          <p:cNvSpPr txBox="1"/>
          <p:nvPr/>
        </p:nvSpPr>
        <p:spPr>
          <a:xfrm>
            <a:off x="757944" y="2183037"/>
            <a:ext cx="7686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2"/>
                </a:solidFill>
                <a:ea typeface="DM Sans"/>
                <a:cs typeface="DM Sans"/>
                <a:sym typeface="DM Sans"/>
              </a:rPr>
              <a:t>e‑Legislativa je zaváděna mezi uživatele postupně</a:t>
            </a:r>
            <a:endParaRPr lang="cs-CZ" sz="2400" dirty="0">
              <a:solidFill>
                <a:schemeClr val="bg2"/>
              </a:solidFill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06BB509-1FBA-49E7-BB81-1CA24E9BE208}"/>
              </a:ext>
            </a:extLst>
          </p:cNvPr>
          <p:cNvGrpSpPr/>
          <p:nvPr/>
        </p:nvGrpSpPr>
        <p:grpSpPr>
          <a:xfrm>
            <a:off x="816536" y="3219908"/>
            <a:ext cx="11066163" cy="2562671"/>
            <a:chOff x="842838" y="3358102"/>
            <a:chExt cx="10722495" cy="2447801"/>
          </a:xfrm>
        </p:grpSpPr>
        <p:sp>
          <p:nvSpPr>
            <p:cNvPr id="9" name="Google Shape;800;p62">
              <a:extLst>
                <a:ext uri="{FF2B5EF4-FFF2-40B4-BE49-F238E27FC236}">
                  <a16:creationId xmlns:a16="http://schemas.microsoft.com/office/drawing/2014/main" id="{E228034D-8F64-4E49-895A-7CFE88E45F2F}"/>
                </a:ext>
              </a:extLst>
            </p:cNvPr>
            <p:cNvSpPr txBox="1"/>
            <p:nvPr/>
          </p:nvSpPr>
          <p:spPr>
            <a:xfrm>
              <a:off x="842838" y="3379316"/>
              <a:ext cx="3124400" cy="911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/>
                  </a:solidFill>
                  <a:ea typeface="DM Sans"/>
                  <a:cs typeface="DM Sans"/>
                  <a:sym typeface="DM Sans"/>
                </a:rPr>
                <a:t>1. 7. 2024</a:t>
              </a:r>
              <a:endParaRPr sz="2800" b="1" u="sng" dirty="0">
                <a:solidFill>
                  <a:schemeClr val="accent1"/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900"/>
              </a:pP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795;p62">
              <a:extLst>
                <a:ext uri="{FF2B5EF4-FFF2-40B4-BE49-F238E27FC236}">
                  <a16:creationId xmlns:a16="http://schemas.microsoft.com/office/drawing/2014/main" id="{DEF98933-A387-455F-BFBE-58A27F0EE150}"/>
                </a:ext>
              </a:extLst>
            </p:cNvPr>
            <p:cNvSpPr txBox="1"/>
            <p:nvPr/>
          </p:nvSpPr>
          <p:spPr>
            <a:xfrm>
              <a:off x="853946" y="3851431"/>
              <a:ext cx="3332000" cy="114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e-Legislativa pro 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mezinárodní smlouvy</a:t>
              </a:r>
              <a:br>
                <a:rPr lang="en" dirty="0">
                  <a:solidFill>
                    <a:schemeClr val="accent1">
                      <a:lumMod val="20000"/>
                      <a:lumOff val="80000"/>
                    </a:schemeClr>
                  </a:solidFill>
                  <a:ea typeface="DM Sans"/>
                  <a:cs typeface="DM Sans"/>
                  <a:sym typeface="DM Sans"/>
                </a:rPr>
              </a:br>
              <a:endParaRPr dirty="0">
                <a:solidFill>
                  <a:schemeClr val="accent1">
                    <a:lumMod val="20000"/>
                    <a:lumOff val="80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dirty="0">
                <a:solidFill>
                  <a:schemeClr val="lt2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802;p62">
              <a:extLst>
                <a:ext uri="{FF2B5EF4-FFF2-40B4-BE49-F238E27FC236}">
                  <a16:creationId xmlns:a16="http://schemas.microsoft.com/office/drawing/2014/main" id="{7553FA2B-1292-4537-BA47-9DCEE462B764}"/>
                </a:ext>
              </a:extLst>
            </p:cNvPr>
            <p:cNvSpPr txBox="1"/>
            <p:nvPr/>
          </p:nvSpPr>
          <p:spPr>
            <a:xfrm>
              <a:off x="4409793" y="3358102"/>
              <a:ext cx="3124400" cy="499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/>
                  </a:solidFill>
                  <a:ea typeface="DM Sans"/>
                  <a:cs typeface="DM Sans"/>
                  <a:sym typeface="DM Sans"/>
                </a:rPr>
                <a:t>15. 1. 2025</a:t>
              </a:r>
              <a:endParaRPr sz="2800" b="1" u="sng" dirty="0">
                <a:solidFill>
                  <a:schemeClr val="accent1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798;p62">
              <a:extLst>
                <a:ext uri="{FF2B5EF4-FFF2-40B4-BE49-F238E27FC236}">
                  <a16:creationId xmlns:a16="http://schemas.microsoft.com/office/drawing/2014/main" id="{729C5311-1201-4051-805F-A01D241E6610}"/>
                </a:ext>
              </a:extLst>
            </p:cNvPr>
            <p:cNvSpPr txBox="1"/>
            <p:nvPr/>
          </p:nvSpPr>
          <p:spPr>
            <a:xfrm>
              <a:off x="4414933" y="3865669"/>
              <a:ext cx="3332000" cy="19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e-Legislativa pro prováděcí právní předpisy (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vyhlášky a nařízení vlády</a:t>
              </a:r>
              <a:r>
                <a:rPr lang="cs-CZ" dirty="0">
                  <a:ea typeface="DM Sans"/>
                  <a:cs typeface="DM Sans"/>
                  <a:sym typeface="DM Sans"/>
                </a:rPr>
                <a:t>) a právní akty, které nejsou právními předpisy (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rozhodnutí</a:t>
              </a:r>
              <a:r>
                <a:rPr lang="cs-CZ" dirty="0">
                  <a:ea typeface="DM Sans"/>
                  <a:cs typeface="DM Sans"/>
                  <a:sym typeface="DM Sans"/>
                </a:rPr>
                <a:t> prezidenta o vyhlášení voleb, 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sdělení </a:t>
              </a:r>
              <a:r>
                <a:rPr lang="cs-CZ" dirty="0">
                  <a:ea typeface="DM Sans"/>
                  <a:cs typeface="DM Sans"/>
                  <a:sym typeface="DM Sans"/>
                </a:rPr>
                <a:t>ministerstev)</a:t>
              </a:r>
              <a:endParaRPr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801;p62">
              <a:extLst>
                <a:ext uri="{FF2B5EF4-FFF2-40B4-BE49-F238E27FC236}">
                  <a16:creationId xmlns:a16="http://schemas.microsoft.com/office/drawing/2014/main" id="{15D6B780-A6EF-4DA5-9289-5D8DF300BD42}"/>
                </a:ext>
              </a:extLst>
            </p:cNvPr>
            <p:cNvSpPr txBox="1"/>
            <p:nvPr/>
          </p:nvSpPr>
          <p:spPr>
            <a:xfrm>
              <a:off x="7746933" y="3358102"/>
              <a:ext cx="3124400" cy="499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/>
                  </a:solidFill>
                  <a:ea typeface="DM Sans"/>
                  <a:cs typeface="DM Sans"/>
                  <a:sym typeface="DM Sans"/>
                </a:rPr>
                <a:t>15. 1. 2026</a:t>
              </a:r>
              <a:endParaRPr sz="2800" b="1" u="sng" dirty="0">
                <a:solidFill>
                  <a:schemeClr val="accent1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799;p62">
              <a:extLst>
                <a:ext uri="{FF2B5EF4-FFF2-40B4-BE49-F238E27FC236}">
                  <a16:creationId xmlns:a16="http://schemas.microsoft.com/office/drawing/2014/main" id="{AE5FD7DA-7CE9-453F-B33B-1C3219E40FA6}"/>
                </a:ext>
              </a:extLst>
            </p:cNvPr>
            <p:cNvSpPr txBox="1"/>
            <p:nvPr/>
          </p:nvSpPr>
          <p:spPr>
            <a:xfrm>
              <a:off x="7746933" y="3868919"/>
              <a:ext cx="3818400" cy="114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e-Legislativa pro 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zákony</a:t>
              </a:r>
              <a:r>
                <a:rPr lang="cs-CZ" dirty="0">
                  <a:ea typeface="DM Sans"/>
                  <a:cs typeface="DM Sans"/>
                  <a:sym typeface="DM Sans"/>
                </a:rPr>
                <a:t> a další právní předpisy (ústavní zákony, nálezy Ústavního soudu, zákonná opatření Senátu)</a:t>
              </a:r>
              <a:endParaRPr dirty="0"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5" name="Grafický objekt 4" descr="Vyprávění se souvislou výplní">
            <a:extLst>
              <a:ext uri="{FF2B5EF4-FFF2-40B4-BE49-F238E27FC236}">
                <a16:creationId xmlns:a16="http://schemas.microsoft.com/office/drawing/2014/main" id="{88C52D4F-08EE-EC78-410E-5D9099993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4673" y="3766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262D58"/>
      </a:dk2>
      <a:lt2>
        <a:srgbClr val="0BBBEF"/>
      </a:lt2>
      <a:accent1>
        <a:srgbClr val="F08262"/>
      </a:accent1>
      <a:accent2>
        <a:srgbClr val="262D58"/>
      </a:accent2>
      <a:accent3>
        <a:srgbClr val="0BBBEF"/>
      </a:accent3>
      <a:accent4>
        <a:srgbClr val="0070C0"/>
      </a:accent4>
      <a:accent5>
        <a:srgbClr val="F4B183"/>
      </a:accent5>
      <a:accent6>
        <a:srgbClr val="6A76B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KMVS 24.potx  -  Jen pro čtení" id="{DA3FCC32-348A-430A-B64D-F2E0541C0CFC}" vid="{FA63F8D4-BC88-49A4-8084-C58D51BA0B9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KMVS 24</Template>
  <TotalTime>387</TotalTime>
  <Words>477</Words>
  <Application>Microsoft Office PowerPoint</Application>
  <PresentationFormat>Širokoúhlá obrazovka</PresentationFormat>
  <Paragraphs>74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Aptos</vt:lpstr>
      <vt:lpstr>Aptos Narrow</vt:lpstr>
      <vt:lpstr>Arial</vt:lpstr>
      <vt:lpstr>DM Sans</vt:lpstr>
      <vt:lpstr>Paralucent Bold</vt:lpstr>
      <vt:lpstr>Paralucent Text Book</vt:lpstr>
      <vt:lpstr>Wingdings</vt:lpstr>
      <vt:lpstr>Motiv Office</vt:lpstr>
      <vt:lpstr>Novinky a aktivity sekce  veřejné správy MV ČR</vt:lpstr>
      <vt:lpstr>kamdojizdime.cz</vt:lpstr>
      <vt:lpstr>www.spolecenstviobci.gov.cz</vt:lpstr>
      <vt:lpstr>Novela zákona č. 312/2002 Sb.,  o úřednících ÚSC</vt:lpstr>
      <vt:lpstr>Novela zákona č. 312/2002 Sb.,  o úřednících ÚSC</vt:lpstr>
      <vt:lpstr>Novela zákona č. 329/1999 Sb., o CD, a novela zákona č. 269/2021 Sb., o občanských průkazech</vt:lpstr>
      <vt:lpstr>Novela zákona č. 329/1999 Sb., o CD, a novela zákona č. 269/2021 Sb., o občanských průkazech</vt:lpstr>
      <vt:lpstr>Projekt ESEL</vt:lpstr>
      <vt:lpstr>E-Sbírka e-Legislativa</vt:lpstr>
      <vt:lpstr>Institut pro veřejnou správu Praha </vt:lpstr>
      <vt:lpstr>Děkuji za pozornost  jiri.koubek@mvcr.cz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a aktivity sekce veřejné správy MV</dc:title>
  <dc:creator>MIHULOVÁ Lucie, Ing.</dc:creator>
  <cp:lastModifiedBy>MIHULOVÁ Lucie, Ing.</cp:lastModifiedBy>
  <cp:revision>41</cp:revision>
  <cp:lastPrinted>2024-11-04T13:44:27Z</cp:lastPrinted>
  <dcterms:created xsi:type="dcterms:W3CDTF">2024-11-02T15:17:39Z</dcterms:created>
  <dcterms:modified xsi:type="dcterms:W3CDTF">2024-11-04T14:31:44Z</dcterms:modified>
</cp:coreProperties>
</file>