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6" r:id="rId16"/>
    <p:sldId id="274" r:id="rId17"/>
    <p:sldId id="277" r:id="rId18"/>
    <p:sldId id="281" r:id="rId19"/>
    <p:sldId id="278" r:id="rId20"/>
    <p:sldId id="280" r:id="rId21"/>
    <p:sldId id="283" r:id="rId22"/>
    <p:sldId id="279" r:id="rId23"/>
    <p:sldId id="282" r:id="rId24"/>
    <p:sldId id="260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163862669340244E-2"/>
          <c:y val="0.17412039098137166"/>
          <c:w val="0.36748178216853328"/>
          <c:h val="0.72919246973080709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DE-4AB4-8ABF-DEEA6A94BA0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DE-4AB4-8ABF-DEEA6A94BA0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DE-4AB4-8ABF-DEEA6A94BA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obec I. typu</c:v>
                </c:pt>
                <c:pt idx="1">
                  <c:v>obec II. typu (s pověřeným obecním úřadem)</c:v>
                </c:pt>
                <c:pt idx="2">
                  <c:v>obec III. typu (s rozšířenou působností)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1308</c:v>
                </c:pt>
                <c:pt idx="1">
                  <c:v>213</c:v>
                </c:pt>
                <c:pt idx="2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5DE-4AB4-8ABF-DEEA6A94BA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592246621346245"/>
          <c:y val="0.20280834383651988"/>
          <c:w val="0.4407186873379958"/>
          <c:h val="0.648266782151173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927738767188851E-2"/>
          <c:y val="0.10980869481174532"/>
          <c:w val="0.41495481161845915"/>
          <c:h val="0.7798389581206544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E4-4946-81EC-403E1EA9706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E4-4946-81EC-403E1EA97068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5E4-4946-81EC-403E1EA97068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5E4-4946-81EC-403E1EA97068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5E4-4946-81EC-403E1EA97068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5E4-4946-81EC-403E1EA970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List1!$A$2:$A$7</c:f>
              <c:strCache>
                <c:ptCount val="6"/>
                <c:pt idx="0">
                  <c:v>starosta – uvolněný</c:v>
                </c:pt>
                <c:pt idx="1">
                  <c:v>starosta – neuvolněný</c:v>
                </c:pt>
                <c:pt idx="2">
                  <c:v>tajemník</c:v>
                </c:pt>
                <c:pt idx="3">
                  <c:v>zastupitel</c:v>
                </c:pt>
                <c:pt idx="4">
                  <c:v>zaměstnanec úřadu</c:v>
                </c:pt>
                <c:pt idx="5">
                  <c:v>jiná role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657</c:v>
                </c:pt>
                <c:pt idx="1">
                  <c:v>428</c:v>
                </c:pt>
                <c:pt idx="2">
                  <c:v>111</c:v>
                </c:pt>
                <c:pt idx="3">
                  <c:v>28</c:v>
                </c:pt>
                <c:pt idx="4">
                  <c:v>356</c:v>
                </c:pt>
                <c:pt idx="5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5E4-4946-81EC-403E1EA970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122952805031619"/>
          <c:y val="0.20005367487351455"/>
          <c:w val="0.39672288535060729"/>
          <c:h val="0.581507355869795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783E85-CDAB-45E6-9589-4D84ACF01B9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730EA4D-CAE5-42C7-8A32-97FC6A4AD376}">
      <dgm:prSet custT="1"/>
      <dgm:spPr>
        <a:xfrm>
          <a:off x="678195" y="1030"/>
          <a:ext cx="2773006" cy="2773006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sz="16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Portál na jednom důvěryhodném místě uceleně propojí </a:t>
          </a:r>
          <a:r>
            <a:rPr lang="cs-CZ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relevantní oficiální informační zdroje státní správy,</a:t>
          </a:r>
          <a:r>
            <a:rPr lang="cs-CZ" sz="16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na kterých jednotlivé resorty prezentují své agendy.</a:t>
          </a:r>
        </a:p>
      </dgm:t>
    </dgm:pt>
    <dgm:pt modelId="{DD2D5010-CCF2-4A99-87A8-55E60F72A5BB}" type="parTrans" cxnId="{FABF43E9-A42E-4153-B2D4-169B08AFBF43}">
      <dgm:prSet/>
      <dgm:spPr/>
      <dgm:t>
        <a:bodyPr/>
        <a:lstStyle/>
        <a:p>
          <a:endParaRPr lang="cs-CZ"/>
        </a:p>
      </dgm:t>
    </dgm:pt>
    <dgm:pt modelId="{59D9CCB5-06DC-4551-AA2E-4496E1D23502}" type="sibTrans" cxnId="{FABF43E9-A42E-4153-B2D4-169B08AFBF43}">
      <dgm:prSet/>
      <dgm:spPr/>
      <dgm:t>
        <a:bodyPr/>
        <a:lstStyle/>
        <a:p>
          <a:endParaRPr lang="cs-CZ"/>
        </a:p>
      </dgm:t>
    </dgm:pt>
    <dgm:pt modelId="{DEF5B58B-3E45-45A8-83C1-41F7A181395E}" type="pres">
      <dgm:prSet presAssocID="{C4783E85-CDAB-45E6-9589-4D84ACF01B98}" presName="cycle" presStyleCnt="0">
        <dgm:presLayoutVars>
          <dgm:dir/>
          <dgm:resizeHandles val="exact"/>
        </dgm:presLayoutVars>
      </dgm:prSet>
      <dgm:spPr/>
    </dgm:pt>
    <dgm:pt modelId="{231BFE67-6790-482A-B74F-42680BC5284A}" type="pres">
      <dgm:prSet presAssocID="{A730EA4D-CAE5-42C7-8A32-97FC6A4AD376}" presName="node" presStyleLbl="node1" presStyleIdx="0" presStyleCnt="1" custRadScaleRad="99593" custRadScaleInc="-23">
        <dgm:presLayoutVars>
          <dgm:bulletEnabled val="1"/>
        </dgm:presLayoutVars>
      </dgm:prSet>
      <dgm:spPr/>
    </dgm:pt>
  </dgm:ptLst>
  <dgm:cxnLst>
    <dgm:cxn modelId="{5153CF14-2F46-478D-BB31-9435C57EEDF7}" type="presOf" srcId="{C4783E85-CDAB-45E6-9589-4D84ACF01B98}" destId="{DEF5B58B-3E45-45A8-83C1-41F7A181395E}" srcOrd="0" destOrd="0" presId="urn:microsoft.com/office/officeart/2005/8/layout/cycle2"/>
    <dgm:cxn modelId="{363778C8-19BE-4279-8627-ABD2BFCE3552}" type="presOf" srcId="{A730EA4D-CAE5-42C7-8A32-97FC6A4AD376}" destId="{231BFE67-6790-482A-B74F-42680BC5284A}" srcOrd="0" destOrd="0" presId="urn:microsoft.com/office/officeart/2005/8/layout/cycle2"/>
    <dgm:cxn modelId="{FABF43E9-A42E-4153-B2D4-169B08AFBF43}" srcId="{C4783E85-CDAB-45E6-9589-4D84ACF01B98}" destId="{A730EA4D-CAE5-42C7-8A32-97FC6A4AD376}" srcOrd="0" destOrd="0" parTransId="{DD2D5010-CCF2-4A99-87A8-55E60F72A5BB}" sibTransId="{59D9CCB5-06DC-4551-AA2E-4496E1D23502}"/>
    <dgm:cxn modelId="{3E83836F-BB6E-4888-B61C-B816B561C9B3}" type="presParOf" srcId="{DEF5B58B-3E45-45A8-83C1-41F7A181395E}" destId="{231BFE67-6790-482A-B74F-42680BC5284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87A881A-1321-48F6-84A3-FD282CF9E87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FB646F8-BD9E-4C41-9EDB-496850C2FC81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cs-CZ" sz="1400" b="1" dirty="0">
              <a:latin typeface="Arial" panose="020B0604020202020204" pitchFamily="34" charset="0"/>
              <a:cs typeface="Arial" panose="020B0604020202020204" pitchFamily="34" charset="0"/>
            </a:rPr>
            <a:t>NOVINKY VE VS </a:t>
          </a:r>
          <a:endParaRPr lang="cs-CZ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8F20B2-2E3C-4FF2-8D21-890B8E9DDC68}" type="parTrans" cxnId="{CF3F88E6-AADA-4F46-97AF-808FF411453D}">
      <dgm:prSet/>
      <dgm:spPr/>
      <dgm:t>
        <a:bodyPr/>
        <a:lstStyle/>
        <a:p>
          <a:endParaRPr lang="cs-CZ"/>
        </a:p>
      </dgm:t>
    </dgm:pt>
    <dgm:pt modelId="{DB9CBAA4-D909-491A-93A3-70C700C6778D}" type="sibTrans" cxnId="{CF3F88E6-AADA-4F46-97AF-808FF411453D}">
      <dgm:prSet/>
      <dgm:spPr/>
      <dgm:t>
        <a:bodyPr/>
        <a:lstStyle/>
        <a:p>
          <a:endParaRPr lang="cs-CZ"/>
        </a:p>
      </dgm:t>
    </dgm:pt>
    <dgm:pt modelId="{4E4C3EEA-7F22-4F43-B1F2-65417D04A18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aktuality z veřejné správy, novinky týkající se ÚSC/obcí a jednotlivá vydání časopisů z této oblasti</a:t>
          </a:r>
        </a:p>
      </dgm:t>
    </dgm:pt>
    <dgm:pt modelId="{EAF7FBC7-32B1-4F7C-8E78-4125D3BF55E7}" type="parTrans" cxnId="{36472DB9-E54B-41E2-97CE-4C3DAFBD1F7F}">
      <dgm:prSet/>
      <dgm:spPr/>
      <dgm:t>
        <a:bodyPr/>
        <a:lstStyle/>
        <a:p>
          <a:endParaRPr lang="cs-CZ"/>
        </a:p>
      </dgm:t>
    </dgm:pt>
    <dgm:pt modelId="{7181CDD3-79DF-45AA-894C-B3B152355E73}" type="sibTrans" cxnId="{36472DB9-E54B-41E2-97CE-4C3DAFBD1F7F}">
      <dgm:prSet/>
      <dgm:spPr/>
      <dgm:t>
        <a:bodyPr/>
        <a:lstStyle/>
        <a:p>
          <a:endParaRPr lang="cs-CZ"/>
        </a:p>
      </dgm:t>
    </dgm:pt>
    <dgm:pt modelId="{2FA06228-A772-4BC9-B80E-8599AE933DF9}" type="pres">
      <dgm:prSet presAssocID="{487A881A-1321-48F6-84A3-FD282CF9E875}" presName="Name0" presStyleCnt="0">
        <dgm:presLayoutVars>
          <dgm:dir/>
          <dgm:animLvl val="lvl"/>
          <dgm:resizeHandles val="exact"/>
        </dgm:presLayoutVars>
      </dgm:prSet>
      <dgm:spPr/>
    </dgm:pt>
    <dgm:pt modelId="{9E1BFE31-BA61-4A95-8A16-193D1798D50F}" type="pres">
      <dgm:prSet presAssocID="{2FB646F8-BD9E-4C41-9EDB-496850C2FC81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7F123688-3997-4652-A297-FF7E9C3D87F6}" type="pres">
      <dgm:prSet presAssocID="{DB9CBAA4-D909-491A-93A3-70C700C6778D}" presName="parTxOnlySpace" presStyleCnt="0"/>
      <dgm:spPr/>
    </dgm:pt>
    <dgm:pt modelId="{11A7E1A1-072D-41C1-BDCD-49B1C1CF45AD}" type="pres">
      <dgm:prSet presAssocID="{4E4C3EEA-7F22-4F43-B1F2-65417D04A188}" presName="parTxOnly" presStyleLbl="node1" presStyleIdx="1" presStyleCnt="2" custLinFactNeighborX="1673" custLinFactNeighborY="-519">
        <dgm:presLayoutVars>
          <dgm:chMax val="0"/>
          <dgm:chPref val="0"/>
          <dgm:bulletEnabled val="1"/>
        </dgm:presLayoutVars>
      </dgm:prSet>
      <dgm:spPr/>
    </dgm:pt>
  </dgm:ptLst>
  <dgm:cxnLst>
    <dgm:cxn modelId="{886EC731-137E-4548-8298-A77211651386}" type="presOf" srcId="{487A881A-1321-48F6-84A3-FD282CF9E875}" destId="{2FA06228-A772-4BC9-B80E-8599AE933DF9}" srcOrd="0" destOrd="0" presId="urn:microsoft.com/office/officeart/2005/8/layout/chevron1"/>
    <dgm:cxn modelId="{6AFC22AA-57E0-4FEE-A81C-F7BF6A8C8980}" type="presOf" srcId="{2FB646F8-BD9E-4C41-9EDB-496850C2FC81}" destId="{9E1BFE31-BA61-4A95-8A16-193D1798D50F}" srcOrd="0" destOrd="0" presId="urn:microsoft.com/office/officeart/2005/8/layout/chevron1"/>
    <dgm:cxn modelId="{715D96AC-4739-4042-9B8D-2121C6802BCC}" type="presOf" srcId="{4E4C3EEA-7F22-4F43-B1F2-65417D04A188}" destId="{11A7E1A1-072D-41C1-BDCD-49B1C1CF45AD}" srcOrd="0" destOrd="0" presId="urn:microsoft.com/office/officeart/2005/8/layout/chevron1"/>
    <dgm:cxn modelId="{36472DB9-E54B-41E2-97CE-4C3DAFBD1F7F}" srcId="{487A881A-1321-48F6-84A3-FD282CF9E875}" destId="{4E4C3EEA-7F22-4F43-B1F2-65417D04A188}" srcOrd="1" destOrd="0" parTransId="{EAF7FBC7-32B1-4F7C-8E78-4125D3BF55E7}" sibTransId="{7181CDD3-79DF-45AA-894C-B3B152355E73}"/>
    <dgm:cxn modelId="{CF3F88E6-AADA-4F46-97AF-808FF411453D}" srcId="{487A881A-1321-48F6-84A3-FD282CF9E875}" destId="{2FB646F8-BD9E-4C41-9EDB-496850C2FC81}" srcOrd="0" destOrd="0" parTransId="{D28F20B2-2E3C-4FF2-8D21-890B8E9DDC68}" sibTransId="{DB9CBAA4-D909-491A-93A3-70C700C6778D}"/>
    <dgm:cxn modelId="{4C6DEC65-8D39-42CF-A74E-FF30B5001E19}" type="presParOf" srcId="{2FA06228-A772-4BC9-B80E-8599AE933DF9}" destId="{9E1BFE31-BA61-4A95-8A16-193D1798D50F}" srcOrd="0" destOrd="0" presId="urn:microsoft.com/office/officeart/2005/8/layout/chevron1"/>
    <dgm:cxn modelId="{EF29CE6C-D881-4B0B-822F-F1794130A853}" type="presParOf" srcId="{2FA06228-A772-4BC9-B80E-8599AE933DF9}" destId="{7F123688-3997-4652-A297-FF7E9C3D87F6}" srcOrd="1" destOrd="0" presId="urn:microsoft.com/office/officeart/2005/8/layout/chevron1"/>
    <dgm:cxn modelId="{FBF3C814-AF92-40D3-9345-783566676A7B}" type="presParOf" srcId="{2FA06228-A772-4BC9-B80E-8599AE933DF9}" destId="{11A7E1A1-072D-41C1-BDCD-49B1C1CF45AD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236E44A-B3F5-4A67-B07C-8812E690CF4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C0D7ACF-4837-4BB7-A175-48D5DE05DFE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cs-CZ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ROZVOJ OBCE</a:t>
          </a:r>
        </a:p>
      </dgm:t>
    </dgm:pt>
    <dgm:pt modelId="{D545A047-F8B1-4470-9DD9-819D42404AB1}" type="parTrans" cxnId="{02C72B04-702F-44F0-A919-A21A03BCFC13}">
      <dgm:prSet/>
      <dgm:spPr/>
      <dgm:t>
        <a:bodyPr/>
        <a:lstStyle/>
        <a:p>
          <a:endParaRPr lang="cs-CZ"/>
        </a:p>
      </dgm:t>
    </dgm:pt>
    <dgm:pt modelId="{2B683547-8A0E-4ED5-A25A-B691FD79F0D1}" type="sibTrans" cxnId="{02C72B04-702F-44F0-A919-A21A03BCFC13}">
      <dgm:prSet/>
      <dgm:spPr/>
      <dgm:t>
        <a:bodyPr/>
        <a:lstStyle/>
        <a:p>
          <a:endParaRPr lang="cs-CZ"/>
        </a:p>
      </dgm:t>
    </dgm:pt>
    <dgm:pt modelId="{A4C59492-8805-41B6-B7F9-7761A916B60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informace o strategickém řízení, územním plánování i udržitelnosti</a:t>
          </a:r>
        </a:p>
      </dgm:t>
    </dgm:pt>
    <dgm:pt modelId="{EC806897-2AAD-4A94-A39B-B2B12822C59C}" type="parTrans" cxnId="{51EF2006-9F92-402A-B02C-C9C3C70C7C65}">
      <dgm:prSet/>
      <dgm:spPr/>
      <dgm:t>
        <a:bodyPr/>
        <a:lstStyle/>
        <a:p>
          <a:endParaRPr lang="cs-CZ"/>
        </a:p>
      </dgm:t>
    </dgm:pt>
    <dgm:pt modelId="{87DF3BAA-0C4F-485A-9749-0C8A8EA04F98}" type="sibTrans" cxnId="{51EF2006-9F92-402A-B02C-C9C3C70C7C65}">
      <dgm:prSet/>
      <dgm:spPr/>
      <dgm:t>
        <a:bodyPr/>
        <a:lstStyle/>
        <a:p>
          <a:endParaRPr lang="cs-CZ"/>
        </a:p>
      </dgm:t>
    </dgm:pt>
    <dgm:pt modelId="{35EE2877-B3C2-4F17-9E0A-7A6B39D9B197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000" dirty="0">
              <a:latin typeface="Arial" panose="020B0604020202020204" pitchFamily="34" charset="0"/>
              <a:cs typeface="Arial" panose="020B0604020202020204" pitchFamily="34" charset="0"/>
            </a:rPr>
            <a:t>o řízení a kvalitě úřadu, o sdílení dobré praxe, o sdílení dobré praxe v oblasti digitalizace,</a:t>
          </a:r>
        </a:p>
      </dgm:t>
    </dgm:pt>
    <dgm:pt modelId="{7B4CD9B0-F340-429A-86BC-5684CB16459C}" type="parTrans" cxnId="{CE0C25F8-929F-46DD-8C5D-10A389BEB5C5}">
      <dgm:prSet/>
      <dgm:spPr/>
      <dgm:t>
        <a:bodyPr/>
        <a:lstStyle/>
        <a:p>
          <a:endParaRPr lang="cs-CZ"/>
        </a:p>
      </dgm:t>
    </dgm:pt>
    <dgm:pt modelId="{00E7F70E-94C9-4D23-903F-C18043D18615}" type="sibTrans" cxnId="{CE0C25F8-929F-46DD-8C5D-10A389BEB5C5}">
      <dgm:prSet/>
      <dgm:spPr/>
      <dgm:t>
        <a:bodyPr/>
        <a:lstStyle/>
        <a:p>
          <a:endParaRPr lang="cs-CZ"/>
        </a:p>
      </dgm:t>
    </dgm:pt>
    <dgm:pt modelId="{80CE50B5-A5BD-4A6A-9C3B-23AC219913B7}" type="pres">
      <dgm:prSet presAssocID="{A236E44A-B3F5-4A67-B07C-8812E690CF40}" presName="Name0" presStyleCnt="0">
        <dgm:presLayoutVars>
          <dgm:dir/>
          <dgm:animLvl val="lvl"/>
          <dgm:resizeHandles val="exact"/>
        </dgm:presLayoutVars>
      </dgm:prSet>
      <dgm:spPr/>
    </dgm:pt>
    <dgm:pt modelId="{9C4F8821-D64E-4868-A2A1-8C4466020062}" type="pres">
      <dgm:prSet presAssocID="{3C0D7ACF-4837-4BB7-A175-48D5DE05DFEC}" presName="parTxOnly" presStyleLbl="node1" presStyleIdx="0" presStyleCnt="3" custLinFactNeighborX="-821" custLinFactNeighborY="-1891">
        <dgm:presLayoutVars>
          <dgm:chMax val="0"/>
          <dgm:chPref val="0"/>
          <dgm:bulletEnabled val="1"/>
        </dgm:presLayoutVars>
      </dgm:prSet>
      <dgm:spPr/>
    </dgm:pt>
    <dgm:pt modelId="{B2053D6C-2CBD-446D-8FBF-AB317FCA650A}" type="pres">
      <dgm:prSet presAssocID="{2B683547-8A0E-4ED5-A25A-B691FD79F0D1}" presName="parTxOnlySpace" presStyleCnt="0"/>
      <dgm:spPr/>
    </dgm:pt>
    <dgm:pt modelId="{0A62C934-0CED-4604-8C69-2BED49CCF167}" type="pres">
      <dgm:prSet presAssocID="{A4C59492-8805-41B6-B7F9-7761A916B60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7FD3270-2E95-4A5F-A081-78A0F9D07C0C}" type="pres">
      <dgm:prSet presAssocID="{87DF3BAA-0C4F-485A-9749-0C8A8EA04F98}" presName="parTxOnlySpace" presStyleCnt="0"/>
      <dgm:spPr/>
    </dgm:pt>
    <dgm:pt modelId="{7D626533-6A7D-4955-B2EA-FFC6D8F134C7}" type="pres">
      <dgm:prSet presAssocID="{35EE2877-B3C2-4F17-9E0A-7A6B39D9B19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2C72B04-702F-44F0-A919-A21A03BCFC13}" srcId="{A236E44A-B3F5-4A67-B07C-8812E690CF40}" destId="{3C0D7ACF-4837-4BB7-A175-48D5DE05DFEC}" srcOrd="0" destOrd="0" parTransId="{D545A047-F8B1-4470-9DD9-819D42404AB1}" sibTransId="{2B683547-8A0E-4ED5-A25A-B691FD79F0D1}"/>
    <dgm:cxn modelId="{51EF2006-9F92-402A-B02C-C9C3C70C7C65}" srcId="{A236E44A-B3F5-4A67-B07C-8812E690CF40}" destId="{A4C59492-8805-41B6-B7F9-7761A916B608}" srcOrd="1" destOrd="0" parTransId="{EC806897-2AAD-4A94-A39B-B2B12822C59C}" sibTransId="{87DF3BAA-0C4F-485A-9749-0C8A8EA04F98}"/>
    <dgm:cxn modelId="{B2934D1D-FC06-4ED4-8B18-0DD7918666F1}" type="presOf" srcId="{35EE2877-B3C2-4F17-9E0A-7A6B39D9B197}" destId="{7D626533-6A7D-4955-B2EA-FFC6D8F134C7}" srcOrd="0" destOrd="0" presId="urn:microsoft.com/office/officeart/2005/8/layout/chevron1"/>
    <dgm:cxn modelId="{520AD566-17D5-4AA9-ABAD-6DC419F71083}" type="presOf" srcId="{3C0D7ACF-4837-4BB7-A175-48D5DE05DFEC}" destId="{9C4F8821-D64E-4868-A2A1-8C4466020062}" srcOrd="0" destOrd="0" presId="urn:microsoft.com/office/officeart/2005/8/layout/chevron1"/>
    <dgm:cxn modelId="{8EC8946B-82A8-4110-81B8-A91694B9327E}" type="presOf" srcId="{A4C59492-8805-41B6-B7F9-7761A916B608}" destId="{0A62C934-0CED-4604-8C69-2BED49CCF167}" srcOrd="0" destOrd="0" presId="urn:microsoft.com/office/officeart/2005/8/layout/chevron1"/>
    <dgm:cxn modelId="{5FFAE7D7-C2B2-427B-9276-593A686A9DEE}" type="presOf" srcId="{A236E44A-B3F5-4A67-B07C-8812E690CF40}" destId="{80CE50B5-A5BD-4A6A-9C3B-23AC219913B7}" srcOrd="0" destOrd="0" presId="urn:microsoft.com/office/officeart/2005/8/layout/chevron1"/>
    <dgm:cxn modelId="{CE0C25F8-929F-46DD-8C5D-10A389BEB5C5}" srcId="{A236E44A-B3F5-4A67-B07C-8812E690CF40}" destId="{35EE2877-B3C2-4F17-9E0A-7A6B39D9B197}" srcOrd="2" destOrd="0" parTransId="{7B4CD9B0-F340-429A-86BC-5684CB16459C}" sibTransId="{00E7F70E-94C9-4D23-903F-C18043D18615}"/>
    <dgm:cxn modelId="{0211D375-89F6-4382-B852-14A64CD37C26}" type="presParOf" srcId="{80CE50B5-A5BD-4A6A-9C3B-23AC219913B7}" destId="{9C4F8821-D64E-4868-A2A1-8C4466020062}" srcOrd="0" destOrd="0" presId="urn:microsoft.com/office/officeart/2005/8/layout/chevron1"/>
    <dgm:cxn modelId="{5839A307-0FF4-48BF-95F6-7CC82CF8427D}" type="presParOf" srcId="{80CE50B5-A5BD-4A6A-9C3B-23AC219913B7}" destId="{B2053D6C-2CBD-446D-8FBF-AB317FCA650A}" srcOrd="1" destOrd="0" presId="urn:microsoft.com/office/officeart/2005/8/layout/chevron1"/>
    <dgm:cxn modelId="{DFE9B057-01F8-4437-A142-358010EA231C}" type="presParOf" srcId="{80CE50B5-A5BD-4A6A-9C3B-23AC219913B7}" destId="{0A62C934-0CED-4604-8C69-2BED49CCF167}" srcOrd="2" destOrd="0" presId="urn:microsoft.com/office/officeart/2005/8/layout/chevron1"/>
    <dgm:cxn modelId="{1CBB283D-F359-4A87-85C4-6A3138DBBC70}" type="presParOf" srcId="{80CE50B5-A5BD-4A6A-9C3B-23AC219913B7}" destId="{D7FD3270-2E95-4A5F-A081-78A0F9D07C0C}" srcOrd="3" destOrd="0" presId="urn:microsoft.com/office/officeart/2005/8/layout/chevron1"/>
    <dgm:cxn modelId="{946C21C1-7834-4E97-BFCD-0D8A33811B53}" type="presParOf" srcId="{80CE50B5-A5BD-4A6A-9C3B-23AC219913B7}" destId="{7D626533-6A7D-4955-B2EA-FFC6D8F134C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87A881A-1321-48F6-84A3-FD282CF9E87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FB646F8-BD9E-4C41-9EDB-496850C2FC81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cs-CZ" sz="1400" b="1" dirty="0">
              <a:latin typeface="Arial" panose="020B0604020202020204" pitchFamily="34" charset="0"/>
              <a:cs typeface="Arial" panose="020B0604020202020204" pitchFamily="34" charset="0"/>
            </a:rPr>
            <a:t>PORADENTSVÍ </a:t>
          </a:r>
          <a:r>
            <a:rPr lang="cs-CZ" sz="1200" b="1" dirty="0"/>
            <a:t> </a:t>
          </a:r>
          <a:endParaRPr lang="cs-CZ" sz="1200" dirty="0"/>
        </a:p>
      </dgm:t>
    </dgm:pt>
    <dgm:pt modelId="{D28F20B2-2E3C-4FF2-8D21-890B8E9DDC68}" type="parTrans" cxnId="{CF3F88E6-AADA-4F46-97AF-808FF411453D}">
      <dgm:prSet/>
      <dgm:spPr/>
      <dgm:t>
        <a:bodyPr/>
        <a:lstStyle/>
        <a:p>
          <a:endParaRPr lang="cs-CZ"/>
        </a:p>
      </dgm:t>
    </dgm:pt>
    <dgm:pt modelId="{DB9CBAA4-D909-491A-93A3-70C700C6778D}" type="sibTrans" cxnId="{CF3F88E6-AADA-4F46-97AF-808FF411453D}">
      <dgm:prSet/>
      <dgm:spPr/>
      <dgm:t>
        <a:bodyPr/>
        <a:lstStyle/>
        <a:p>
          <a:endParaRPr lang="cs-CZ"/>
        </a:p>
      </dgm:t>
    </dgm:pt>
    <dgm:pt modelId="{4E4C3EEA-7F22-4F43-B1F2-65417D04A18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seznam všech dostupných poradentství poskytovaných státem </a:t>
          </a:r>
        </a:p>
      </dgm:t>
    </dgm:pt>
    <dgm:pt modelId="{7181CDD3-79DF-45AA-894C-B3B152355E73}" type="sibTrans" cxnId="{36472DB9-E54B-41E2-97CE-4C3DAFBD1F7F}">
      <dgm:prSet/>
      <dgm:spPr/>
      <dgm:t>
        <a:bodyPr/>
        <a:lstStyle/>
        <a:p>
          <a:endParaRPr lang="cs-CZ"/>
        </a:p>
      </dgm:t>
    </dgm:pt>
    <dgm:pt modelId="{EAF7FBC7-32B1-4F7C-8E78-4125D3BF55E7}" type="parTrans" cxnId="{36472DB9-E54B-41E2-97CE-4C3DAFBD1F7F}">
      <dgm:prSet/>
      <dgm:spPr/>
      <dgm:t>
        <a:bodyPr/>
        <a:lstStyle/>
        <a:p>
          <a:endParaRPr lang="cs-CZ"/>
        </a:p>
      </dgm:t>
    </dgm:pt>
    <dgm:pt modelId="{2FB3C921-4CA2-453E-8A0C-8A8A31B4147C}" type="pres">
      <dgm:prSet presAssocID="{487A881A-1321-48F6-84A3-FD282CF9E875}" presName="Name0" presStyleCnt="0">
        <dgm:presLayoutVars>
          <dgm:dir/>
          <dgm:animLvl val="lvl"/>
          <dgm:resizeHandles val="exact"/>
        </dgm:presLayoutVars>
      </dgm:prSet>
      <dgm:spPr/>
    </dgm:pt>
    <dgm:pt modelId="{081A3573-0EE4-4F86-824A-2075C34D77D9}" type="pres">
      <dgm:prSet presAssocID="{2FB646F8-BD9E-4C41-9EDB-496850C2FC81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9394B510-0E03-42E4-B5F3-F6F6B94E5ECE}" type="pres">
      <dgm:prSet presAssocID="{DB9CBAA4-D909-491A-93A3-70C700C6778D}" presName="parTxOnlySpace" presStyleCnt="0"/>
      <dgm:spPr/>
    </dgm:pt>
    <dgm:pt modelId="{930C009B-19EC-4731-9BAB-A28AF8147B03}" type="pres">
      <dgm:prSet presAssocID="{4E4C3EEA-7F22-4F43-B1F2-65417D04A188}" presName="parTxOnly" presStyleLbl="node1" presStyleIdx="1" presStyleCnt="2" custLinFactNeighborX="1673" custLinFactNeighborY="151">
        <dgm:presLayoutVars>
          <dgm:chMax val="0"/>
          <dgm:chPref val="0"/>
          <dgm:bulletEnabled val="1"/>
        </dgm:presLayoutVars>
      </dgm:prSet>
      <dgm:spPr/>
    </dgm:pt>
  </dgm:ptLst>
  <dgm:cxnLst>
    <dgm:cxn modelId="{07ECC302-8AEA-486B-B117-CFBC92E79AFE}" type="presOf" srcId="{2FB646F8-BD9E-4C41-9EDB-496850C2FC81}" destId="{081A3573-0EE4-4F86-824A-2075C34D77D9}" srcOrd="0" destOrd="0" presId="urn:microsoft.com/office/officeart/2005/8/layout/chevron1"/>
    <dgm:cxn modelId="{CA6E253C-E776-48A9-A1AB-DA62630DADB8}" type="presOf" srcId="{4E4C3EEA-7F22-4F43-B1F2-65417D04A188}" destId="{930C009B-19EC-4731-9BAB-A28AF8147B03}" srcOrd="0" destOrd="0" presId="urn:microsoft.com/office/officeart/2005/8/layout/chevron1"/>
    <dgm:cxn modelId="{F1A4F464-2F2C-4431-A78C-17DB1018B029}" type="presOf" srcId="{487A881A-1321-48F6-84A3-FD282CF9E875}" destId="{2FB3C921-4CA2-453E-8A0C-8A8A31B4147C}" srcOrd="0" destOrd="0" presId="urn:microsoft.com/office/officeart/2005/8/layout/chevron1"/>
    <dgm:cxn modelId="{36472DB9-E54B-41E2-97CE-4C3DAFBD1F7F}" srcId="{487A881A-1321-48F6-84A3-FD282CF9E875}" destId="{4E4C3EEA-7F22-4F43-B1F2-65417D04A188}" srcOrd="1" destOrd="0" parTransId="{EAF7FBC7-32B1-4F7C-8E78-4125D3BF55E7}" sibTransId="{7181CDD3-79DF-45AA-894C-B3B152355E73}"/>
    <dgm:cxn modelId="{CF3F88E6-AADA-4F46-97AF-808FF411453D}" srcId="{487A881A-1321-48F6-84A3-FD282CF9E875}" destId="{2FB646F8-BD9E-4C41-9EDB-496850C2FC81}" srcOrd="0" destOrd="0" parTransId="{D28F20B2-2E3C-4FF2-8D21-890B8E9DDC68}" sibTransId="{DB9CBAA4-D909-491A-93A3-70C700C6778D}"/>
    <dgm:cxn modelId="{0B915EF1-8B7E-4E2D-97A0-0C59DA599647}" type="presParOf" srcId="{2FB3C921-4CA2-453E-8A0C-8A8A31B4147C}" destId="{081A3573-0EE4-4F86-824A-2075C34D77D9}" srcOrd="0" destOrd="0" presId="urn:microsoft.com/office/officeart/2005/8/layout/chevron1"/>
    <dgm:cxn modelId="{DD29A3D8-BB34-4342-87FC-7ADFA2E79593}" type="presParOf" srcId="{2FB3C921-4CA2-453E-8A0C-8A8A31B4147C}" destId="{9394B510-0E03-42E4-B5F3-F6F6B94E5ECE}" srcOrd="1" destOrd="0" presId="urn:microsoft.com/office/officeart/2005/8/layout/chevron1"/>
    <dgm:cxn modelId="{F1E8D61C-CA43-4E7B-BC19-E32EBB8B2A84}" type="presParOf" srcId="{2FB3C921-4CA2-453E-8A0C-8A8A31B4147C}" destId="{930C009B-19EC-4731-9BAB-A28AF8147B0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10E6185-B6A7-44BA-B92C-D00FD07E154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B983F46-83DC-4042-936B-4BC2B8F7FB06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cs-CZ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PROVOZ OBCE</a:t>
          </a:r>
        </a:p>
      </dgm:t>
    </dgm:pt>
    <dgm:pt modelId="{E88DBA67-AA58-4CDF-AEE5-F73164944EA2}" type="parTrans" cxnId="{9D4DC15A-53D0-4E32-B81C-23F88930513F}">
      <dgm:prSet/>
      <dgm:spPr/>
      <dgm:t>
        <a:bodyPr/>
        <a:lstStyle/>
        <a:p>
          <a:endParaRPr lang="cs-CZ"/>
        </a:p>
      </dgm:t>
    </dgm:pt>
    <dgm:pt modelId="{FAA497F1-FA04-4EB1-ADBE-6961AD7ADDB1}" type="sibTrans" cxnId="{9D4DC15A-53D0-4E32-B81C-23F88930513F}">
      <dgm:prSet/>
      <dgm:spPr/>
      <dgm:t>
        <a:bodyPr/>
        <a:lstStyle/>
        <a:p>
          <a:endParaRPr lang="cs-CZ"/>
        </a:p>
      </dgm:t>
    </dgm:pt>
    <dgm:pt modelId="{A0C6D67E-6267-429B-B323-C2BAE45504B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základní informace k provozu obce</a:t>
          </a:r>
        </a:p>
      </dgm:t>
    </dgm:pt>
    <dgm:pt modelId="{C05929EF-9590-4E16-995E-EE8BCE1DDA3B}" type="parTrans" cxnId="{270B82F3-1E2A-4885-8054-7ED9FE6E24B8}">
      <dgm:prSet/>
      <dgm:spPr/>
      <dgm:t>
        <a:bodyPr/>
        <a:lstStyle/>
        <a:p>
          <a:endParaRPr lang="cs-CZ"/>
        </a:p>
      </dgm:t>
    </dgm:pt>
    <dgm:pt modelId="{4DD4F23F-77B1-4ADD-9FF0-383FBC0C9BF7}" type="sibTrans" cxnId="{270B82F3-1E2A-4885-8054-7ED9FE6E24B8}">
      <dgm:prSet/>
      <dgm:spPr/>
      <dgm:t>
        <a:bodyPr/>
        <a:lstStyle/>
        <a:p>
          <a:endParaRPr lang="cs-CZ"/>
        </a:p>
      </dgm:t>
    </dgm:pt>
    <dgm:pt modelId="{3E650253-EC1D-4DB8-8B8E-A379771A26B8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000" dirty="0">
              <a:latin typeface="Arial" panose="020B0604020202020204" pitchFamily="34" charset="0"/>
              <a:cs typeface="Arial" panose="020B0604020202020204" pitchFamily="34" charset="0"/>
            </a:rPr>
            <a:t>vzory formulářů pro obce,   informace z oblasti životního prostředí a ochrany přírody, informace o veřejných zakázkách </a:t>
          </a:r>
        </a:p>
      </dgm:t>
    </dgm:pt>
    <dgm:pt modelId="{3385C00F-3ACE-4360-97B7-85CC68B1E067}" type="parTrans" cxnId="{B0B11416-F21E-47CC-A148-D629F3F6E29A}">
      <dgm:prSet/>
      <dgm:spPr/>
      <dgm:t>
        <a:bodyPr/>
        <a:lstStyle/>
        <a:p>
          <a:endParaRPr lang="cs-CZ"/>
        </a:p>
      </dgm:t>
    </dgm:pt>
    <dgm:pt modelId="{7094F4CE-2975-4220-92F4-CC5BF91DC834}" type="sibTrans" cxnId="{B0B11416-F21E-47CC-A148-D629F3F6E29A}">
      <dgm:prSet/>
      <dgm:spPr/>
      <dgm:t>
        <a:bodyPr/>
        <a:lstStyle/>
        <a:p>
          <a:endParaRPr lang="cs-CZ"/>
        </a:p>
      </dgm:t>
    </dgm:pt>
    <dgm:pt modelId="{C491719A-4213-411D-B3F6-A9D09915A764}" type="pres">
      <dgm:prSet presAssocID="{710E6185-B6A7-44BA-B92C-D00FD07E154C}" presName="Name0" presStyleCnt="0">
        <dgm:presLayoutVars>
          <dgm:dir/>
          <dgm:animLvl val="lvl"/>
          <dgm:resizeHandles val="exact"/>
        </dgm:presLayoutVars>
      </dgm:prSet>
      <dgm:spPr/>
    </dgm:pt>
    <dgm:pt modelId="{43F3BDF1-A5E5-43A9-8F8D-642A6950D88C}" type="pres">
      <dgm:prSet presAssocID="{EB983F46-83DC-4042-936B-4BC2B8F7FB0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693F3A2-7920-4C52-B8DB-5842BF4E5A5C}" type="pres">
      <dgm:prSet presAssocID="{FAA497F1-FA04-4EB1-ADBE-6961AD7ADDB1}" presName="parTxOnlySpace" presStyleCnt="0"/>
      <dgm:spPr/>
    </dgm:pt>
    <dgm:pt modelId="{E4BB99AE-3E2F-4899-A5E9-F6A0F6B6E1AE}" type="pres">
      <dgm:prSet presAssocID="{A0C6D67E-6267-429B-B323-C2BAE45504B2}" presName="parTxOnly" presStyleLbl="node1" presStyleIdx="1" presStyleCnt="3" custLinFactNeighborY="497">
        <dgm:presLayoutVars>
          <dgm:chMax val="0"/>
          <dgm:chPref val="0"/>
          <dgm:bulletEnabled val="1"/>
        </dgm:presLayoutVars>
      </dgm:prSet>
      <dgm:spPr/>
    </dgm:pt>
    <dgm:pt modelId="{DFF02B0A-8D85-4D48-9DFD-4454EA57E502}" type="pres">
      <dgm:prSet presAssocID="{4DD4F23F-77B1-4ADD-9FF0-383FBC0C9BF7}" presName="parTxOnlySpace" presStyleCnt="0"/>
      <dgm:spPr/>
    </dgm:pt>
    <dgm:pt modelId="{10BCA02A-A963-458D-B2E4-572D435412C5}" type="pres">
      <dgm:prSet presAssocID="{3E650253-EC1D-4DB8-8B8E-A379771A26B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0B11416-F21E-47CC-A148-D629F3F6E29A}" srcId="{710E6185-B6A7-44BA-B92C-D00FD07E154C}" destId="{3E650253-EC1D-4DB8-8B8E-A379771A26B8}" srcOrd="2" destOrd="0" parTransId="{3385C00F-3ACE-4360-97B7-85CC68B1E067}" sibTransId="{7094F4CE-2975-4220-92F4-CC5BF91DC834}"/>
    <dgm:cxn modelId="{DD00B049-A84B-46EA-B75F-56C8BD2CB776}" type="presOf" srcId="{3E650253-EC1D-4DB8-8B8E-A379771A26B8}" destId="{10BCA02A-A963-458D-B2E4-572D435412C5}" srcOrd="0" destOrd="0" presId="urn:microsoft.com/office/officeart/2005/8/layout/chevron1"/>
    <dgm:cxn modelId="{1E0C7B5A-749A-4332-AA3A-058C94F0D179}" type="presOf" srcId="{EB983F46-83DC-4042-936B-4BC2B8F7FB06}" destId="{43F3BDF1-A5E5-43A9-8F8D-642A6950D88C}" srcOrd="0" destOrd="0" presId="urn:microsoft.com/office/officeart/2005/8/layout/chevron1"/>
    <dgm:cxn modelId="{9D4DC15A-53D0-4E32-B81C-23F88930513F}" srcId="{710E6185-B6A7-44BA-B92C-D00FD07E154C}" destId="{EB983F46-83DC-4042-936B-4BC2B8F7FB06}" srcOrd="0" destOrd="0" parTransId="{E88DBA67-AA58-4CDF-AEE5-F73164944EA2}" sibTransId="{FAA497F1-FA04-4EB1-ADBE-6961AD7ADDB1}"/>
    <dgm:cxn modelId="{C1B3F081-991B-45D3-AF7B-C5C107F921C6}" type="presOf" srcId="{A0C6D67E-6267-429B-B323-C2BAE45504B2}" destId="{E4BB99AE-3E2F-4899-A5E9-F6A0F6B6E1AE}" srcOrd="0" destOrd="0" presId="urn:microsoft.com/office/officeart/2005/8/layout/chevron1"/>
    <dgm:cxn modelId="{4DA7E986-A138-4D4C-961E-2AB5E61FE94A}" type="presOf" srcId="{710E6185-B6A7-44BA-B92C-D00FD07E154C}" destId="{C491719A-4213-411D-B3F6-A9D09915A764}" srcOrd="0" destOrd="0" presId="urn:microsoft.com/office/officeart/2005/8/layout/chevron1"/>
    <dgm:cxn modelId="{270B82F3-1E2A-4885-8054-7ED9FE6E24B8}" srcId="{710E6185-B6A7-44BA-B92C-D00FD07E154C}" destId="{A0C6D67E-6267-429B-B323-C2BAE45504B2}" srcOrd="1" destOrd="0" parTransId="{C05929EF-9590-4E16-995E-EE8BCE1DDA3B}" sibTransId="{4DD4F23F-77B1-4ADD-9FF0-383FBC0C9BF7}"/>
    <dgm:cxn modelId="{328DCE29-EF58-4ED1-8302-FE7107E6995D}" type="presParOf" srcId="{C491719A-4213-411D-B3F6-A9D09915A764}" destId="{43F3BDF1-A5E5-43A9-8F8D-642A6950D88C}" srcOrd="0" destOrd="0" presId="urn:microsoft.com/office/officeart/2005/8/layout/chevron1"/>
    <dgm:cxn modelId="{807536F6-0913-4F1E-A545-59810696A6C3}" type="presParOf" srcId="{C491719A-4213-411D-B3F6-A9D09915A764}" destId="{E693F3A2-7920-4C52-B8DB-5842BF4E5A5C}" srcOrd="1" destOrd="0" presId="urn:microsoft.com/office/officeart/2005/8/layout/chevron1"/>
    <dgm:cxn modelId="{E23FAEB7-05BE-4860-963A-4CD7C6BCC5BC}" type="presParOf" srcId="{C491719A-4213-411D-B3F6-A9D09915A764}" destId="{E4BB99AE-3E2F-4899-A5E9-F6A0F6B6E1AE}" srcOrd="2" destOrd="0" presId="urn:microsoft.com/office/officeart/2005/8/layout/chevron1"/>
    <dgm:cxn modelId="{398B577A-D9F7-4736-AA8B-010448A87273}" type="presParOf" srcId="{C491719A-4213-411D-B3F6-A9D09915A764}" destId="{DFF02B0A-8D85-4D48-9DFD-4454EA57E502}" srcOrd="3" destOrd="0" presId="urn:microsoft.com/office/officeart/2005/8/layout/chevron1"/>
    <dgm:cxn modelId="{B6478C1F-842C-4E4F-B2E5-BE1568A4CDDD}" type="presParOf" srcId="{C491719A-4213-411D-B3F6-A9D09915A764}" destId="{10BCA02A-A963-458D-B2E4-572D435412C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A480119-8C5C-4EF7-B13D-BB2112B2C38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12C381D-9F08-4542-A10E-BDBD31270E31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cs-CZ" sz="1200" dirty="0">
              <a:latin typeface="Arial" panose="020B0604020202020204" pitchFamily="34" charset="0"/>
              <a:cs typeface="Arial" panose="020B0604020202020204" pitchFamily="34" charset="0"/>
            </a:rPr>
            <a:t>Dlaždicový systém  </a:t>
          </a:r>
        </a:p>
      </dgm:t>
    </dgm:pt>
    <dgm:pt modelId="{619BB1FF-AD3A-4DCC-B53D-7D0D377FE56C}" type="parTrans" cxnId="{165E903D-D927-4C1E-8F2E-9FF634861FAE}">
      <dgm:prSet/>
      <dgm:spPr/>
      <dgm:t>
        <a:bodyPr/>
        <a:lstStyle/>
        <a:p>
          <a:endParaRPr lang="cs-CZ" sz="1200"/>
        </a:p>
      </dgm:t>
    </dgm:pt>
    <dgm:pt modelId="{87162355-813E-4F41-B6E6-C02DBE55286E}" type="sibTrans" cxnId="{165E903D-D927-4C1E-8F2E-9FF634861FAE}">
      <dgm:prSet/>
      <dgm:spPr/>
      <dgm:t>
        <a:bodyPr/>
        <a:lstStyle/>
        <a:p>
          <a:endParaRPr lang="cs-CZ" sz="1200"/>
        </a:p>
      </dgm:t>
    </dgm:pt>
    <dgm:pt modelId="{92CA9F90-D21A-4F5E-A46E-D6C2607BA4E8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cs-CZ" sz="1200" dirty="0">
              <a:latin typeface="Arial" panose="020B0604020202020204" pitchFamily="34" charset="0"/>
              <a:cs typeface="Arial" panose="020B0604020202020204" pitchFamily="34" charset="0"/>
            </a:rPr>
            <a:t>Design podobný Portálu veřejné správy</a:t>
          </a:r>
        </a:p>
      </dgm:t>
    </dgm:pt>
    <dgm:pt modelId="{54541E83-C505-4C29-930E-4CB547BFBE04}" type="parTrans" cxnId="{7FEC1368-0B7A-4F74-8BB8-8919F7E65C72}">
      <dgm:prSet/>
      <dgm:spPr/>
      <dgm:t>
        <a:bodyPr/>
        <a:lstStyle/>
        <a:p>
          <a:endParaRPr lang="cs-CZ" sz="1200"/>
        </a:p>
      </dgm:t>
    </dgm:pt>
    <dgm:pt modelId="{50D88DFF-6382-48C2-B289-CE6B18FF824B}" type="sibTrans" cxnId="{7FEC1368-0B7A-4F74-8BB8-8919F7E65C72}">
      <dgm:prSet/>
      <dgm:spPr/>
      <dgm:t>
        <a:bodyPr/>
        <a:lstStyle/>
        <a:p>
          <a:endParaRPr lang="cs-CZ" sz="1200"/>
        </a:p>
      </dgm:t>
    </dgm:pt>
    <dgm:pt modelId="{21D5F15D-6D9A-4139-A2E1-2942448493FC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Neveřejná část přístupná prostřednictvím elektronické identifikace uživatele</a:t>
          </a:r>
          <a:endParaRPr lang="cs-CZ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115EE5-EC9A-41E5-AFA7-1E6A62AD1450}" type="parTrans" cxnId="{80DA26A2-296A-4C5C-9E21-017E1C9DC0BC}">
      <dgm:prSet/>
      <dgm:spPr/>
      <dgm:t>
        <a:bodyPr/>
        <a:lstStyle/>
        <a:p>
          <a:endParaRPr lang="cs-CZ" sz="1200"/>
        </a:p>
      </dgm:t>
    </dgm:pt>
    <dgm:pt modelId="{990B1442-5940-42CD-A134-ACE259B6A682}" type="sibTrans" cxnId="{80DA26A2-296A-4C5C-9E21-017E1C9DC0BC}">
      <dgm:prSet/>
      <dgm:spPr/>
      <dgm:t>
        <a:bodyPr/>
        <a:lstStyle/>
        <a:p>
          <a:endParaRPr lang="cs-CZ" sz="1200"/>
        </a:p>
      </dgm:t>
    </dgm:pt>
    <dgm:pt modelId="{B463CCC3-A7DE-429D-8074-1ECA709936DB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cs-CZ" sz="1200" dirty="0">
              <a:latin typeface="Arial" panose="020B0604020202020204" pitchFamily="34" charset="0"/>
              <a:cs typeface="Arial" panose="020B0604020202020204" pitchFamily="34" charset="0"/>
            </a:rPr>
            <a:t>Personalizace témat  dle konkrétních potřeb uživatele </a:t>
          </a:r>
        </a:p>
      </dgm:t>
    </dgm:pt>
    <dgm:pt modelId="{FE39D944-49C0-4129-A143-4293EAEC521D}" type="parTrans" cxnId="{DE79F733-561C-40FC-ACD2-5A2C2AA30EB2}">
      <dgm:prSet/>
      <dgm:spPr/>
      <dgm:t>
        <a:bodyPr/>
        <a:lstStyle/>
        <a:p>
          <a:endParaRPr lang="cs-CZ" sz="1200"/>
        </a:p>
      </dgm:t>
    </dgm:pt>
    <dgm:pt modelId="{2CAAF1DC-52EF-4A5D-90CC-3C7D1A66D0AA}" type="sibTrans" cxnId="{DE79F733-561C-40FC-ACD2-5A2C2AA30EB2}">
      <dgm:prSet/>
      <dgm:spPr/>
      <dgm:t>
        <a:bodyPr/>
        <a:lstStyle/>
        <a:p>
          <a:endParaRPr lang="cs-CZ" sz="1200"/>
        </a:p>
      </dgm:t>
    </dgm:pt>
    <dgm:pt modelId="{0281E43B-FC5B-41D8-A9C9-62FD290A75D8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cs-CZ" sz="1200" dirty="0">
              <a:latin typeface="Arial" panose="020B0604020202020204" pitchFamily="34" charset="0"/>
              <a:cs typeface="Arial" panose="020B0604020202020204" pitchFamily="34" charset="0"/>
            </a:rPr>
            <a:t>Základní verze bez pokročilejších funkcí přístupná veřejnosti i bez přihlášení</a:t>
          </a:r>
        </a:p>
      </dgm:t>
    </dgm:pt>
    <dgm:pt modelId="{EB7D5966-40CA-4A5A-8A03-365F1C551EE3}" type="parTrans" cxnId="{D8EC72D7-293F-42E8-9A40-D2CC4354669C}">
      <dgm:prSet/>
      <dgm:spPr/>
      <dgm:t>
        <a:bodyPr/>
        <a:lstStyle/>
        <a:p>
          <a:endParaRPr lang="cs-CZ" sz="1200"/>
        </a:p>
      </dgm:t>
    </dgm:pt>
    <dgm:pt modelId="{DE7C36F8-F1C1-4D23-8B42-C88669087102}" type="sibTrans" cxnId="{D8EC72D7-293F-42E8-9A40-D2CC4354669C}">
      <dgm:prSet/>
      <dgm:spPr/>
      <dgm:t>
        <a:bodyPr/>
        <a:lstStyle/>
        <a:p>
          <a:endParaRPr lang="cs-CZ" sz="1200"/>
        </a:p>
      </dgm:t>
    </dgm:pt>
    <dgm:pt modelId="{C252BF24-6230-4375-85D7-7CC6B299D36A}" type="pres">
      <dgm:prSet presAssocID="{FA480119-8C5C-4EF7-B13D-BB2112B2C387}" presName="linearFlow" presStyleCnt="0">
        <dgm:presLayoutVars>
          <dgm:dir/>
          <dgm:resizeHandles val="exact"/>
        </dgm:presLayoutVars>
      </dgm:prSet>
      <dgm:spPr/>
    </dgm:pt>
    <dgm:pt modelId="{A58AD7F0-67CE-4A95-B3EF-7A70F7682271}" type="pres">
      <dgm:prSet presAssocID="{112C381D-9F08-4542-A10E-BDBD31270E31}" presName="composite" presStyleCnt="0"/>
      <dgm:spPr/>
    </dgm:pt>
    <dgm:pt modelId="{E7CF0586-663B-4123-8E0D-60C5E239AB59}" type="pres">
      <dgm:prSet presAssocID="{112C381D-9F08-4542-A10E-BDBD31270E31}" presName="imgShp" presStyleLbl="fgImgPlace1" presStyleIdx="0" presStyleCnt="5"/>
      <dgm:spPr>
        <a:solidFill>
          <a:srgbClr val="002060"/>
        </a:solidFill>
      </dgm:spPr>
      <dgm:extLst>
        <a:ext uri="{E40237B7-FDA0-4F09-8148-C483321AD2D9}">
          <dgm14:cNvPr xmlns:dgm14="http://schemas.microsoft.com/office/drawing/2010/diagram" id="0" name="" descr="Knihy na polici se souvislou výplní"/>
        </a:ext>
      </dgm:extLst>
    </dgm:pt>
    <dgm:pt modelId="{08A7CA39-FA08-444D-B003-68B2AA304FD6}" type="pres">
      <dgm:prSet presAssocID="{112C381D-9F08-4542-A10E-BDBD31270E31}" presName="txShp" presStyleLbl="node1" presStyleIdx="0" presStyleCnt="5" custLinFactNeighborX="1067">
        <dgm:presLayoutVars>
          <dgm:bulletEnabled val="1"/>
        </dgm:presLayoutVars>
      </dgm:prSet>
      <dgm:spPr/>
    </dgm:pt>
    <dgm:pt modelId="{7D9EF879-C9AB-43DA-B2B2-5B67EEC8CEB0}" type="pres">
      <dgm:prSet presAssocID="{87162355-813E-4F41-B6E6-C02DBE55286E}" presName="spacing" presStyleCnt="0"/>
      <dgm:spPr/>
    </dgm:pt>
    <dgm:pt modelId="{A9F5087E-9F75-4F5E-91A3-119AD3F14788}" type="pres">
      <dgm:prSet presAssocID="{92CA9F90-D21A-4F5E-A46E-D6C2607BA4E8}" presName="composite" presStyleCnt="0"/>
      <dgm:spPr/>
    </dgm:pt>
    <dgm:pt modelId="{EC7D194B-9434-4865-9284-C55AEEBA35B4}" type="pres">
      <dgm:prSet presAssocID="{92CA9F90-D21A-4F5E-A46E-D6C2607BA4E8}" presName="imgShp" presStyleLbl="fgImgPlace1" presStyleIdx="1" presStyleCnt="5"/>
      <dgm:spPr>
        <a:solidFill>
          <a:srgbClr val="002060"/>
        </a:solidFill>
      </dgm:spPr>
    </dgm:pt>
    <dgm:pt modelId="{B388E9C3-7719-4C39-AD08-6C16714D461B}" type="pres">
      <dgm:prSet presAssocID="{92CA9F90-D21A-4F5E-A46E-D6C2607BA4E8}" presName="txShp" presStyleLbl="node1" presStyleIdx="1" presStyleCnt="5" custLinFactNeighborY="-6400">
        <dgm:presLayoutVars>
          <dgm:bulletEnabled val="1"/>
        </dgm:presLayoutVars>
      </dgm:prSet>
      <dgm:spPr/>
    </dgm:pt>
    <dgm:pt modelId="{7B3A49EF-8E2A-4D3D-8C44-577E0F1B5580}" type="pres">
      <dgm:prSet presAssocID="{50D88DFF-6382-48C2-B289-CE6B18FF824B}" presName="spacing" presStyleCnt="0"/>
      <dgm:spPr/>
    </dgm:pt>
    <dgm:pt modelId="{7C93901C-C26B-4772-B601-098DB769A271}" type="pres">
      <dgm:prSet presAssocID="{21D5F15D-6D9A-4139-A2E1-2942448493FC}" presName="composite" presStyleCnt="0"/>
      <dgm:spPr/>
    </dgm:pt>
    <dgm:pt modelId="{A9DB7D78-3D78-4B78-B12A-8E4CCBB99DFE}" type="pres">
      <dgm:prSet presAssocID="{21D5F15D-6D9A-4139-A2E1-2942448493FC}" presName="imgShp" presStyleLbl="fgImgPlace1" presStyleIdx="2" presStyleCnt="5"/>
      <dgm:spPr>
        <a:solidFill>
          <a:srgbClr val="002060"/>
        </a:solidFill>
      </dgm:spPr>
    </dgm:pt>
    <dgm:pt modelId="{09FEB45E-3D10-47A5-BEFB-552E1CD9DAC2}" type="pres">
      <dgm:prSet presAssocID="{21D5F15D-6D9A-4139-A2E1-2942448493FC}" presName="txShp" presStyleLbl="node1" presStyleIdx="2" presStyleCnt="5">
        <dgm:presLayoutVars>
          <dgm:bulletEnabled val="1"/>
        </dgm:presLayoutVars>
      </dgm:prSet>
      <dgm:spPr/>
    </dgm:pt>
    <dgm:pt modelId="{EC9DDBF7-FF9C-4B63-AD30-A0137CCA7756}" type="pres">
      <dgm:prSet presAssocID="{990B1442-5940-42CD-A134-ACE259B6A682}" presName="spacing" presStyleCnt="0"/>
      <dgm:spPr/>
    </dgm:pt>
    <dgm:pt modelId="{E5FC16E3-6057-4DA7-B568-34A54AFF476C}" type="pres">
      <dgm:prSet presAssocID="{B463CCC3-A7DE-429D-8074-1ECA709936DB}" presName="composite" presStyleCnt="0"/>
      <dgm:spPr/>
    </dgm:pt>
    <dgm:pt modelId="{78E839B4-ABE6-4C96-ABA0-9C699270F184}" type="pres">
      <dgm:prSet presAssocID="{B463CCC3-A7DE-429D-8074-1ECA709936DB}" presName="imgShp" presStyleLbl="fgImgPlace1" presStyleIdx="3" presStyleCnt="5"/>
      <dgm:spPr>
        <a:solidFill>
          <a:srgbClr val="002060"/>
        </a:solidFill>
      </dgm:spPr>
    </dgm:pt>
    <dgm:pt modelId="{ACD431C6-7EC3-4022-9C0A-F407B50C647B}" type="pres">
      <dgm:prSet presAssocID="{B463CCC3-A7DE-429D-8074-1ECA709936DB}" presName="txShp" presStyleLbl="node1" presStyleIdx="3" presStyleCnt="5" custLinFactNeighborY="6165">
        <dgm:presLayoutVars>
          <dgm:bulletEnabled val="1"/>
        </dgm:presLayoutVars>
      </dgm:prSet>
      <dgm:spPr/>
    </dgm:pt>
    <dgm:pt modelId="{F81E08DA-16E6-4D52-85DA-DBE4D013C104}" type="pres">
      <dgm:prSet presAssocID="{2CAAF1DC-52EF-4A5D-90CC-3C7D1A66D0AA}" presName="spacing" presStyleCnt="0"/>
      <dgm:spPr/>
    </dgm:pt>
    <dgm:pt modelId="{0436A82C-DDE2-4705-857C-C837D91AA851}" type="pres">
      <dgm:prSet presAssocID="{0281E43B-FC5B-41D8-A9C9-62FD290A75D8}" presName="composite" presStyleCnt="0"/>
      <dgm:spPr/>
    </dgm:pt>
    <dgm:pt modelId="{138554F3-0138-410F-B388-9FF9F053EA00}" type="pres">
      <dgm:prSet presAssocID="{0281E43B-FC5B-41D8-A9C9-62FD290A75D8}" presName="imgShp" presStyleLbl="fgImgPlace1" presStyleIdx="4" presStyleCnt="5"/>
      <dgm:spPr>
        <a:solidFill>
          <a:srgbClr val="002060"/>
        </a:solidFill>
      </dgm:spPr>
    </dgm:pt>
    <dgm:pt modelId="{9AB97204-2536-4921-B167-901B41B20342}" type="pres">
      <dgm:prSet presAssocID="{0281E43B-FC5B-41D8-A9C9-62FD290A75D8}" presName="txShp" presStyleLbl="node1" presStyleIdx="4" presStyleCnt="5">
        <dgm:presLayoutVars>
          <dgm:bulletEnabled val="1"/>
        </dgm:presLayoutVars>
      </dgm:prSet>
      <dgm:spPr/>
    </dgm:pt>
  </dgm:ptLst>
  <dgm:cxnLst>
    <dgm:cxn modelId="{242EC82E-22CA-4DD5-B5BC-6F640ED9903C}" type="presOf" srcId="{B463CCC3-A7DE-429D-8074-1ECA709936DB}" destId="{ACD431C6-7EC3-4022-9C0A-F407B50C647B}" srcOrd="0" destOrd="0" presId="urn:microsoft.com/office/officeart/2005/8/layout/vList3"/>
    <dgm:cxn modelId="{DE79F733-561C-40FC-ACD2-5A2C2AA30EB2}" srcId="{FA480119-8C5C-4EF7-B13D-BB2112B2C387}" destId="{B463CCC3-A7DE-429D-8074-1ECA709936DB}" srcOrd="3" destOrd="0" parTransId="{FE39D944-49C0-4129-A143-4293EAEC521D}" sibTransId="{2CAAF1DC-52EF-4A5D-90CC-3C7D1A66D0AA}"/>
    <dgm:cxn modelId="{165E903D-D927-4C1E-8F2E-9FF634861FAE}" srcId="{FA480119-8C5C-4EF7-B13D-BB2112B2C387}" destId="{112C381D-9F08-4542-A10E-BDBD31270E31}" srcOrd="0" destOrd="0" parTransId="{619BB1FF-AD3A-4DCC-B53D-7D0D377FE56C}" sibTransId="{87162355-813E-4F41-B6E6-C02DBE55286E}"/>
    <dgm:cxn modelId="{7FEC1368-0B7A-4F74-8BB8-8919F7E65C72}" srcId="{FA480119-8C5C-4EF7-B13D-BB2112B2C387}" destId="{92CA9F90-D21A-4F5E-A46E-D6C2607BA4E8}" srcOrd="1" destOrd="0" parTransId="{54541E83-C505-4C29-930E-4CB547BFBE04}" sibTransId="{50D88DFF-6382-48C2-B289-CE6B18FF824B}"/>
    <dgm:cxn modelId="{80C4F34D-936E-4744-8304-0E1B38A2A08B}" type="presOf" srcId="{21D5F15D-6D9A-4139-A2E1-2942448493FC}" destId="{09FEB45E-3D10-47A5-BEFB-552E1CD9DAC2}" srcOrd="0" destOrd="0" presId="urn:microsoft.com/office/officeart/2005/8/layout/vList3"/>
    <dgm:cxn modelId="{8A4AA594-CF7B-4A96-AA22-3CE8DF5BF8BE}" type="presOf" srcId="{92CA9F90-D21A-4F5E-A46E-D6C2607BA4E8}" destId="{B388E9C3-7719-4C39-AD08-6C16714D461B}" srcOrd="0" destOrd="0" presId="urn:microsoft.com/office/officeart/2005/8/layout/vList3"/>
    <dgm:cxn modelId="{80DA26A2-296A-4C5C-9E21-017E1C9DC0BC}" srcId="{FA480119-8C5C-4EF7-B13D-BB2112B2C387}" destId="{21D5F15D-6D9A-4139-A2E1-2942448493FC}" srcOrd="2" destOrd="0" parTransId="{1D115EE5-EC9A-41E5-AFA7-1E6A62AD1450}" sibTransId="{990B1442-5940-42CD-A134-ACE259B6A682}"/>
    <dgm:cxn modelId="{D0535BB1-3C27-428C-9D75-6BD626503078}" type="presOf" srcId="{FA480119-8C5C-4EF7-B13D-BB2112B2C387}" destId="{C252BF24-6230-4375-85D7-7CC6B299D36A}" srcOrd="0" destOrd="0" presId="urn:microsoft.com/office/officeart/2005/8/layout/vList3"/>
    <dgm:cxn modelId="{9457E3B3-EAE3-4B30-9702-19929F824A04}" type="presOf" srcId="{112C381D-9F08-4542-A10E-BDBD31270E31}" destId="{08A7CA39-FA08-444D-B003-68B2AA304FD6}" srcOrd="0" destOrd="0" presId="urn:microsoft.com/office/officeart/2005/8/layout/vList3"/>
    <dgm:cxn modelId="{D8EC72D7-293F-42E8-9A40-D2CC4354669C}" srcId="{FA480119-8C5C-4EF7-B13D-BB2112B2C387}" destId="{0281E43B-FC5B-41D8-A9C9-62FD290A75D8}" srcOrd="4" destOrd="0" parTransId="{EB7D5966-40CA-4A5A-8A03-365F1C551EE3}" sibTransId="{DE7C36F8-F1C1-4D23-8B42-C88669087102}"/>
    <dgm:cxn modelId="{878C67FD-A21C-4DE6-B604-E42B00FB9967}" type="presOf" srcId="{0281E43B-FC5B-41D8-A9C9-62FD290A75D8}" destId="{9AB97204-2536-4921-B167-901B41B20342}" srcOrd="0" destOrd="0" presId="urn:microsoft.com/office/officeart/2005/8/layout/vList3"/>
    <dgm:cxn modelId="{C7E44FC6-319A-43C7-8068-953D5BB943FD}" type="presParOf" srcId="{C252BF24-6230-4375-85D7-7CC6B299D36A}" destId="{A58AD7F0-67CE-4A95-B3EF-7A70F7682271}" srcOrd="0" destOrd="0" presId="urn:microsoft.com/office/officeart/2005/8/layout/vList3"/>
    <dgm:cxn modelId="{0F5C0FA0-3497-40F3-8CAD-067F2F955C1F}" type="presParOf" srcId="{A58AD7F0-67CE-4A95-B3EF-7A70F7682271}" destId="{E7CF0586-663B-4123-8E0D-60C5E239AB59}" srcOrd="0" destOrd="0" presId="urn:microsoft.com/office/officeart/2005/8/layout/vList3"/>
    <dgm:cxn modelId="{6696B713-DF78-449C-9F5B-770049E29FD1}" type="presParOf" srcId="{A58AD7F0-67CE-4A95-B3EF-7A70F7682271}" destId="{08A7CA39-FA08-444D-B003-68B2AA304FD6}" srcOrd="1" destOrd="0" presId="urn:microsoft.com/office/officeart/2005/8/layout/vList3"/>
    <dgm:cxn modelId="{F3E987C9-A9A4-46BB-A717-470832067E01}" type="presParOf" srcId="{C252BF24-6230-4375-85D7-7CC6B299D36A}" destId="{7D9EF879-C9AB-43DA-B2B2-5B67EEC8CEB0}" srcOrd="1" destOrd="0" presId="urn:microsoft.com/office/officeart/2005/8/layout/vList3"/>
    <dgm:cxn modelId="{720B2618-0654-4BD2-9153-600B1E8BF25B}" type="presParOf" srcId="{C252BF24-6230-4375-85D7-7CC6B299D36A}" destId="{A9F5087E-9F75-4F5E-91A3-119AD3F14788}" srcOrd="2" destOrd="0" presId="urn:microsoft.com/office/officeart/2005/8/layout/vList3"/>
    <dgm:cxn modelId="{B20BEF7A-A9C1-486B-A874-4C217E1840E5}" type="presParOf" srcId="{A9F5087E-9F75-4F5E-91A3-119AD3F14788}" destId="{EC7D194B-9434-4865-9284-C55AEEBA35B4}" srcOrd="0" destOrd="0" presId="urn:microsoft.com/office/officeart/2005/8/layout/vList3"/>
    <dgm:cxn modelId="{F28BF4F0-47BA-4681-B982-AECCBC1C8C13}" type="presParOf" srcId="{A9F5087E-9F75-4F5E-91A3-119AD3F14788}" destId="{B388E9C3-7719-4C39-AD08-6C16714D461B}" srcOrd="1" destOrd="0" presId="urn:microsoft.com/office/officeart/2005/8/layout/vList3"/>
    <dgm:cxn modelId="{7CD70AB6-EF43-4923-976C-17F8517FFB29}" type="presParOf" srcId="{C252BF24-6230-4375-85D7-7CC6B299D36A}" destId="{7B3A49EF-8E2A-4D3D-8C44-577E0F1B5580}" srcOrd="3" destOrd="0" presId="urn:microsoft.com/office/officeart/2005/8/layout/vList3"/>
    <dgm:cxn modelId="{4DC389F2-F5BC-4A98-850C-C2B90F7BDA88}" type="presParOf" srcId="{C252BF24-6230-4375-85D7-7CC6B299D36A}" destId="{7C93901C-C26B-4772-B601-098DB769A271}" srcOrd="4" destOrd="0" presId="urn:microsoft.com/office/officeart/2005/8/layout/vList3"/>
    <dgm:cxn modelId="{D86CE5BF-FD64-4CCE-910C-F8D2F4C5B8CB}" type="presParOf" srcId="{7C93901C-C26B-4772-B601-098DB769A271}" destId="{A9DB7D78-3D78-4B78-B12A-8E4CCBB99DFE}" srcOrd="0" destOrd="0" presId="urn:microsoft.com/office/officeart/2005/8/layout/vList3"/>
    <dgm:cxn modelId="{41D84961-F12A-4989-A7D6-C89D74CE16D8}" type="presParOf" srcId="{7C93901C-C26B-4772-B601-098DB769A271}" destId="{09FEB45E-3D10-47A5-BEFB-552E1CD9DAC2}" srcOrd="1" destOrd="0" presId="urn:microsoft.com/office/officeart/2005/8/layout/vList3"/>
    <dgm:cxn modelId="{BED29BE2-4CB9-4A33-B28D-98132ACD1960}" type="presParOf" srcId="{C252BF24-6230-4375-85D7-7CC6B299D36A}" destId="{EC9DDBF7-FF9C-4B63-AD30-A0137CCA7756}" srcOrd="5" destOrd="0" presId="urn:microsoft.com/office/officeart/2005/8/layout/vList3"/>
    <dgm:cxn modelId="{401D809A-F49D-485F-A418-19CD477DA158}" type="presParOf" srcId="{C252BF24-6230-4375-85D7-7CC6B299D36A}" destId="{E5FC16E3-6057-4DA7-B568-34A54AFF476C}" srcOrd="6" destOrd="0" presId="urn:microsoft.com/office/officeart/2005/8/layout/vList3"/>
    <dgm:cxn modelId="{B5BE8412-D70E-4021-92BF-09F46450F94E}" type="presParOf" srcId="{E5FC16E3-6057-4DA7-B568-34A54AFF476C}" destId="{78E839B4-ABE6-4C96-ABA0-9C699270F184}" srcOrd="0" destOrd="0" presId="urn:microsoft.com/office/officeart/2005/8/layout/vList3"/>
    <dgm:cxn modelId="{6E736B0E-66FC-4DCC-9B53-C736EC2FC5EE}" type="presParOf" srcId="{E5FC16E3-6057-4DA7-B568-34A54AFF476C}" destId="{ACD431C6-7EC3-4022-9C0A-F407B50C647B}" srcOrd="1" destOrd="0" presId="urn:microsoft.com/office/officeart/2005/8/layout/vList3"/>
    <dgm:cxn modelId="{4339DC91-A284-4E2C-8D54-9DA96C9F7FB5}" type="presParOf" srcId="{C252BF24-6230-4375-85D7-7CC6B299D36A}" destId="{F81E08DA-16E6-4D52-85DA-DBE4D013C104}" srcOrd="7" destOrd="0" presId="urn:microsoft.com/office/officeart/2005/8/layout/vList3"/>
    <dgm:cxn modelId="{859269E5-5E35-436B-81CB-D2D92DF487FE}" type="presParOf" srcId="{C252BF24-6230-4375-85D7-7CC6B299D36A}" destId="{0436A82C-DDE2-4705-857C-C837D91AA851}" srcOrd="8" destOrd="0" presId="urn:microsoft.com/office/officeart/2005/8/layout/vList3"/>
    <dgm:cxn modelId="{4BCFC909-BFD7-4140-9771-22EC82B16618}" type="presParOf" srcId="{0436A82C-DDE2-4705-857C-C837D91AA851}" destId="{138554F3-0138-410F-B388-9FF9F053EA00}" srcOrd="0" destOrd="0" presId="urn:microsoft.com/office/officeart/2005/8/layout/vList3"/>
    <dgm:cxn modelId="{43767981-133B-46DF-A4C6-A2686E27BA0F}" type="presParOf" srcId="{0436A82C-DDE2-4705-857C-C837D91AA851}" destId="{9AB97204-2536-4921-B167-901B41B2034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39D4331-D378-4357-B2D4-BB8F02F55AC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D11BACC-38CC-4E3C-99C4-8277A7B6ECA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cs-CZ" sz="1200" dirty="0">
              <a:latin typeface="Arial" panose="020B0604020202020204" pitchFamily="34" charset="0"/>
              <a:cs typeface="Arial" panose="020B0604020202020204" pitchFamily="34" charset="0"/>
            </a:rPr>
            <a:t>Notifikace a newsletter (e-mailem, SMS, datovou schránkou)</a:t>
          </a:r>
        </a:p>
      </dgm:t>
    </dgm:pt>
    <dgm:pt modelId="{E42FC6FE-A61D-434B-BCB9-155EFD4A13B6}" type="parTrans" cxnId="{3E3A206F-D9CD-44DA-AC52-280240ECE309}">
      <dgm:prSet/>
      <dgm:spPr/>
      <dgm:t>
        <a:bodyPr/>
        <a:lstStyle/>
        <a:p>
          <a:endParaRPr lang="cs-CZ"/>
        </a:p>
      </dgm:t>
    </dgm:pt>
    <dgm:pt modelId="{A1D02369-8327-42F2-9A94-915544CA8760}" type="sibTrans" cxnId="{3E3A206F-D9CD-44DA-AC52-280240ECE309}">
      <dgm:prSet/>
      <dgm:spPr/>
      <dgm:t>
        <a:bodyPr/>
        <a:lstStyle/>
        <a:p>
          <a:endParaRPr lang="cs-CZ"/>
        </a:p>
      </dgm:t>
    </dgm:pt>
    <dgm:pt modelId="{8623F84E-5480-4100-B74B-C50CDF083E16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cs-CZ" sz="1200" dirty="0">
              <a:latin typeface="Arial" panose="020B0604020202020204" pitchFamily="34" charset="0"/>
              <a:cs typeface="Arial" panose="020B0604020202020204" pitchFamily="34" charset="0"/>
            </a:rPr>
            <a:t>Pravidelná aktualizace (informace, které budou přejímány z jiných primárních zdrojů)</a:t>
          </a:r>
        </a:p>
      </dgm:t>
    </dgm:pt>
    <dgm:pt modelId="{5CD5589F-F52D-49F0-8EB2-407AE298E570}" type="parTrans" cxnId="{D6A72171-6FB0-4A28-83E0-DB6C73BB9E71}">
      <dgm:prSet/>
      <dgm:spPr/>
      <dgm:t>
        <a:bodyPr/>
        <a:lstStyle/>
        <a:p>
          <a:endParaRPr lang="cs-CZ"/>
        </a:p>
      </dgm:t>
    </dgm:pt>
    <dgm:pt modelId="{E7E91709-4F36-44D6-A7B7-1A5F954A0159}" type="sibTrans" cxnId="{D6A72171-6FB0-4A28-83E0-DB6C73BB9E71}">
      <dgm:prSet/>
      <dgm:spPr/>
      <dgm:t>
        <a:bodyPr/>
        <a:lstStyle/>
        <a:p>
          <a:endParaRPr lang="cs-CZ"/>
        </a:p>
      </dgm:t>
    </dgm:pt>
    <dgm:pt modelId="{60CD7D39-8115-4759-8602-9C367CA020E7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cs-CZ" sz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sz="1200" dirty="0" err="1">
              <a:latin typeface="Arial" panose="020B0604020202020204" pitchFamily="34" charset="0"/>
              <a:cs typeface="Arial" panose="020B0604020202020204" pitchFamily="34" charset="0"/>
            </a:rPr>
            <a:t>Help</a:t>
          </a:r>
          <a:r>
            <a:rPr lang="cs-CZ" sz="1200" dirty="0">
              <a:latin typeface="Arial" panose="020B0604020202020204" pitchFamily="34" charset="0"/>
              <a:cs typeface="Arial" panose="020B0604020202020204" pitchFamily="34" charset="0"/>
            </a:rPr>
            <a:t> Line (případně chat bot) pro hlášení problémových požadavků</a:t>
          </a:r>
        </a:p>
      </dgm:t>
    </dgm:pt>
    <dgm:pt modelId="{11A9D0EF-1918-44FA-898D-2D88B3C22E5D}" type="parTrans" cxnId="{FD1575B1-832D-4B64-936A-AAEDBE865408}">
      <dgm:prSet/>
      <dgm:spPr/>
      <dgm:t>
        <a:bodyPr/>
        <a:lstStyle/>
        <a:p>
          <a:endParaRPr lang="cs-CZ"/>
        </a:p>
      </dgm:t>
    </dgm:pt>
    <dgm:pt modelId="{AB76DCA6-1E58-41F0-8D9D-D17CF2EEBA21}" type="sibTrans" cxnId="{FD1575B1-832D-4B64-936A-AAEDBE865408}">
      <dgm:prSet/>
      <dgm:spPr/>
      <dgm:t>
        <a:bodyPr/>
        <a:lstStyle/>
        <a:p>
          <a:endParaRPr lang="cs-CZ"/>
        </a:p>
      </dgm:t>
    </dgm:pt>
    <dgm:pt modelId="{704F7D51-C159-4F16-8C1C-9EDF5C35704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cs-CZ" sz="1200" dirty="0">
              <a:latin typeface="Arial" panose="020B0604020202020204" pitchFamily="34" charset="0"/>
              <a:cs typeface="Arial" panose="020B0604020202020204" pitchFamily="34" charset="0"/>
            </a:rPr>
            <a:t>Prvky umělé inteligence </a:t>
          </a:r>
        </a:p>
      </dgm:t>
    </dgm:pt>
    <dgm:pt modelId="{29C9E77B-146B-481B-8609-EA18B72F7DFE}" type="parTrans" cxnId="{4A3997D6-BA1F-4DA0-B27C-BF5A5A4CAB79}">
      <dgm:prSet/>
      <dgm:spPr/>
      <dgm:t>
        <a:bodyPr/>
        <a:lstStyle/>
        <a:p>
          <a:endParaRPr lang="cs-CZ"/>
        </a:p>
      </dgm:t>
    </dgm:pt>
    <dgm:pt modelId="{4E751448-FA2E-4F27-9166-F4F119664110}" type="sibTrans" cxnId="{4A3997D6-BA1F-4DA0-B27C-BF5A5A4CAB79}">
      <dgm:prSet/>
      <dgm:spPr/>
      <dgm:t>
        <a:bodyPr/>
        <a:lstStyle/>
        <a:p>
          <a:endParaRPr lang="cs-CZ"/>
        </a:p>
      </dgm:t>
    </dgm:pt>
    <dgm:pt modelId="{3B6CB5CA-F3E9-4A72-A9F8-14EF16891396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cs-CZ" sz="1200" dirty="0">
              <a:latin typeface="Arial" panose="020B0604020202020204" pitchFamily="34" charset="0"/>
              <a:cs typeface="Arial" panose="020B0604020202020204" pitchFamily="34" charset="0"/>
            </a:rPr>
            <a:t>Přístupný z mobilního zařízení a do budoucna v podobě mobilní aplikace</a:t>
          </a:r>
        </a:p>
      </dgm:t>
    </dgm:pt>
    <dgm:pt modelId="{17D177CE-CC82-4FEA-BC2C-53E9EAD2C232}" type="parTrans" cxnId="{94E0CD60-71B8-4C59-97BD-8E42627DD880}">
      <dgm:prSet/>
      <dgm:spPr/>
      <dgm:t>
        <a:bodyPr/>
        <a:lstStyle/>
        <a:p>
          <a:endParaRPr lang="cs-CZ"/>
        </a:p>
      </dgm:t>
    </dgm:pt>
    <dgm:pt modelId="{856C12D1-F1B8-4FB2-8A49-9CF14D01AC0B}" type="sibTrans" cxnId="{94E0CD60-71B8-4C59-97BD-8E42627DD880}">
      <dgm:prSet/>
      <dgm:spPr/>
      <dgm:t>
        <a:bodyPr/>
        <a:lstStyle/>
        <a:p>
          <a:endParaRPr lang="cs-CZ"/>
        </a:p>
      </dgm:t>
    </dgm:pt>
    <dgm:pt modelId="{9D48C010-C09E-4470-97DD-13267840F692}" type="pres">
      <dgm:prSet presAssocID="{B39D4331-D378-4357-B2D4-BB8F02F55AC6}" presName="linearFlow" presStyleCnt="0">
        <dgm:presLayoutVars>
          <dgm:dir/>
          <dgm:resizeHandles val="exact"/>
        </dgm:presLayoutVars>
      </dgm:prSet>
      <dgm:spPr/>
    </dgm:pt>
    <dgm:pt modelId="{9198EEF6-4514-4CCA-BE8E-11208F7B6552}" type="pres">
      <dgm:prSet presAssocID="{9D11BACC-38CC-4E3C-99C4-8277A7B6ECA3}" presName="composite" presStyleCnt="0"/>
      <dgm:spPr/>
    </dgm:pt>
    <dgm:pt modelId="{21DB3522-8A8D-4DAE-A46D-FEF646DA6493}" type="pres">
      <dgm:prSet presAssocID="{9D11BACC-38CC-4E3C-99C4-8277A7B6ECA3}" presName="imgShp" presStyleLbl="fgImgPlace1" presStyleIdx="0" presStyleCnt="5"/>
      <dgm:spPr>
        <a:solidFill>
          <a:srgbClr val="002060"/>
        </a:solidFill>
      </dgm:spPr>
    </dgm:pt>
    <dgm:pt modelId="{E34DD5E9-B1D1-48EE-8546-01C6464EEBDC}" type="pres">
      <dgm:prSet presAssocID="{9D11BACC-38CC-4E3C-99C4-8277A7B6ECA3}" presName="txShp" presStyleLbl="node1" presStyleIdx="0" presStyleCnt="5" custLinFactNeighborX="905" custLinFactNeighborY="-24">
        <dgm:presLayoutVars>
          <dgm:bulletEnabled val="1"/>
        </dgm:presLayoutVars>
      </dgm:prSet>
      <dgm:spPr/>
    </dgm:pt>
    <dgm:pt modelId="{EF2EA1BF-D412-469A-8BAF-8502B9119C42}" type="pres">
      <dgm:prSet presAssocID="{A1D02369-8327-42F2-9A94-915544CA8760}" presName="spacing" presStyleCnt="0"/>
      <dgm:spPr/>
    </dgm:pt>
    <dgm:pt modelId="{F32C1561-9725-43CB-BD0F-643695097E5D}" type="pres">
      <dgm:prSet presAssocID="{8623F84E-5480-4100-B74B-C50CDF083E16}" presName="composite" presStyleCnt="0"/>
      <dgm:spPr/>
    </dgm:pt>
    <dgm:pt modelId="{43C03167-316A-4054-9136-E43B0F40744C}" type="pres">
      <dgm:prSet presAssocID="{8623F84E-5480-4100-B74B-C50CDF083E16}" presName="imgShp" presStyleLbl="fgImgPlace1" presStyleIdx="1" presStyleCnt="5"/>
      <dgm:spPr>
        <a:solidFill>
          <a:srgbClr val="002060"/>
        </a:solidFill>
      </dgm:spPr>
    </dgm:pt>
    <dgm:pt modelId="{7B2D6914-C0B9-45D8-8958-228E8168A750}" type="pres">
      <dgm:prSet presAssocID="{8623F84E-5480-4100-B74B-C50CDF083E16}" presName="txShp" presStyleLbl="node1" presStyleIdx="1" presStyleCnt="5" custLinFactNeighborX="905" custLinFactNeighborY="-2341">
        <dgm:presLayoutVars>
          <dgm:bulletEnabled val="1"/>
        </dgm:presLayoutVars>
      </dgm:prSet>
      <dgm:spPr/>
    </dgm:pt>
    <dgm:pt modelId="{B5B62799-0904-4F3B-99E1-48F652A569BC}" type="pres">
      <dgm:prSet presAssocID="{E7E91709-4F36-44D6-A7B7-1A5F954A0159}" presName="spacing" presStyleCnt="0"/>
      <dgm:spPr/>
    </dgm:pt>
    <dgm:pt modelId="{BCE56448-2960-49A3-8F8E-F82DE4989CBF}" type="pres">
      <dgm:prSet presAssocID="{60CD7D39-8115-4759-8602-9C367CA020E7}" presName="composite" presStyleCnt="0"/>
      <dgm:spPr/>
    </dgm:pt>
    <dgm:pt modelId="{295786EE-22F6-480B-BE37-5F00CE0F1830}" type="pres">
      <dgm:prSet presAssocID="{60CD7D39-8115-4759-8602-9C367CA020E7}" presName="imgShp" presStyleLbl="fgImgPlace1" presStyleIdx="2" presStyleCnt="5"/>
      <dgm:spPr>
        <a:solidFill>
          <a:srgbClr val="002060"/>
        </a:solidFill>
      </dgm:spPr>
    </dgm:pt>
    <dgm:pt modelId="{478ECC01-8199-474A-9D01-5ACC01B0D900}" type="pres">
      <dgm:prSet presAssocID="{60CD7D39-8115-4759-8602-9C367CA020E7}" presName="txShp" presStyleLbl="node1" presStyleIdx="2" presStyleCnt="5">
        <dgm:presLayoutVars>
          <dgm:bulletEnabled val="1"/>
        </dgm:presLayoutVars>
      </dgm:prSet>
      <dgm:spPr/>
    </dgm:pt>
    <dgm:pt modelId="{E9C4834D-052C-4D0A-8E87-E46A9823A106}" type="pres">
      <dgm:prSet presAssocID="{AB76DCA6-1E58-41F0-8D9D-D17CF2EEBA21}" presName="spacing" presStyleCnt="0"/>
      <dgm:spPr/>
    </dgm:pt>
    <dgm:pt modelId="{EB362E99-8F5F-4AD6-9F7E-C98C465975C0}" type="pres">
      <dgm:prSet presAssocID="{704F7D51-C159-4F16-8C1C-9EDF5C357043}" presName="composite" presStyleCnt="0"/>
      <dgm:spPr/>
    </dgm:pt>
    <dgm:pt modelId="{98134340-B7F5-4DC5-BDBC-EAF8835CA44D}" type="pres">
      <dgm:prSet presAssocID="{704F7D51-C159-4F16-8C1C-9EDF5C357043}" presName="imgShp" presStyleLbl="fgImgPlace1" presStyleIdx="3" presStyleCnt="5"/>
      <dgm:spPr>
        <a:solidFill>
          <a:srgbClr val="002060"/>
        </a:solidFill>
      </dgm:spPr>
    </dgm:pt>
    <dgm:pt modelId="{23D41692-D7DA-48EA-8546-803154D92FC8}" type="pres">
      <dgm:prSet presAssocID="{704F7D51-C159-4F16-8C1C-9EDF5C357043}" presName="txShp" presStyleLbl="node1" presStyleIdx="3" presStyleCnt="5" custLinFactNeighborX="905" custLinFactNeighborY="5346">
        <dgm:presLayoutVars>
          <dgm:bulletEnabled val="1"/>
        </dgm:presLayoutVars>
      </dgm:prSet>
      <dgm:spPr/>
    </dgm:pt>
    <dgm:pt modelId="{FDE4B919-AB5C-4D9A-946E-CF42FAA6AA60}" type="pres">
      <dgm:prSet presAssocID="{4E751448-FA2E-4F27-9166-F4F119664110}" presName="spacing" presStyleCnt="0"/>
      <dgm:spPr/>
    </dgm:pt>
    <dgm:pt modelId="{2A0001A9-C1BD-45C4-A412-62A03E5A8E07}" type="pres">
      <dgm:prSet presAssocID="{3B6CB5CA-F3E9-4A72-A9F8-14EF16891396}" presName="composite" presStyleCnt="0"/>
      <dgm:spPr/>
    </dgm:pt>
    <dgm:pt modelId="{CFE60784-B8CD-4F6B-BF20-2C9723588F98}" type="pres">
      <dgm:prSet presAssocID="{3B6CB5CA-F3E9-4A72-A9F8-14EF16891396}" presName="imgShp" presStyleLbl="fgImgPlace1" presStyleIdx="4" presStyleCnt="5"/>
      <dgm:spPr>
        <a:solidFill>
          <a:srgbClr val="002060"/>
        </a:solidFill>
      </dgm:spPr>
    </dgm:pt>
    <dgm:pt modelId="{8F8B26FD-E141-4BBD-A1B9-BE2E423C73A8}" type="pres">
      <dgm:prSet presAssocID="{3B6CB5CA-F3E9-4A72-A9F8-14EF16891396}" presName="txShp" presStyleLbl="node1" presStyleIdx="4" presStyleCnt="5">
        <dgm:presLayoutVars>
          <dgm:bulletEnabled val="1"/>
        </dgm:presLayoutVars>
      </dgm:prSet>
      <dgm:spPr/>
    </dgm:pt>
  </dgm:ptLst>
  <dgm:cxnLst>
    <dgm:cxn modelId="{94E0CD60-71B8-4C59-97BD-8E42627DD880}" srcId="{B39D4331-D378-4357-B2D4-BB8F02F55AC6}" destId="{3B6CB5CA-F3E9-4A72-A9F8-14EF16891396}" srcOrd="4" destOrd="0" parTransId="{17D177CE-CC82-4FEA-BC2C-53E9EAD2C232}" sibTransId="{856C12D1-F1B8-4FB2-8A49-9CF14D01AC0B}"/>
    <dgm:cxn modelId="{9DC30E6F-CEBF-4A5E-9C04-ED7AAE5AA758}" type="presOf" srcId="{8623F84E-5480-4100-B74B-C50CDF083E16}" destId="{7B2D6914-C0B9-45D8-8958-228E8168A750}" srcOrd="0" destOrd="0" presId="urn:microsoft.com/office/officeart/2005/8/layout/vList3"/>
    <dgm:cxn modelId="{3E3A206F-D9CD-44DA-AC52-280240ECE309}" srcId="{B39D4331-D378-4357-B2D4-BB8F02F55AC6}" destId="{9D11BACC-38CC-4E3C-99C4-8277A7B6ECA3}" srcOrd="0" destOrd="0" parTransId="{E42FC6FE-A61D-434B-BCB9-155EFD4A13B6}" sibTransId="{A1D02369-8327-42F2-9A94-915544CA8760}"/>
    <dgm:cxn modelId="{D6A72171-6FB0-4A28-83E0-DB6C73BB9E71}" srcId="{B39D4331-D378-4357-B2D4-BB8F02F55AC6}" destId="{8623F84E-5480-4100-B74B-C50CDF083E16}" srcOrd="1" destOrd="0" parTransId="{5CD5589F-F52D-49F0-8EB2-407AE298E570}" sibTransId="{E7E91709-4F36-44D6-A7B7-1A5F954A0159}"/>
    <dgm:cxn modelId="{2AB51076-4EF9-428B-A915-161859765D44}" type="presOf" srcId="{704F7D51-C159-4F16-8C1C-9EDF5C357043}" destId="{23D41692-D7DA-48EA-8546-803154D92FC8}" srcOrd="0" destOrd="0" presId="urn:microsoft.com/office/officeart/2005/8/layout/vList3"/>
    <dgm:cxn modelId="{69A85F88-C08B-4107-A7DD-227054E4FACF}" type="presOf" srcId="{60CD7D39-8115-4759-8602-9C367CA020E7}" destId="{478ECC01-8199-474A-9D01-5ACC01B0D900}" srcOrd="0" destOrd="0" presId="urn:microsoft.com/office/officeart/2005/8/layout/vList3"/>
    <dgm:cxn modelId="{6F7FA79C-52D8-4652-BCD5-CDED2ECA310A}" type="presOf" srcId="{B39D4331-D378-4357-B2D4-BB8F02F55AC6}" destId="{9D48C010-C09E-4470-97DD-13267840F692}" srcOrd="0" destOrd="0" presId="urn:microsoft.com/office/officeart/2005/8/layout/vList3"/>
    <dgm:cxn modelId="{B7DFF4A8-0F67-4BF5-9270-97A2C7094457}" type="presOf" srcId="{3B6CB5CA-F3E9-4A72-A9F8-14EF16891396}" destId="{8F8B26FD-E141-4BBD-A1B9-BE2E423C73A8}" srcOrd="0" destOrd="0" presId="urn:microsoft.com/office/officeart/2005/8/layout/vList3"/>
    <dgm:cxn modelId="{8FF455AC-746D-40A1-B730-0B815AC30106}" type="presOf" srcId="{9D11BACC-38CC-4E3C-99C4-8277A7B6ECA3}" destId="{E34DD5E9-B1D1-48EE-8546-01C6464EEBDC}" srcOrd="0" destOrd="0" presId="urn:microsoft.com/office/officeart/2005/8/layout/vList3"/>
    <dgm:cxn modelId="{FD1575B1-832D-4B64-936A-AAEDBE865408}" srcId="{B39D4331-D378-4357-B2D4-BB8F02F55AC6}" destId="{60CD7D39-8115-4759-8602-9C367CA020E7}" srcOrd="2" destOrd="0" parTransId="{11A9D0EF-1918-44FA-898D-2D88B3C22E5D}" sibTransId="{AB76DCA6-1E58-41F0-8D9D-D17CF2EEBA21}"/>
    <dgm:cxn modelId="{4A3997D6-BA1F-4DA0-B27C-BF5A5A4CAB79}" srcId="{B39D4331-D378-4357-B2D4-BB8F02F55AC6}" destId="{704F7D51-C159-4F16-8C1C-9EDF5C357043}" srcOrd="3" destOrd="0" parTransId="{29C9E77B-146B-481B-8609-EA18B72F7DFE}" sibTransId="{4E751448-FA2E-4F27-9166-F4F119664110}"/>
    <dgm:cxn modelId="{ECBF0280-8B0C-4A1D-ABBD-55BD054CCF4B}" type="presParOf" srcId="{9D48C010-C09E-4470-97DD-13267840F692}" destId="{9198EEF6-4514-4CCA-BE8E-11208F7B6552}" srcOrd="0" destOrd="0" presId="urn:microsoft.com/office/officeart/2005/8/layout/vList3"/>
    <dgm:cxn modelId="{A3349044-8DD1-4048-8217-72ABC016A136}" type="presParOf" srcId="{9198EEF6-4514-4CCA-BE8E-11208F7B6552}" destId="{21DB3522-8A8D-4DAE-A46D-FEF646DA6493}" srcOrd="0" destOrd="0" presId="urn:microsoft.com/office/officeart/2005/8/layout/vList3"/>
    <dgm:cxn modelId="{065FE26A-14DC-4D34-B82F-6FD7B34B568F}" type="presParOf" srcId="{9198EEF6-4514-4CCA-BE8E-11208F7B6552}" destId="{E34DD5E9-B1D1-48EE-8546-01C6464EEBDC}" srcOrd="1" destOrd="0" presId="urn:microsoft.com/office/officeart/2005/8/layout/vList3"/>
    <dgm:cxn modelId="{88B6557C-3893-487D-A133-55CD7B2F85EA}" type="presParOf" srcId="{9D48C010-C09E-4470-97DD-13267840F692}" destId="{EF2EA1BF-D412-469A-8BAF-8502B9119C42}" srcOrd="1" destOrd="0" presId="urn:microsoft.com/office/officeart/2005/8/layout/vList3"/>
    <dgm:cxn modelId="{94AD9974-5DC8-4D95-B74D-DC03007DDB42}" type="presParOf" srcId="{9D48C010-C09E-4470-97DD-13267840F692}" destId="{F32C1561-9725-43CB-BD0F-643695097E5D}" srcOrd="2" destOrd="0" presId="urn:microsoft.com/office/officeart/2005/8/layout/vList3"/>
    <dgm:cxn modelId="{DBDF9CB0-C83E-4508-BCAB-8904BF9E5ABD}" type="presParOf" srcId="{F32C1561-9725-43CB-BD0F-643695097E5D}" destId="{43C03167-316A-4054-9136-E43B0F40744C}" srcOrd="0" destOrd="0" presId="urn:microsoft.com/office/officeart/2005/8/layout/vList3"/>
    <dgm:cxn modelId="{187EDC89-9A6E-4586-A738-9569979E0172}" type="presParOf" srcId="{F32C1561-9725-43CB-BD0F-643695097E5D}" destId="{7B2D6914-C0B9-45D8-8958-228E8168A750}" srcOrd="1" destOrd="0" presId="urn:microsoft.com/office/officeart/2005/8/layout/vList3"/>
    <dgm:cxn modelId="{66F803C7-C2CF-4B12-9C6C-096B3E2EA770}" type="presParOf" srcId="{9D48C010-C09E-4470-97DD-13267840F692}" destId="{B5B62799-0904-4F3B-99E1-48F652A569BC}" srcOrd="3" destOrd="0" presId="urn:microsoft.com/office/officeart/2005/8/layout/vList3"/>
    <dgm:cxn modelId="{C5DB89D3-E177-4B7D-B696-C4B34A805152}" type="presParOf" srcId="{9D48C010-C09E-4470-97DD-13267840F692}" destId="{BCE56448-2960-49A3-8F8E-F82DE4989CBF}" srcOrd="4" destOrd="0" presId="urn:microsoft.com/office/officeart/2005/8/layout/vList3"/>
    <dgm:cxn modelId="{E1559592-1AAB-40A0-8A09-C2075FBF0F1F}" type="presParOf" srcId="{BCE56448-2960-49A3-8F8E-F82DE4989CBF}" destId="{295786EE-22F6-480B-BE37-5F00CE0F1830}" srcOrd="0" destOrd="0" presId="urn:microsoft.com/office/officeart/2005/8/layout/vList3"/>
    <dgm:cxn modelId="{5AF46123-BC61-40BF-A1A0-DA63B500BCF5}" type="presParOf" srcId="{BCE56448-2960-49A3-8F8E-F82DE4989CBF}" destId="{478ECC01-8199-474A-9D01-5ACC01B0D900}" srcOrd="1" destOrd="0" presId="urn:microsoft.com/office/officeart/2005/8/layout/vList3"/>
    <dgm:cxn modelId="{9BB48398-B672-466C-8A3E-B5D138EFE7AC}" type="presParOf" srcId="{9D48C010-C09E-4470-97DD-13267840F692}" destId="{E9C4834D-052C-4D0A-8E87-E46A9823A106}" srcOrd="5" destOrd="0" presId="urn:microsoft.com/office/officeart/2005/8/layout/vList3"/>
    <dgm:cxn modelId="{27D50844-E8C0-4FAE-9B34-DC7933786785}" type="presParOf" srcId="{9D48C010-C09E-4470-97DD-13267840F692}" destId="{EB362E99-8F5F-4AD6-9F7E-C98C465975C0}" srcOrd="6" destOrd="0" presId="urn:microsoft.com/office/officeart/2005/8/layout/vList3"/>
    <dgm:cxn modelId="{B82859DF-0906-4F5F-82A5-56CCCF35762D}" type="presParOf" srcId="{EB362E99-8F5F-4AD6-9F7E-C98C465975C0}" destId="{98134340-B7F5-4DC5-BDBC-EAF8835CA44D}" srcOrd="0" destOrd="0" presId="urn:microsoft.com/office/officeart/2005/8/layout/vList3"/>
    <dgm:cxn modelId="{28CEAFA7-EA80-47F6-9FF9-3A897A85B033}" type="presParOf" srcId="{EB362E99-8F5F-4AD6-9F7E-C98C465975C0}" destId="{23D41692-D7DA-48EA-8546-803154D92FC8}" srcOrd="1" destOrd="0" presId="urn:microsoft.com/office/officeart/2005/8/layout/vList3"/>
    <dgm:cxn modelId="{E6CC1F35-557F-4662-BE4D-AD0058C3AE34}" type="presParOf" srcId="{9D48C010-C09E-4470-97DD-13267840F692}" destId="{FDE4B919-AB5C-4D9A-946E-CF42FAA6AA60}" srcOrd="7" destOrd="0" presId="urn:microsoft.com/office/officeart/2005/8/layout/vList3"/>
    <dgm:cxn modelId="{249F01DC-7E2C-46DE-BE18-4CB35CB26FF1}" type="presParOf" srcId="{9D48C010-C09E-4470-97DD-13267840F692}" destId="{2A0001A9-C1BD-45C4-A412-62A03E5A8E07}" srcOrd="8" destOrd="0" presId="urn:microsoft.com/office/officeart/2005/8/layout/vList3"/>
    <dgm:cxn modelId="{ECF3224B-2FA7-4D2C-A0AD-B675E276B7F5}" type="presParOf" srcId="{2A0001A9-C1BD-45C4-A412-62A03E5A8E07}" destId="{CFE60784-B8CD-4F6B-BF20-2C9723588F98}" srcOrd="0" destOrd="0" presId="urn:microsoft.com/office/officeart/2005/8/layout/vList3"/>
    <dgm:cxn modelId="{4FCAA988-8049-480D-8CF6-378B9B56C85E}" type="presParOf" srcId="{2A0001A9-C1BD-45C4-A412-62A03E5A8E07}" destId="{8F8B26FD-E141-4BBD-A1B9-BE2E423C73A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A6B6D53-594A-4E63-9C9C-08B6FB5AE94D}" type="doc">
      <dgm:prSet loTypeId="urn:microsoft.com/office/officeart/2009/3/layout/StepUpProcess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CFA3C581-B439-48F8-87EF-3A6B8FE8EDBE}">
      <dgm:prSet phldrT="[Text]" custT="1"/>
      <dgm:spPr>
        <a:xfrm>
          <a:off x="128273" y="3191178"/>
          <a:ext cx="1126276" cy="98724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cs-CZ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Studie </a:t>
          </a:r>
          <a:r>
            <a:rPr lang="cs-CZ" sz="13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proveditelnosti</a:t>
          </a:r>
        </a:p>
      </dgm:t>
    </dgm:pt>
    <dgm:pt modelId="{F2F924F8-96D0-4C00-B3A6-5BAF4C3E8782}" type="parTrans" cxnId="{C904F5EE-3317-4953-91E2-446F5CEDA32B}">
      <dgm:prSet/>
      <dgm:spPr/>
      <dgm:t>
        <a:bodyPr/>
        <a:lstStyle/>
        <a:p>
          <a:endParaRPr lang="cs-CZ"/>
        </a:p>
      </dgm:t>
    </dgm:pt>
    <dgm:pt modelId="{DC99F38D-7779-4C05-A489-2BA4844C5143}" type="sibTrans" cxnId="{C904F5EE-3317-4953-91E2-446F5CEDA32B}">
      <dgm:prSet/>
      <dgm:spPr/>
      <dgm:t>
        <a:bodyPr/>
        <a:lstStyle/>
        <a:p>
          <a:endParaRPr lang="cs-CZ"/>
        </a:p>
      </dgm:t>
    </dgm:pt>
    <dgm:pt modelId="{B36821E6-FA17-41E4-AAA1-AE739CD87346}">
      <dgm:prSet phldrT="[Text]" custT="1"/>
      <dgm:spPr>
        <a:xfrm>
          <a:off x="1633370" y="2692482"/>
          <a:ext cx="1740941" cy="141062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cs-CZ" sz="13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Příprava </a:t>
          </a:r>
        </a:p>
        <a:p>
          <a:pPr>
            <a:buNone/>
          </a:pPr>
          <a:r>
            <a:rPr lang="cs-CZ" sz="13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veřejné zakázky </a:t>
          </a:r>
        </a:p>
      </dgm:t>
    </dgm:pt>
    <dgm:pt modelId="{85930521-4704-4009-8DE5-4675C37243E6}" type="parTrans" cxnId="{CE5F17E8-E918-4E41-94D7-B90612A3D788}">
      <dgm:prSet/>
      <dgm:spPr/>
      <dgm:t>
        <a:bodyPr/>
        <a:lstStyle/>
        <a:p>
          <a:endParaRPr lang="cs-CZ"/>
        </a:p>
      </dgm:t>
    </dgm:pt>
    <dgm:pt modelId="{1F2FA692-B2B9-4F8C-B7F2-FE71771546AE}" type="sibTrans" cxnId="{CE5F17E8-E918-4E41-94D7-B90612A3D788}">
      <dgm:prSet/>
      <dgm:spPr/>
      <dgm:t>
        <a:bodyPr/>
        <a:lstStyle/>
        <a:p>
          <a:endParaRPr lang="cs-CZ"/>
        </a:p>
      </dgm:t>
    </dgm:pt>
    <dgm:pt modelId="{3641E650-6B51-478B-B66B-9BD8E97A62D6}">
      <dgm:prSet phldrT="[Text]" custT="1"/>
      <dgm:spPr>
        <a:xfrm>
          <a:off x="2980346" y="2198963"/>
          <a:ext cx="1544868" cy="129426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cs-CZ" sz="13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Realizace </a:t>
          </a:r>
        </a:p>
        <a:p>
          <a:pPr>
            <a:buNone/>
          </a:pPr>
          <a:r>
            <a:rPr lang="cs-CZ" sz="13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veřejné zakázky </a:t>
          </a:r>
        </a:p>
      </dgm:t>
    </dgm:pt>
    <dgm:pt modelId="{CEF31543-B53D-4F68-8D2F-8AED39B88E18}" type="parTrans" cxnId="{546A3856-DD3D-477F-A7DC-60361D155751}">
      <dgm:prSet/>
      <dgm:spPr/>
      <dgm:t>
        <a:bodyPr/>
        <a:lstStyle/>
        <a:p>
          <a:endParaRPr lang="cs-CZ"/>
        </a:p>
      </dgm:t>
    </dgm:pt>
    <dgm:pt modelId="{13CEB882-BB94-4A04-A991-25ECC69EFCE1}" type="sibTrans" cxnId="{546A3856-DD3D-477F-A7DC-60361D155751}">
      <dgm:prSet/>
      <dgm:spPr/>
      <dgm:t>
        <a:bodyPr/>
        <a:lstStyle/>
        <a:p>
          <a:endParaRPr lang="cs-CZ"/>
        </a:p>
      </dgm:t>
    </dgm:pt>
    <dgm:pt modelId="{C0913D36-2F1B-48F3-BA68-398F698F141B}">
      <dgm:prSet phldrT="[Text]" custT="1"/>
      <dgm:spPr>
        <a:xfrm>
          <a:off x="4314866" y="1829498"/>
          <a:ext cx="1434279" cy="98724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cs-CZ" sz="13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Implementace</a:t>
          </a:r>
        </a:p>
      </dgm:t>
    </dgm:pt>
    <dgm:pt modelId="{79B6D2CC-BAB0-4213-BFF5-80522F11C618}" type="parTrans" cxnId="{EED260DF-B324-4840-B8FB-260CE045AD75}">
      <dgm:prSet/>
      <dgm:spPr/>
      <dgm:t>
        <a:bodyPr/>
        <a:lstStyle/>
        <a:p>
          <a:endParaRPr lang="cs-CZ"/>
        </a:p>
      </dgm:t>
    </dgm:pt>
    <dgm:pt modelId="{96DFBD4C-10FC-40EC-8D77-5B0AB420EF93}" type="sibTrans" cxnId="{EED260DF-B324-4840-B8FB-260CE045AD75}">
      <dgm:prSet/>
      <dgm:spPr/>
      <dgm:t>
        <a:bodyPr/>
        <a:lstStyle/>
        <a:p>
          <a:endParaRPr lang="cs-CZ"/>
        </a:p>
      </dgm:t>
    </dgm:pt>
    <dgm:pt modelId="{9AF1F486-9C56-42F9-9ED4-32F8EB042AA7}">
      <dgm:prSet phldrT="[Text]" custT="1"/>
      <dgm:spPr>
        <a:xfrm>
          <a:off x="5723990" y="1547354"/>
          <a:ext cx="1445992" cy="9220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cs-CZ" sz="13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Pilotní provoz</a:t>
          </a:r>
        </a:p>
      </dgm:t>
    </dgm:pt>
    <dgm:pt modelId="{7CED5C16-1639-45C4-8995-14745E1E7402}" type="parTrans" cxnId="{8E71B3D4-B2CB-4593-A795-76A648ED5B3E}">
      <dgm:prSet/>
      <dgm:spPr/>
      <dgm:t>
        <a:bodyPr/>
        <a:lstStyle/>
        <a:p>
          <a:endParaRPr lang="cs-CZ"/>
        </a:p>
      </dgm:t>
    </dgm:pt>
    <dgm:pt modelId="{37C60662-BCF2-4FED-BB8F-053EDCF46C5B}" type="sibTrans" cxnId="{8E71B3D4-B2CB-4593-A795-76A648ED5B3E}">
      <dgm:prSet/>
      <dgm:spPr/>
      <dgm:t>
        <a:bodyPr/>
        <a:lstStyle/>
        <a:p>
          <a:endParaRPr lang="cs-CZ"/>
        </a:p>
      </dgm:t>
    </dgm:pt>
    <dgm:pt modelId="{1B4862CD-7A37-499B-86C5-72E6A13998BA}">
      <dgm:prSet phldrT="[Text]" custT="1"/>
      <dgm:spPr>
        <a:xfrm>
          <a:off x="7022185" y="1152684"/>
          <a:ext cx="1126276" cy="98724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cs-CZ" sz="13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Školení a dokumentace</a:t>
          </a:r>
        </a:p>
      </dgm:t>
    </dgm:pt>
    <dgm:pt modelId="{AAD0335F-D1A5-48D2-817C-793513FD4F6F}" type="parTrans" cxnId="{25C775BB-08DE-4A1E-896F-A8A42E020BC9}">
      <dgm:prSet/>
      <dgm:spPr/>
      <dgm:t>
        <a:bodyPr/>
        <a:lstStyle/>
        <a:p>
          <a:endParaRPr lang="cs-CZ"/>
        </a:p>
      </dgm:t>
    </dgm:pt>
    <dgm:pt modelId="{53B083DA-D12D-4A77-819B-5F601DDA3921}" type="sibTrans" cxnId="{25C775BB-08DE-4A1E-896F-A8A42E020BC9}">
      <dgm:prSet/>
      <dgm:spPr/>
      <dgm:t>
        <a:bodyPr/>
        <a:lstStyle/>
        <a:p>
          <a:endParaRPr lang="cs-CZ"/>
        </a:p>
      </dgm:t>
    </dgm:pt>
    <dgm:pt modelId="{2B551D5F-8F7B-4F84-B0B7-CB50DBBFFA29}">
      <dgm:prSet phldrT="[Text]" custT="1"/>
      <dgm:spPr>
        <a:xfrm>
          <a:off x="8400967" y="811503"/>
          <a:ext cx="1126276" cy="98724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cs-CZ" sz="13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Migrace na produkci</a:t>
          </a:r>
        </a:p>
      </dgm:t>
    </dgm:pt>
    <dgm:pt modelId="{87FB6A1C-1DA0-4C5F-AAF5-90C6B277AE3A}" type="parTrans" cxnId="{8C28A0A7-491C-4DC9-8FA0-39A8618FEDB8}">
      <dgm:prSet/>
      <dgm:spPr/>
      <dgm:t>
        <a:bodyPr/>
        <a:lstStyle/>
        <a:p>
          <a:endParaRPr lang="cs-CZ"/>
        </a:p>
      </dgm:t>
    </dgm:pt>
    <dgm:pt modelId="{ABF677E6-83B9-445F-B659-8CED29639A92}" type="sibTrans" cxnId="{8C28A0A7-491C-4DC9-8FA0-39A8618FEDB8}">
      <dgm:prSet/>
      <dgm:spPr/>
      <dgm:t>
        <a:bodyPr/>
        <a:lstStyle/>
        <a:p>
          <a:endParaRPr lang="cs-CZ"/>
        </a:p>
      </dgm:t>
    </dgm:pt>
    <dgm:pt modelId="{F89B7B7F-A7C8-4342-93C1-9C729D13A9F8}">
      <dgm:prSet phldrT="[Text]" custT="1"/>
      <dgm:spPr>
        <a:xfrm>
          <a:off x="9808841" y="256060"/>
          <a:ext cx="1012454" cy="136393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cs-CZ" sz="13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Provoz, rozvoj a podpora systému</a:t>
          </a:r>
        </a:p>
      </dgm:t>
    </dgm:pt>
    <dgm:pt modelId="{9D224ACF-A1C5-4F59-AB2F-51E88AE265D7}" type="parTrans" cxnId="{EFB53AA4-AF5D-402C-B6A7-84406F078E54}">
      <dgm:prSet/>
      <dgm:spPr/>
      <dgm:t>
        <a:bodyPr/>
        <a:lstStyle/>
        <a:p>
          <a:endParaRPr lang="cs-CZ"/>
        </a:p>
      </dgm:t>
    </dgm:pt>
    <dgm:pt modelId="{3D554933-6A31-4234-97AA-918943323CB0}" type="sibTrans" cxnId="{EFB53AA4-AF5D-402C-B6A7-84406F078E54}">
      <dgm:prSet/>
      <dgm:spPr/>
      <dgm:t>
        <a:bodyPr/>
        <a:lstStyle/>
        <a:p>
          <a:endParaRPr lang="cs-CZ"/>
        </a:p>
      </dgm:t>
    </dgm:pt>
    <dgm:pt modelId="{7BD85E85-4526-46F4-9778-7152F817FB00}" type="pres">
      <dgm:prSet presAssocID="{0A6B6D53-594A-4E63-9C9C-08B6FB5AE94D}" presName="rootnode" presStyleCnt="0">
        <dgm:presLayoutVars>
          <dgm:chMax/>
          <dgm:chPref/>
          <dgm:dir/>
          <dgm:animLvl val="lvl"/>
        </dgm:presLayoutVars>
      </dgm:prSet>
      <dgm:spPr/>
    </dgm:pt>
    <dgm:pt modelId="{60D48107-47D4-45BB-94EE-22523F4DF192}" type="pres">
      <dgm:prSet presAssocID="{CFA3C581-B439-48F8-87EF-3A6B8FE8EDBE}" presName="composite" presStyleCnt="0"/>
      <dgm:spPr/>
    </dgm:pt>
    <dgm:pt modelId="{D55C88ED-D898-42C6-96BE-977FE83070B0}" type="pres">
      <dgm:prSet presAssocID="{CFA3C581-B439-48F8-87EF-3A6B8FE8EDBE}" presName="LShape" presStyleLbl="alignNode1" presStyleIdx="0" presStyleCnt="15" custLinFactNeighborX="-854" custLinFactNeighborY="-1684"/>
      <dgm:spPr>
        <a:xfrm rot="5400000">
          <a:off x="242767" y="2805810"/>
          <a:ext cx="749727" cy="124752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39EF09E6-D618-4824-A3DB-CE4AEFABDB15}" type="pres">
      <dgm:prSet presAssocID="{CFA3C581-B439-48F8-87EF-3A6B8FE8EDBE}" presName="ParentText" presStyleLbl="revTx" presStyleIdx="0" presStyleCnt="8">
        <dgm:presLayoutVars>
          <dgm:chMax val="0"/>
          <dgm:chPref val="0"/>
          <dgm:bulletEnabled val="1"/>
        </dgm:presLayoutVars>
      </dgm:prSet>
      <dgm:spPr/>
    </dgm:pt>
    <dgm:pt modelId="{126FD089-DCC7-49E1-BF21-D01270ECCDEF}" type="pres">
      <dgm:prSet presAssocID="{CFA3C581-B439-48F8-87EF-3A6B8FE8EDBE}" presName="Triangle" presStyleLbl="alignNode1" presStyleIdx="1" presStyleCnt="15"/>
      <dgm:spPr>
        <a:xfrm>
          <a:off x="1042045" y="2726591"/>
          <a:ext cx="212504" cy="212504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FE2484DD-69EC-4766-9CA3-E576833EDCFD}" type="pres">
      <dgm:prSet presAssocID="{DC99F38D-7779-4C05-A489-2BA4844C5143}" presName="sibTrans" presStyleCnt="0"/>
      <dgm:spPr/>
    </dgm:pt>
    <dgm:pt modelId="{4707B117-BFCB-4DA5-87AB-D3C0C10276B9}" type="pres">
      <dgm:prSet presAssocID="{DC99F38D-7779-4C05-A489-2BA4844C5143}" presName="space" presStyleCnt="0"/>
      <dgm:spPr/>
    </dgm:pt>
    <dgm:pt modelId="{ACCC2DA5-A4C3-4556-9B52-8D91210B04FB}" type="pres">
      <dgm:prSet presAssocID="{B36821E6-FA17-41E4-AAA1-AE739CD87346}" presName="composite" presStyleCnt="0"/>
      <dgm:spPr/>
    </dgm:pt>
    <dgm:pt modelId="{403C2E27-8EF4-4B14-B60B-B0FB6262C2C3}" type="pres">
      <dgm:prSet presAssocID="{B36821E6-FA17-41E4-AAA1-AE739CD87346}" presName="LShape" presStyleLbl="alignNode1" presStyleIdx="2" presStyleCnt="15" custLinFactNeighborX="-8467" custLinFactNeighborY="-2196"/>
      <dgm:spPr>
        <a:xfrm rot="5400000">
          <a:off x="1710155" y="2249100"/>
          <a:ext cx="749727" cy="124752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66EC1734-D7C7-48F9-8E23-69F83E5A8D21}" type="pres">
      <dgm:prSet presAssocID="{B36821E6-FA17-41E4-AAA1-AE739CD87346}" presName="ParentText" presStyleLbl="revTx" presStyleIdx="1" presStyleCnt="8" custScaleX="154575" custScaleY="142885" custLinFactNeighborX="22203" custLinFactNeighborY="26930">
        <dgm:presLayoutVars>
          <dgm:chMax val="0"/>
          <dgm:chPref val="0"/>
          <dgm:bulletEnabled val="1"/>
        </dgm:presLayoutVars>
      </dgm:prSet>
      <dgm:spPr/>
    </dgm:pt>
    <dgm:pt modelId="{E066153A-E7E6-4FFD-8265-8937D1049FDF}" type="pres">
      <dgm:prSet presAssocID="{B36821E6-FA17-41E4-AAA1-AE739CD87346}" presName="Triangle" presStyleLbl="alignNode1" presStyleIdx="3" presStyleCnt="15"/>
      <dgm:spPr>
        <a:xfrm>
          <a:off x="2604407" y="2173720"/>
          <a:ext cx="212504" cy="212504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35A8E469-E712-4175-999A-3C38354B2E93}" type="pres">
      <dgm:prSet presAssocID="{1F2FA692-B2B9-4F8C-B7F2-FE71771546AE}" presName="sibTrans" presStyleCnt="0"/>
      <dgm:spPr/>
    </dgm:pt>
    <dgm:pt modelId="{957C045A-1235-49F5-BA93-393B547E609A}" type="pres">
      <dgm:prSet presAssocID="{1F2FA692-B2B9-4F8C-B7F2-FE71771546AE}" presName="space" presStyleCnt="0"/>
      <dgm:spPr/>
    </dgm:pt>
    <dgm:pt modelId="{60838D32-827B-4177-8391-6162DB1901C5}" type="pres">
      <dgm:prSet presAssocID="{3641E650-6B51-478B-B66B-9BD8E97A62D6}" presName="composite" presStyleCnt="0"/>
      <dgm:spPr/>
    </dgm:pt>
    <dgm:pt modelId="{3CE41D99-5C9A-4A6D-B798-1E9D1F226ADA}" type="pres">
      <dgm:prSet presAssocID="{3641E650-6B51-478B-B66B-9BD8E97A62D6}" presName="LShape" presStyleLbl="alignNode1" presStyleIdx="4" presStyleCnt="15"/>
      <dgm:spPr>
        <a:xfrm rot="5400000">
          <a:off x="3096529" y="1770876"/>
          <a:ext cx="749727" cy="124752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F8451243-CDB4-4F17-AA59-C71B353C4E60}" type="pres">
      <dgm:prSet presAssocID="{3641E650-6B51-478B-B66B-9BD8E97A62D6}" presName="ParentText" presStyleLbl="revTx" presStyleIdx="2" presStyleCnt="8" custScaleX="137166" custScaleY="131098" custLinFactNeighborX="19379" custLinFactNeighborY="21155">
        <dgm:presLayoutVars>
          <dgm:chMax val="0"/>
          <dgm:chPref val="0"/>
          <dgm:bulletEnabled val="1"/>
        </dgm:presLayoutVars>
      </dgm:prSet>
      <dgm:spPr/>
    </dgm:pt>
    <dgm:pt modelId="{68748770-7B46-46F5-93F6-9E9B0C5B980E}" type="pres">
      <dgm:prSet presAssocID="{3641E650-6B51-478B-B66B-9BD8E97A62D6}" presName="Triangle" presStyleLbl="alignNode1" presStyleIdx="5" presStyleCnt="15"/>
      <dgm:spPr>
        <a:xfrm>
          <a:off x="3885152" y="1679031"/>
          <a:ext cx="212504" cy="212504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328FE9B1-7B63-4898-8509-24DBB8D19271}" type="pres">
      <dgm:prSet presAssocID="{13CEB882-BB94-4A04-A991-25ECC69EFCE1}" presName="sibTrans" presStyleCnt="0"/>
      <dgm:spPr/>
    </dgm:pt>
    <dgm:pt modelId="{274E0BFF-2EF8-49D7-87EB-7CABC3E37172}" type="pres">
      <dgm:prSet presAssocID="{13CEB882-BB94-4A04-A991-25ECC69EFCE1}" presName="space" presStyleCnt="0"/>
      <dgm:spPr/>
    </dgm:pt>
    <dgm:pt modelId="{B163304F-21E7-4B25-9761-C5751A3A55D9}" type="pres">
      <dgm:prSet presAssocID="{C0913D36-2F1B-48F3-BA68-398F698F141B}" presName="composite" presStyleCnt="0"/>
      <dgm:spPr/>
    </dgm:pt>
    <dgm:pt modelId="{FAF1590B-FA25-43F2-A9F9-9238992EA7AD}" type="pres">
      <dgm:prSet presAssocID="{C0913D36-2F1B-48F3-BA68-398F698F141B}" presName="LShape" presStyleLbl="alignNode1" presStyleIdx="6" presStyleCnt="15" custLinFactNeighborX="-264" custLinFactNeighborY="-1683"/>
      <dgm:spPr>
        <a:xfrm rot="5400000">
          <a:off x="4416723" y="1417077"/>
          <a:ext cx="749727" cy="124752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6C0A2CE9-77E0-4091-B0F0-E75C0845229B}" type="pres">
      <dgm:prSet presAssocID="{C0913D36-2F1B-48F3-BA68-398F698F141B}" presName="ParentText" presStyleLbl="revTx" presStyleIdx="3" presStyleCnt="8" custScaleX="127347" custLinFactNeighborX="15449" custLinFactNeighborY="2741">
        <dgm:presLayoutVars>
          <dgm:chMax val="0"/>
          <dgm:chPref val="0"/>
          <dgm:bulletEnabled val="1"/>
        </dgm:presLayoutVars>
      </dgm:prSet>
      <dgm:spPr/>
    </dgm:pt>
    <dgm:pt modelId="{0F7D1F94-F6B9-48CD-AB5A-6EF615CA5347}" type="pres">
      <dgm:prSet presAssocID="{C0913D36-2F1B-48F3-BA68-398F698F141B}" presName="Triangle" presStyleLbl="alignNode1" presStyleIdx="7" presStyleCnt="15"/>
      <dgm:spPr>
        <a:xfrm>
          <a:off x="5208640" y="1337850"/>
          <a:ext cx="212504" cy="212504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9A96623F-A889-42DE-BEA7-D268798655FF}" type="pres">
      <dgm:prSet presAssocID="{96DFBD4C-10FC-40EC-8D77-5B0AB420EF93}" presName="sibTrans" presStyleCnt="0"/>
      <dgm:spPr/>
    </dgm:pt>
    <dgm:pt modelId="{A26085B2-2CBA-460A-866A-BF909528883E}" type="pres">
      <dgm:prSet presAssocID="{96DFBD4C-10FC-40EC-8D77-5B0AB420EF93}" presName="space" presStyleCnt="0"/>
      <dgm:spPr/>
    </dgm:pt>
    <dgm:pt modelId="{AD312AB2-289D-4DC3-990D-F646B5EDDD91}" type="pres">
      <dgm:prSet presAssocID="{9AF1F486-9C56-42F9-9ED4-32F8EB042AA7}" presName="composite" presStyleCnt="0"/>
      <dgm:spPr/>
    </dgm:pt>
    <dgm:pt modelId="{06F2A994-7040-419F-9776-E74FD53C5719}" type="pres">
      <dgm:prSet presAssocID="{9AF1F486-9C56-42F9-9ED4-32F8EB042AA7}" presName="LShape" presStyleLbl="alignNode1" presStyleIdx="8" presStyleCnt="15"/>
      <dgm:spPr>
        <a:xfrm rot="5400000">
          <a:off x="5804656" y="1121123"/>
          <a:ext cx="749727" cy="124752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71CABC06-B352-4887-AD47-07945B5408CF}" type="pres">
      <dgm:prSet presAssocID="{9AF1F486-9C56-42F9-9ED4-32F8EB042AA7}" presName="ParentText" presStyleLbl="revTx" presStyleIdx="4" presStyleCnt="8" custScaleX="128387" custScaleY="93394" custLinFactNeighborX="18143" custLinFactNeighborY="2115">
        <dgm:presLayoutVars>
          <dgm:chMax val="0"/>
          <dgm:chPref val="0"/>
          <dgm:bulletEnabled val="1"/>
        </dgm:presLayoutVars>
      </dgm:prSet>
      <dgm:spPr/>
    </dgm:pt>
    <dgm:pt modelId="{A09334AA-C4EA-4CC6-8A0D-8C38D9299CD0}" type="pres">
      <dgm:prSet presAssocID="{9AF1F486-9C56-42F9-9ED4-32F8EB042AA7}" presName="Triangle" presStyleLbl="alignNode1" presStyleIdx="9" presStyleCnt="15"/>
      <dgm:spPr>
        <a:xfrm>
          <a:off x="6593279" y="1029278"/>
          <a:ext cx="212504" cy="212504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64AF03B7-758A-4791-9BE9-18D516833667}" type="pres">
      <dgm:prSet presAssocID="{37C60662-BCF2-4FED-BB8F-053EDCF46C5B}" presName="sibTrans" presStyleCnt="0"/>
      <dgm:spPr/>
    </dgm:pt>
    <dgm:pt modelId="{144E21BB-1152-4140-8BBB-1C402591C131}" type="pres">
      <dgm:prSet presAssocID="{37C60662-BCF2-4FED-BB8F-053EDCF46C5B}" presName="space" presStyleCnt="0"/>
      <dgm:spPr/>
    </dgm:pt>
    <dgm:pt modelId="{285DF3F2-4382-4681-BEFB-8E08669D1476}" type="pres">
      <dgm:prSet presAssocID="{1B4862CD-7A37-499B-86C5-72E6A13998BA}" presName="composite" presStyleCnt="0"/>
      <dgm:spPr/>
    </dgm:pt>
    <dgm:pt modelId="{FBF54AEC-B7FA-4835-AC37-6DF33F2983A3}" type="pres">
      <dgm:prSet presAssocID="{1B4862CD-7A37-499B-86C5-72E6A13998BA}" presName="LShape" presStyleLbl="alignNode1" presStyleIdx="10" presStyleCnt="15"/>
      <dgm:spPr>
        <a:xfrm rot="5400000">
          <a:off x="7147333" y="779942"/>
          <a:ext cx="749727" cy="124752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951104C2-9907-4844-9A34-1C27A4E0E0C9}" type="pres">
      <dgm:prSet presAssocID="{1B4862CD-7A37-499B-86C5-72E6A13998BA}" presName="ParentText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06DB51E1-E49E-4440-A8C8-0DA223F5E5F3}" type="pres">
      <dgm:prSet presAssocID="{1B4862CD-7A37-499B-86C5-72E6A13998BA}" presName="Triangle" presStyleLbl="alignNode1" presStyleIdx="11" presStyleCnt="15"/>
      <dgm:spPr>
        <a:xfrm>
          <a:off x="7935956" y="688097"/>
          <a:ext cx="212504" cy="212504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517259B-1472-47C5-9C66-B194987966C2}" type="pres">
      <dgm:prSet presAssocID="{53B083DA-D12D-4A77-819B-5F601DDA3921}" presName="sibTrans" presStyleCnt="0"/>
      <dgm:spPr/>
    </dgm:pt>
    <dgm:pt modelId="{19501E59-181B-4242-A807-88D405F975C1}" type="pres">
      <dgm:prSet presAssocID="{53B083DA-D12D-4A77-819B-5F601DDA3921}" presName="space" presStyleCnt="0"/>
      <dgm:spPr/>
    </dgm:pt>
    <dgm:pt modelId="{00877F8F-214F-4E1A-A916-AC24F9BF2F8C}" type="pres">
      <dgm:prSet presAssocID="{2B551D5F-8F7B-4F84-B0B7-CB50DBBFFA29}" presName="composite" presStyleCnt="0"/>
      <dgm:spPr/>
    </dgm:pt>
    <dgm:pt modelId="{19325125-5E32-44B1-8C8D-57216969A867}" type="pres">
      <dgm:prSet presAssocID="{2B551D5F-8F7B-4F84-B0B7-CB50DBBFFA29}" presName="LShape" presStyleLbl="alignNode1" presStyleIdx="12" presStyleCnt="15"/>
      <dgm:spPr>
        <a:xfrm rot="5400000">
          <a:off x="8526115" y="438760"/>
          <a:ext cx="749727" cy="124752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E5A9E95E-D1B2-4803-A651-91E08D19F81D}" type="pres">
      <dgm:prSet presAssocID="{2B551D5F-8F7B-4F84-B0B7-CB50DBBFFA29}" presName="ParentText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C4BE8952-C39F-4DF8-8C93-D12D3F78C71E}" type="pres">
      <dgm:prSet presAssocID="{2B551D5F-8F7B-4F84-B0B7-CB50DBBFFA29}" presName="Triangle" presStyleLbl="alignNode1" presStyleIdx="13" presStyleCnt="15"/>
      <dgm:spPr>
        <a:xfrm>
          <a:off x="9314738" y="346916"/>
          <a:ext cx="212504" cy="212504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BF083681-99CB-4CF2-85EF-BCA454349B48}" type="pres">
      <dgm:prSet presAssocID="{ABF677E6-83B9-445F-B659-8CED29639A92}" presName="sibTrans" presStyleCnt="0"/>
      <dgm:spPr/>
    </dgm:pt>
    <dgm:pt modelId="{084A2425-374E-4331-A1A1-8390C4878F27}" type="pres">
      <dgm:prSet presAssocID="{ABF677E6-83B9-445F-B659-8CED29639A92}" presName="space" presStyleCnt="0"/>
      <dgm:spPr/>
    </dgm:pt>
    <dgm:pt modelId="{156605C6-F411-4829-81A6-2294820F6CF0}" type="pres">
      <dgm:prSet presAssocID="{F89B7B7F-A7C8-4342-93C1-9C729D13A9F8}" presName="composite" presStyleCnt="0"/>
      <dgm:spPr/>
    </dgm:pt>
    <dgm:pt modelId="{5FAEA730-F511-4C1E-A011-BEF2BA43AF80}" type="pres">
      <dgm:prSet presAssocID="{F89B7B7F-A7C8-4342-93C1-9C729D13A9F8}" presName="LShape" presStyleLbl="alignNode1" presStyleIdx="14" presStyleCnt="15"/>
      <dgm:spPr>
        <a:xfrm rot="5400000">
          <a:off x="9904897" y="-90762"/>
          <a:ext cx="749727" cy="124752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68CAA08B-368A-439D-868A-5E12EAD5D77C}" type="pres">
      <dgm:prSet presAssocID="{F89B7B7F-A7C8-4342-93C1-9C729D13A9F8}" presName="ParentText" presStyleLbl="revTx" presStyleIdx="7" presStyleCnt="8" custScaleX="89894" custScaleY="138155" custLinFactNeighborX="-2470" custLinFactNeighborY="16452">
        <dgm:presLayoutVars>
          <dgm:chMax val="0"/>
          <dgm:chPref val="0"/>
          <dgm:bulletEnabled val="1"/>
        </dgm:presLayoutVars>
      </dgm:prSet>
      <dgm:spPr/>
    </dgm:pt>
  </dgm:ptLst>
  <dgm:cxnLst>
    <dgm:cxn modelId="{37CE7F0C-B666-4A51-8FF9-7248C3072962}" type="presOf" srcId="{1B4862CD-7A37-499B-86C5-72E6A13998BA}" destId="{951104C2-9907-4844-9A34-1C27A4E0E0C9}" srcOrd="0" destOrd="0" presId="urn:microsoft.com/office/officeart/2009/3/layout/StepUpProcess"/>
    <dgm:cxn modelId="{8C054D27-5BF1-4B97-BAF0-AEE7D7168FC1}" type="presOf" srcId="{B36821E6-FA17-41E4-AAA1-AE739CD87346}" destId="{66EC1734-D7C7-48F9-8E23-69F83E5A8D21}" srcOrd="0" destOrd="0" presId="urn:microsoft.com/office/officeart/2009/3/layout/StepUpProcess"/>
    <dgm:cxn modelId="{A7A3FE28-3BEC-467F-9B4E-46F0C360D570}" type="presOf" srcId="{CFA3C581-B439-48F8-87EF-3A6B8FE8EDBE}" destId="{39EF09E6-D618-4824-A3DB-CE4AEFABDB15}" srcOrd="0" destOrd="0" presId="urn:microsoft.com/office/officeart/2009/3/layout/StepUpProcess"/>
    <dgm:cxn modelId="{42337D62-EF25-42CD-9494-91286C1F2F06}" type="presOf" srcId="{9AF1F486-9C56-42F9-9ED4-32F8EB042AA7}" destId="{71CABC06-B352-4887-AD47-07945B5408CF}" srcOrd="0" destOrd="0" presId="urn:microsoft.com/office/officeart/2009/3/layout/StepUpProcess"/>
    <dgm:cxn modelId="{31851265-5426-4E65-AB87-17422A0C0399}" type="presOf" srcId="{F89B7B7F-A7C8-4342-93C1-9C729D13A9F8}" destId="{68CAA08B-368A-439D-868A-5E12EAD5D77C}" srcOrd="0" destOrd="0" presId="urn:microsoft.com/office/officeart/2009/3/layout/StepUpProcess"/>
    <dgm:cxn modelId="{65F67049-A856-49AC-B2CF-62240A0FBE5D}" type="presOf" srcId="{2B551D5F-8F7B-4F84-B0B7-CB50DBBFFA29}" destId="{E5A9E95E-D1B2-4803-A651-91E08D19F81D}" srcOrd="0" destOrd="0" presId="urn:microsoft.com/office/officeart/2009/3/layout/StepUpProcess"/>
    <dgm:cxn modelId="{546A3856-DD3D-477F-A7DC-60361D155751}" srcId="{0A6B6D53-594A-4E63-9C9C-08B6FB5AE94D}" destId="{3641E650-6B51-478B-B66B-9BD8E97A62D6}" srcOrd="2" destOrd="0" parTransId="{CEF31543-B53D-4F68-8D2F-8AED39B88E18}" sibTransId="{13CEB882-BB94-4A04-A991-25ECC69EFCE1}"/>
    <dgm:cxn modelId="{87F626A1-62C4-438E-A939-B7566D82BEF3}" type="presOf" srcId="{0A6B6D53-594A-4E63-9C9C-08B6FB5AE94D}" destId="{7BD85E85-4526-46F4-9778-7152F817FB00}" srcOrd="0" destOrd="0" presId="urn:microsoft.com/office/officeart/2009/3/layout/StepUpProcess"/>
    <dgm:cxn modelId="{EFB53AA4-AF5D-402C-B6A7-84406F078E54}" srcId="{0A6B6D53-594A-4E63-9C9C-08B6FB5AE94D}" destId="{F89B7B7F-A7C8-4342-93C1-9C729D13A9F8}" srcOrd="7" destOrd="0" parTransId="{9D224ACF-A1C5-4F59-AB2F-51E88AE265D7}" sibTransId="{3D554933-6A31-4234-97AA-918943323CB0}"/>
    <dgm:cxn modelId="{8C0FFEA6-296D-4856-BBBE-9BA66C4DBB6F}" type="presOf" srcId="{C0913D36-2F1B-48F3-BA68-398F698F141B}" destId="{6C0A2CE9-77E0-4091-B0F0-E75C0845229B}" srcOrd="0" destOrd="0" presId="urn:microsoft.com/office/officeart/2009/3/layout/StepUpProcess"/>
    <dgm:cxn modelId="{8C28A0A7-491C-4DC9-8FA0-39A8618FEDB8}" srcId="{0A6B6D53-594A-4E63-9C9C-08B6FB5AE94D}" destId="{2B551D5F-8F7B-4F84-B0B7-CB50DBBFFA29}" srcOrd="6" destOrd="0" parTransId="{87FB6A1C-1DA0-4C5F-AAF5-90C6B277AE3A}" sibTransId="{ABF677E6-83B9-445F-B659-8CED29639A92}"/>
    <dgm:cxn modelId="{653D18AF-61B0-45EB-B639-B20713C14F1C}" type="presOf" srcId="{3641E650-6B51-478B-B66B-9BD8E97A62D6}" destId="{F8451243-CDB4-4F17-AA59-C71B353C4E60}" srcOrd="0" destOrd="0" presId="urn:microsoft.com/office/officeart/2009/3/layout/StepUpProcess"/>
    <dgm:cxn modelId="{25C775BB-08DE-4A1E-896F-A8A42E020BC9}" srcId="{0A6B6D53-594A-4E63-9C9C-08B6FB5AE94D}" destId="{1B4862CD-7A37-499B-86C5-72E6A13998BA}" srcOrd="5" destOrd="0" parTransId="{AAD0335F-D1A5-48D2-817C-793513FD4F6F}" sibTransId="{53B083DA-D12D-4A77-819B-5F601DDA3921}"/>
    <dgm:cxn modelId="{8E71B3D4-B2CB-4593-A795-76A648ED5B3E}" srcId="{0A6B6D53-594A-4E63-9C9C-08B6FB5AE94D}" destId="{9AF1F486-9C56-42F9-9ED4-32F8EB042AA7}" srcOrd="4" destOrd="0" parTransId="{7CED5C16-1639-45C4-8995-14745E1E7402}" sibTransId="{37C60662-BCF2-4FED-BB8F-053EDCF46C5B}"/>
    <dgm:cxn modelId="{EED260DF-B324-4840-B8FB-260CE045AD75}" srcId="{0A6B6D53-594A-4E63-9C9C-08B6FB5AE94D}" destId="{C0913D36-2F1B-48F3-BA68-398F698F141B}" srcOrd="3" destOrd="0" parTransId="{79B6D2CC-BAB0-4213-BFF5-80522F11C618}" sibTransId="{96DFBD4C-10FC-40EC-8D77-5B0AB420EF93}"/>
    <dgm:cxn modelId="{CE5F17E8-E918-4E41-94D7-B90612A3D788}" srcId="{0A6B6D53-594A-4E63-9C9C-08B6FB5AE94D}" destId="{B36821E6-FA17-41E4-AAA1-AE739CD87346}" srcOrd="1" destOrd="0" parTransId="{85930521-4704-4009-8DE5-4675C37243E6}" sibTransId="{1F2FA692-B2B9-4F8C-B7F2-FE71771546AE}"/>
    <dgm:cxn modelId="{C904F5EE-3317-4953-91E2-446F5CEDA32B}" srcId="{0A6B6D53-594A-4E63-9C9C-08B6FB5AE94D}" destId="{CFA3C581-B439-48F8-87EF-3A6B8FE8EDBE}" srcOrd="0" destOrd="0" parTransId="{F2F924F8-96D0-4C00-B3A6-5BAF4C3E8782}" sibTransId="{DC99F38D-7779-4C05-A489-2BA4844C5143}"/>
    <dgm:cxn modelId="{5592BC26-9B7E-4C10-BA91-8FF0109E921B}" type="presParOf" srcId="{7BD85E85-4526-46F4-9778-7152F817FB00}" destId="{60D48107-47D4-45BB-94EE-22523F4DF192}" srcOrd="0" destOrd="0" presId="urn:microsoft.com/office/officeart/2009/3/layout/StepUpProcess"/>
    <dgm:cxn modelId="{29820FE3-8B30-428D-A72B-AEC963F9839D}" type="presParOf" srcId="{60D48107-47D4-45BB-94EE-22523F4DF192}" destId="{D55C88ED-D898-42C6-96BE-977FE83070B0}" srcOrd="0" destOrd="0" presId="urn:microsoft.com/office/officeart/2009/3/layout/StepUpProcess"/>
    <dgm:cxn modelId="{69B2E504-01C2-4DC0-8755-B1B5B77F7FAF}" type="presParOf" srcId="{60D48107-47D4-45BB-94EE-22523F4DF192}" destId="{39EF09E6-D618-4824-A3DB-CE4AEFABDB15}" srcOrd="1" destOrd="0" presId="urn:microsoft.com/office/officeart/2009/3/layout/StepUpProcess"/>
    <dgm:cxn modelId="{F3706785-A14B-400C-8DDC-EFFCB2558009}" type="presParOf" srcId="{60D48107-47D4-45BB-94EE-22523F4DF192}" destId="{126FD089-DCC7-49E1-BF21-D01270ECCDEF}" srcOrd="2" destOrd="0" presId="urn:microsoft.com/office/officeart/2009/3/layout/StepUpProcess"/>
    <dgm:cxn modelId="{980427F6-E944-4124-A4E2-267432540774}" type="presParOf" srcId="{7BD85E85-4526-46F4-9778-7152F817FB00}" destId="{FE2484DD-69EC-4766-9CA3-E576833EDCFD}" srcOrd="1" destOrd="0" presId="urn:microsoft.com/office/officeart/2009/3/layout/StepUpProcess"/>
    <dgm:cxn modelId="{78FE9801-4915-470C-A9B9-48F28C8AA934}" type="presParOf" srcId="{FE2484DD-69EC-4766-9CA3-E576833EDCFD}" destId="{4707B117-BFCB-4DA5-87AB-D3C0C10276B9}" srcOrd="0" destOrd="0" presId="urn:microsoft.com/office/officeart/2009/3/layout/StepUpProcess"/>
    <dgm:cxn modelId="{2E968A3A-AD21-4337-ABF4-9762CE673690}" type="presParOf" srcId="{7BD85E85-4526-46F4-9778-7152F817FB00}" destId="{ACCC2DA5-A4C3-4556-9B52-8D91210B04FB}" srcOrd="2" destOrd="0" presId="urn:microsoft.com/office/officeart/2009/3/layout/StepUpProcess"/>
    <dgm:cxn modelId="{166D9E2C-5198-4CF7-9CC1-D4E50936CE23}" type="presParOf" srcId="{ACCC2DA5-A4C3-4556-9B52-8D91210B04FB}" destId="{403C2E27-8EF4-4B14-B60B-B0FB6262C2C3}" srcOrd="0" destOrd="0" presId="urn:microsoft.com/office/officeart/2009/3/layout/StepUpProcess"/>
    <dgm:cxn modelId="{D1B1D868-0A42-4F33-ADDA-54B4B1099872}" type="presParOf" srcId="{ACCC2DA5-A4C3-4556-9B52-8D91210B04FB}" destId="{66EC1734-D7C7-48F9-8E23-69F83E5A8D21}" srcOrd="1" destOrd="0" presId="urn:microsoft.com/office/officeart/2009/3/layout/StepUpProcess"/>
    <dgm:cxn modelId="{A12D5895-9687-4067-A487-27EC948E39C9}" type="presParOf" srcId="{ACCC2DA5-A4C3-4556-9B52-8D91210B04FB}" destId="{E066153A-E7E6-4FFD-8265-8937D1049FDF}" srcOrd="2" destOrd="0" presId="urn:microsoft.com/office/officeart/2009/3/layout/StepUpProcess"/>
    <dgm:cxn modelId="{12F7F379-4B23-47D0-8534-FEBF169A2F7D}" type="presParOf" srcId="{7BD85E85-4526-46F4-9778-7152F817FB00}" destId="{35A8E469-E712-4175-999A-3C38354B2E93}" srcOrd="3" destOrd="0" presId="urn:microsoft.com/office/officeart/2009/3/layout/StepUpProcess"/>
    <dgm:cxn modelId="{3CBFAB5A-F394-4A74-A20D-E4A7F1201FAE}" type="presParOf" srcId="{35A8E469-E712-4175-999A-3C38354B2E93}" destId="{957C045A-1235-49F5-BA93-393B547E609A}" srcOrd="0" destOrd="0" presId="urn:microsoft.com/office/officeart/2009/3/layout/StepUpProcess"/>
    <dgm:cxn modelId="{1EC3B7B7-A99D-45B4-9A3A-FCC4ED38A39A}" type="presParOf" srcId="{7BD85E85-4526-46F4-9778-7152F817FB00}" destId="{60838D32-827B-4177-8391-6162DB1901C5}" srcOrd="4" destOrd="0" presId="urn:microsoft.com/office/officeart/2009/3/layout/StepUpProcess"/>
    <dgm:cxn modelId="{662BC0D0-22AD-4F85-816F-700C5079DFEB}" type="presParOf" srcId="{60838D32-827B-4177-8391-6162DB1901C5}" destId="{3CE41D99-5C9A-4A6D-B798-1E9D1F226ADA}" srcOrd="0" destOrd="0" presId="urn:microsoft.com/office/officeart/2009/3/layout/StepUpProcess"/>
    <dgm:cxn modelId="{79082713-9EF6-4AEB-8F44-D9F2F484EABF}" type="presParOf" srcId="{60838D32-827B-4177-8391-6162DB1901C5}" destId="{F8451243-CDB4-4F17-AA59-C71B353C4E60}" srcOrd="1" destOrd="0" presId="urn:microsoft.com/office/officeart/2009/3/layout/StepUpProcess"/>
    <dgm:cxn modelId="{BB4CE5BD-139B-4B23-82E4-2961D015FD8B}" type="presParOf" srcId="{60838D32-827B-4177-8391-6162DB1901C5}" destId="{68748770-7B46-46F5-93F6-9E9B0C5B980E}" srcOrd="2" destOrd="0" presId="urn:microsoft.com/office/officeart/2009/3/layout/StepUpProcess"/>
    <dgm:cxn modelId="{E94B13F5-EC67-4BC4-8F96-8C2D4EF71576}" type="presParOf" srcId="{7BD85E85-4526-46F4-9778-7152F817FB00}" destId="{328FE9B1-7B63-4898-8509-24DBB8D19271}" srcOrd="5" destOrd="0" presId="urn:microsoft.com/office/officeart/2009/3/layout/StepUpProcess"/>
    <dgm:cxn modelId="{F2A67C61-5BB3-407A-9FE7-BEE09ED5BC0D}" type="presParOf" srcId="{328FE9B1-7B63-4898-8509-24DBB8D19271}" destId="{274E0BFF-2EF8-49D7-87EB-7CABC3E37172}" srcOrd="0" destOrd="0" presId="urn:microsoft.com/office/officeart/2009/3/layout/StepUpProcess"/>
    <dgm:cxn modelId="{72326A2E-C180-4CCF-B77A-D8FF80E393DC}" type="presParOf" srcId="{7BD85E85-4526-46F4-9778-7152F817FB00}" destId="{B163304F-21E7-4B25-9761-C5751A3A55D9}" srcOrd="6" destOrd="0" presId="urn:microsoft.com/office/officeart/2009/3/layout/StepUpProcess"/>
    <dgm:cxn modelId="{22AEDE9C-259E-411A-9A1F-3CAF608EAA7D}" type="presParOf" srcId="{B163304F-21E7-4B25-9761-C5751A3A55D9}" destId="{FAF1590B-FA25-43F2-A9F9-9238992EA7AD}" srcOrd="0" destOrd="0" presId="urn:microsoft.com/office/officeart/2009/3/layout/StepUpProcess"/>
    <dgm:cxn modelId="{2A8BCAA2-16D1-47E9-9E24-2FA3F0946914}" type="presParOf" srcId="{B163304F-21E7-4B25-9761-C5751A3A55D9}" destId="{6C0A2CE9-77E0-4091-B0F0-E75C0845229B}" srcOrd="1" destOrd="0" presId="urn:microsoft.com/office/officeart/2009/3/layout/StepUpProcess"/>
    <dgm:cxn modelId="{824CDF42-42C5-4B21-A4ED-E7DCA4B35509}" type="presParOf" srcId="{B163304F-21E7-4B25-9761-C5751A3A55D9}" destId="{0F7D1F94-F6B9-48CD-AB5A-6EF615CA5347}" srcOrd="2" destOrd="0" presId="urn:microsoft.com/office/officeart/2009/3/layout/StepUpProcess"/>
    <dgm:cxn modelId="{A00A8DB8-7575-4CC0-899D-E97544C81C4E}" type="presParOf" srcId="{7BD85E85-4526-46F4-9778-7152F817FB00}" destId="{9A96623F-A889-42DE-BEA7-D268798655FF}" srcOrd="7" destOrd="0" presId="urn:microsoft.com/office/officeart/2009/3/layout/StepUpProcess"/>
    <dgm:cxn modelId="{1CF24B07-6AFB-4634-87B4-2F2CB98713A9}" type="presParOf" srcId="{9A96623F-A889-42DE-BEA7-D268798655FF}" destId="{A26085B2-2CBA-460A-866A-BF909528883E}" srcOrd="0" destOrd="0" presId="urn:microsoft.com/office/officeart/2009/3/layout/StepUpProcess"/>
    <dgm:cxn modelId="{58EB0137-B194-4192-AFED-8F8CFA9DA90E}" type="presParOf" srcId="{7BD85E85-4526-46F4-9778-7152F817FB00}" destId="{AD312AB2-289D-4DC3-990D-F646B5EDDD91}" srcOrd="8" destOrd="0" presId="urn:microsoft.com/office/officeart/2009/3/layout/StepUpProcess"/>
    <dgm:cxn modelId="{3C3D5805-9585-4156-B1DC-0E3EC49DE82F}" type="presParOf" srcId="{AD312AB2-289D-4DC3-990D-F646B5EDDD91}" destId="{06F2A994-7040-419F-9776-E74FD53C5719}" srcOrd="0" destOrd="0" presId="urn:microsoft.com/office/officeart/2009/3/layout/StepUpProcess"/>
    <dgm:cxn modelId="{EB4D69E4-2606-43F8-A7E3-19E67418126E}" type="presParOf" srcId="{AD312AB2-289D-4DC3-990D-F646B5EDDD91}" destId="{71CABC06-B352-4887-AD47-07945B5408CF}" srcOrd="1" destOrd="0" presId="urn:microsoft.com/office/officeart/2009/3/layout/StepUpProcess"/>
    <dgm:cxn modelId="{DFE503FD-AE9F-43CB-A778-1D3B3BD79DC1}" type="presParOf" srcId="{AD312AB2-289D-4DC3-990D-F646B5EDDD91}" destId="{A09334AA-C4EA-4CC6-8A0D-8C38D9299CD0}" srcOrd="2" destOrd="0" presId="urn:microsoft.com/office/officeart/2009/3/layout/StepUpProcess"/>
    <dgm:cxn modelId="{B7311CC4-5A62-49E4-834E-7AFDF40C1912}" type="presParOf" srcId="{7BD85E85-4526-46F4-9778-7152F817FB00}" destId="{64AF03B7-758A-4791-9BE9-18D516833667}" srcOrd="9" destOrd="0" presId="urn:microsoft.com/office/officeart/2009/3/layout/StepUpProcess"/>
    <dgm:cxn modelId="{B94198F8-861D-40F1-86FE-2D93AA8F93D7}" type="presParOf" srcId="{64AF03B7-758A-4791-9BE9-18D516833667}" destId="{144E21BB-1152-4140-8BBB-1C402591C131}" srcOrd="0" destOrd="0" presId="urn:microsoft.com/office/officeart/2009/3/layout/StepUpProcess"/>
    <dgm:cxn modelId="{5628F9DB-963F-464C-8B7C-C6CFEB4A0B93}" type="presParOf" srcId="{7BD85E85-4526-46F4-9778-7152F817FB00}" destId="{285DF3F2-4382-4681-BEFB-8E08669D1476}" srcOrd="10" destOrd="0" presId="urn:microsoft.com/office/officeart/2009/3/layout/StepUpProcess"/>
    <dgm:cxn modelId="{DE9F06F4-B714-497B-AFE9-89BF70D94076}" type="presParOf" srcId="{285DF3F2-4382-4681-BEFB-8E08669D1476}" destId="{FBF54AEC-B7FA-4835-AC37-6DF33F2983A3}" srcOrd="0" destOrd="0" presId="urn:microsoft.com/office/officeart/2009/3/layout/StepUpProcess"/>
    <dgm:cxn modelId="{7217A46A-DDCB-43EE-80A6-332B9381216F}" type="presParOf" srcId="{285DF3F2-4382-4681-BEFB-8E08669D1476}" destId="{951104C2-9907-4844-9A34-1C27A4E0E0C9}" srcOrd="1" destOrd="0" presId="urn:microsoft.com/office/officeart/2009/3/layout/StepUpProcess"/>
    <dgm:cxn modelId="{2FFD35DE-E718-4DDD-A661-9336E70DAFCB}" type="presParOf" srcId="{285DF3F2-4382-4681-BEFB-8E08669D1476}" destId="{06DB51E1-E49E-4440-A8C8-0DA223F5E5F3}" srcOrd="2" destOrd="0" presId="urn:microsoft.com/office/officeart/2009/3/layout/StepUpProcess"/>
    <dgm:cxn modelId="{52C26CDC-3547-4B56-9C60-477651D8D5F7}" type="presParOf" srcId="{7BD85E85-4526-46F4-9778-7152F817FB00}" destId="{8517259B-1472-47C5-9C66-B194987966C2}" srcOrd="11" destOrd="0" presId="urn:microsoft.com/office/officeart/2009/3/layout/StepUpProcess"/>
    <dgm:cxn modelId="{6B69A0A1-554B-484E-8365-1836F9EAF812}" type="presParOf" srcId="{8517259B-1472-47C5-9C66-B194987966C2}" destId="{19501E59-181B-4242-A807-88D405F975C1}" srcOrd="0" destOrd="0" presId="urn:microsoft.com/office/officeart/2009/3/layout/StepUpProcess"/>
    <dgm:cxn modelId="{AEDC9F00-A3F2-47EF-885D-AC267E4D134A}" type="presParOf" srcId="{7BD85E85-4526-46F4-9778-7152F817FB00}" destId="{00877F8F-214F-4E1A-A916-AC24F9BF2F8C}" srcOrd="12" destOrd="0" presId="urn:microsoft.com/office/officeart/2009/3/layout/StepUpProcess"/>
    <dgm:cxn modelId="{1EB10F4F-AD9D-4BBF-BEAB-6351AA0905A1}" type="presParOf" srcId="{00877F8F-214F-4E1A-A916-AC24F9BF2F8C}" destId="{19325125-5E32-44B1-8C8D-57216969A867}" srcOrd="0" destOrd="0" presId="urn:microsoft.com/office/officeart/2009/3/layout/StepUpProcess"/>
    <dgm:cxn modelId="{7F8152ED-00FD-4997-835A-5CBD29B73C8E}" type="presParOf" srcId="{00877F8F-214F-4E1A-A916-AC24F9BF2F8C}" destId="{E5A9E95E-D1B2-4803-A651-91E08D19F81D}" srcOrd="1" destOrd="0" presId="urn:microsoft.com/office/officeart/2009/3/layout/StepUpProcess"/>
    <dgm:cxn modelId="{5FDC3FDA-F680-46EB-80B1-A4BDC23DB4A3}" type="presParOf" srcId="{00877F8F-214F-4E1A-A916-AC24F9BF2F8C}" destId="{C4BE8952-C39F-4DF8-8C93-D12D3F78C71E}" srcOrd="2" destOrd="0" presId="urn:microsoft.com/office/officeart/2009/3/layout/StepUpProcess"/>
    <dgm:cxn modelId="{CF3CD192-F67B-479E-88CF-8788773E5285}" type="presParOf" srcId="{7BD85E85-4526-46F4-9778-7152F817FB00}" destId="{BF083681-99CB-4CF2-85EF-BCA454349B48}" srcOrd="13" destOrd="0" presId="urn:microsoft.com/office/officeart/2009/3/layout/StepUpProcess"/>
    <dgm:cxn modelId="{8C88A997-AF8A-442D-981F-7380991D5A1D}" type="presParOf" srcId="{BF083681-99CB-4CF2-85EF-BCA454349B48}" destId="{084A2425-374E-4331-A1A1-8390C4878F27}" srcOrd="0" destOrd="0" presId="urn:microsoft.com/office/officeart/2009/3/layout/StepUpProcess"/>
    <dgm:cxn modelId="{FBD8CD27-AB86-4F5F-B961-E7CF31EB98A0}" type="presParOf" srcId="{7BD85E85-4526-46F4-9778-7152F817FB00}" destId="{156605C6-F411-4829-81A6-2294820F6CF0}" srcOrd="14" destOrd="0" presId="urn:microsoft.com/office/officeart/2009/3/layout/StepUpProcess"/>
    <dgm:cxn modelId="{1A80500E-9C62-4E18-84C7-A4E2289F00E6}" type="presParOf" srcId="{156605C6-F411-4829-81A6-2294820F6CF0}" destId="{5FAEA730-F511-4C1E-A011-BEF2BA43AF80}" srcOrd="0" destOrd="0" presId="urn:microsoft.com/office/officeart/2009/3/layout/StepUpProcess"/>
    <dgm:cxn modelId="{AC086318-7CD9-4C01-BF74-6BC8506FD856}" type="presParOf" srcId="{156605C6-F411-4829-81A6-2294820F6CF0}" destId="{68CAA08B-368A-439D-868A-5E12EAD5D77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A6B6D53-594A-4E63-9C9C-08B6FB5AE94D}" type="doc">
      <dgm:prSet loTypeId="urn:microsoft.com/office/officeart/2009/3/layout/StepUpProcess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CFA3C581-B439-48F8-87EF-3A6B8FE8EDBE}">
      <dgm:prSet phldrT="[Text]" custT="1"/>
      <dgm:spPr/>
      <dgm:t>
        <a:bodyPr/>
        <a:lstStyle/>
        <a:p>
          <a:r>
            <a:rPr lang="cs-CZ" sz="1600" dirty="0"/>
            <a:t>Výběr dodavatele</a:t>
          </a:r>
        </a:p>
      </dgm:t>
    </dgm:pt>
    <dgm:pt modelId="{F2F924F8-96D0-4C00-B3A6-5BAF4C3E8782}" type="parTrans" cxnId="{C904F5EE-3317-4953-91E2-446F5CEDA32B}">
      <dgm:prSet/>
      <dgm:spPr/>
      <dgm:t>
        <a:bodyPr/>
        <a:lstStyle/>
        <a:p>
          <a:endParaRPr lang="cs-CZ"/>
        </a:p>
      </dgm:t>
    </dgm:pt>
    <dgm:pt modelId="{DC99F38D-7779-4C05-A489-2BA4844C5143}" type="sibTrans" cxnId="{C904F5EE-3317-4953-91E2-446F5CEDA32B}">
      <dgm:prSet/>
      <dgm:spPr/>
      <dgm:t>
        <a:bodyPr/>
        <a:lstStyle/>
        <a:p>
          <a:endParaRPr lang="cs-CZ"/>
        </a:p>
      </dgm:t>
    </dgm:pt>
    <dgm:pt modelId="{B36821E6-FA17-41E4-AAA1-AE739CD87346}">
      <dgm:prSet phldrT="[Text]" custT="1"/>
      <dgm:spPr/>
      <dgm:t>
        <a:bodyPr/>
        <a:lstStyle/>
        <a:p>
          <a:r>
            <a:rPr lang="cs-CZ" sz="1600" dirty="0"/>
            <a:t>Příprava prováděcího projektu</a:t>
          </a:r>
        </a:p>
      </dgm:t>
    </dgm:pt>
    <dgm:pt modelId="{85930521-4704-4009-8DE5-4675C37243E6}" type="parTrans" cxnId="{CE5F17E8-E918-4E41-94D7-B90612A3D788}">
      <dgm:prSet/>
      <dgm:spPr/>
      <dgm:t>
        <a:bodyPr/>
        <a:lstStyle/>
        <a:p>
          <a:endParaRPr lang="cs-CZ"/>
        </a:p>
      </dgm:t>
    </dgm:pt>
    <dgm:pt modelId="{1F2FA692-B2B9-4F8C-B7F2-FE71771546AE}" type="sibTrans" cxnId="{CE5F17E8-E918-4E41-94D7-B90612A3D788}">
      <dgm:prSet/>
      <dgm:spPr/>
      <dgm:t>
        <a:bodyPr/>
        <a:lstStyle/>
        <a:p>
          <a:endParaRPr lang="cs-CZ"/>
        </a:p>
      </dgm:t>
    </dgm:pt>
    <dgm:pt modelId="{3641E650-6B51-478B-B66B-9BD8E97A62D6}">
      <dgm:prSet phldrT="[Text]" custT="1"/>
      <dgm:spPr/>
      <dgm:t>
        <a:bodyPr/>
        <a:lstStyle/>
        <a:p>
          <a:r>
            <a:rPr lang="cs-CZ" sz="1600" dirty="0"/>
            <a:t>Jednotný dotazníkový nástroj</a:t>
          </a:r>
        </a:p>
      </dgm:t>
    </dgm:pt>
    <dgm:pt modelId="{CEF31543-B53D-4F68-8D2F-8AED39B88E18}" type="parTrans" cxnId="{546A3856-DD3D-477F-A7DC-60361D155751}">
      <dgm:prSet/>
      <dgm:spPr/>
      <dgm:t>
        <a:bodyPr/>
        <a:lstStyle/>
        <a:p>
          <a:endParaRPr lang="cs-CZ"/>
        </a:p>
      </dgm:t>
    </dgm:pt>
    <dgm:pt modelId="{13CEB882-BB94-4A04-A991-25ECC69EFCE1}" type="sibTrans" cxnId="{546A3856-DD3D-477F-A7DC-60361D155751}">
      <dgm:prSet/>
      <dgm:spPr/>
      <dgm:t>
        <a:bodyPr/>
        <a:lstStyle/>
        <a:p>
          <a:endParaRPr lang="cs-CZ"/>
        </a:p>
      </dgm:t>
    </dgm:pt>
    <dgm:pt modelId="{C0913D36-2F1B-48F3-BA68-398F698F141B}">
      <dgm:prSet phldrT="[Text]" custT="1"/>
      <dgm:spPr/>
      <dgm:t>
        <a:bodyPr/>
        <a:lstStyle/>
        <a:p>
          <a:r>
            <a:rPr lang="cs-CZ" sz="1600" dirty="0"/>
            <a:t>Knihovna zdrojů</a:t>
          </a:r>
        </a:p>
      </dgm:t>
    </dgm:pt>
    <dgm:pt modelId="{79B6D2CC-BAB0-4213-BFF5-80522F11C618}" type="parTrans" cxnId="{EED260DF-B324-4840-B8FB-260CE045AD75}">
      <dgm:prSet/>
      <dgm:spPr/>
      <dgm:t>
        <a:bodyPr/>
        <a:lstStyle/>
        <a:p>
          <a:endParaRPr lang="cs-CZ"/>
        </a:p>
      </dgm:t>
    </dgm:pt>
    <dgm:pt modelId="{96DFBD4C-10FC-40EC-8D77-5B0AB420EF93}" type="sibTrans" cxnId="{EED260DF-B324-4840-B8FB-260CE045AD75}">
      <dgm:prSet/>
      <dgm:spPr/>
      <dgm:t>
        <a:bodyPr/>
        <a:lstStyle/>
        <a:p>
          <a:endParaRPr lang="cs-CZ"/>
        </a:p>
      </dgm:t>
    </dgm:pt>
    <dgm:pt modelId="{9AF1F486-9C56-42F9-9ED4-32F8EB042AA7}">
      <dgm:prSet phldrT="[Text]" custT="1"/>
      <dgm:spPr/>
      <dgm:t>
        <a:bodyPr/>
        <a:lstStyle/>
        <a:p>
          <a:r>
            <a:rPr lang="cs-CZ" sz="1600" dirty="0"/>
            <a:t>Analytický nástroj</a:t>
          </a:r>
        </a:p>
      </dgm:t>
    </dgm:pt>
    <dgm:pt modelId="{7CED5C16-1639-45C4-8995-14745E1E7402}" type="parTrans" cxnId="{8E71B3D4-B2CB-4593-A795-76A648ED5B3E}">
      <dgm:prSet/>
      <dgm:spPr/>
      <dgm:t>
        <a:bodyPr/>
        <a:lstStyle/>
        <a:p>
          <a:endParaRPr lang="cs-CZ"/>
        </a:p>
      </dgm:t>
    </dgm:pt>
    <dgm:pt modelId="{37C60662-BCF2-4FED-BB8F-053EDCF46C5B}" type="sibTrans" cxnId="{8E71B3D4-B2CB-4593-A795-76A648ED5B3E}">
      <dgm:prSet/>
      <dgm:spPr/>
      <dgm:t>
        <a:bodyPr/>
        <a:lstStyle/>
        <a:p>
          <a:endParaRPr lang="cs-CZ"/>
        </a:p>
      </dgm:t>
    </dgm:pt>
    <dgm:pt modelId="{1B4862CD-7A37-499B-86C5-72E6A13998BA}">
      <dgm:prSet phldrT="[Text]" custT="1"/>
      <dgm:spPr/>
      <dgm:t>
        <a:bodyPr/>
        <a:lstStyle/>
        <a:p>
          <a:r>
            <a:rPr lang="cs-CZ" sz="1600" dirty="0"/>
            <a:t>Portál</a:t>
          </a:r>
        </a:p>
      </dgm:t>
    </dgm:pt>
    <dgm:pt modelId="{AAD0335F-D1A5-48D2-817C-793513FD4F6F}" type="parTrans" cxnId="{25C775BB-08DE-4A1E-896F-A8A42E020BC9}">
      <dgm:prSet/>
      <dgm:spPr/>
      <dgm:t>
        <a:bodyPr/>
        <a:lstStyle/>
        <a:p>
          <a:endParaRPr lang="cs-CZ"/>
        </a:p>
      </dgm:t>
    </dgm:pt>
    <dgm:pt modelId="{53B083DA-D12D-4A77-819B-5F601DDA3921}" type="sibTrans" cxnId="{25C775BB-08DE-4A1E-896F-A8A42E020BC9}">
      <dgm:prSet/>
      <dgm:spPr/>
      <dgm:t>
        <a:bodyPr/>
        <a:lstStyle/>
        <a:p>
          <a:endParaRPr lang="cs-CZ"/>
        </a:p>
      </dgm:t>
    </dgm:pt>
    <dgm:pt modelId="{2B551D5F-8F7B-4F84-B0B7-CB50DBBFFA29}">
      <dgm:prSet phldrT="[Text]" custT="1"/>
      <dgm:spPr/>
      <dgm:t>
        <a:bodyPr/>
        <a:lstStyle/>
        <a:p>
          <a:r>
            <a:rPr lang="cs-CZ" sz="1600" dirty="0"/>
            <a:t>Pilotní provoz</a:t>
          </a:r>
        </a:p>
      </dgm:t>
    </dgm:pt>
    <dgm:pt modelId="{87FB6A1C-1DA0-4C5F-AAF5-90C6B277AE3A}" type="parTrans" cxnId="{8C28A0A7-491C-4DC9-8FA0-39A8618FEDB8}">
      <dgm:prSet/>
      <dgm:spPr/>
      <dgm:t>
        <a:bodyPr/>
        <a:lstStyle/>
        <a:p>
          <a:endParaRPr lang="cs-CZ"/>
        </a:p>
      </dgm:t>
    </dgm:pt>
    <dgm:pt modelId="{ABF677E6-83B9-445F-B659-8CED29639A92}" type="sibTrans" cxnId="{8C28A0A7-491C-4DC9-8FA0-39A8618FEDB8}">
      <dgm:prSet/>
      <dgm:spPr/>
      <dgm:t>
        <a:bodyPr/>
        <a:lstStyle/>
        <a:p>
          <a:endParaRPr lang="cs-CZ"/>
        </a:p>
      </dgm:t>
    </dgm:pt>
    <dgm:pt modelId="{F89B7B7F-A7C8-4342-93C1-9C729D13A9F8}">
      <dgm:prSet phldrT="[Text]" custT="1"/>
      <dgm:spPr/>
      <dgm:t>
        <a:bodyPr/>
        <a:lstStyle/>
        <a:p>
          <a:r>
            <a:rPr lang="cs-CZ" sz="1600" dirty="0"/>
            <a:t>Provoz, rozvoj a podpora systému</a:t>
          </a:r>
        </a:p>
      </dgm:t>
    </dgm:pt>
    <dgm:pt modelId="{9D224ACF-A1C5-4F59-AB2F-51E88AE265D7}" type="parTrans" cxnId="{EFB53AA4-AF5D-402C-B6A7-84406F078E54}">
      <dgm:prSet/>
      <dgm:spPr/>
      <dgm:t>
        <a:bodyPr/>
        <a:lstStyle/>
        <a:p>
          <a:endParaRPr lang="cs-CZ"/>
        </a:p>
      </dgm:t>
    </dgm:pt>
    <dgm:pt modelId="{3D554933-6A31-4234-97AA-918943323CB0}" type="sibTrans" cxnId="{EFB53AA4-AF5D-402C-B6A7-84406F078E54}">
      <dgm:prSet/>
      <dgm:spPr/>
      <dgm:t>
        <a:bodyPr/>
        <a:lstStyle/>
        <a:p>
          <a:endParaRPr lang="cs-CZ"/>
        </a:p>
      </dgm:t>
    </dgm:pt>
    <dgm:pt modelId="{7BD85E85-4526-46F4-9778-7152F817FB00}" type="pres">
      <dgm:prSet presAssocID="{0A6B6D53-594A-4E63-9C9C-08B6FB5AE94D}" presName="rootnode" presStyleCnt="0">
        <dgm:presLayoutVars>
          <dgm:chMax/>
          <dgm:chPref/>
          <dgm:dir/>
          <dgm:animLvl val="lvl"/>
        </dgm:presLayoutVars>
      </dgm:prSet>
      <dgm:spPr/>
    </dgm:pt>
    <dgm:pt modelId="{60D48107-47D4-45BB-94EE-22523F4DF192}" type="pres">
      <dgm:prSet presAssocID="{CFA3C581-B439-48F8-87EF-3A6B8FE8EDBE}" presName="composite" presStyleCnt="0"/>
      <dgm:spPr/>
    </dgm:pt>
    <dgm:pt modelId="{D55C88ED-D898-42C6-96BE-977FE83070B0}" type="pres">
      <dgm:prSet presAssocID="{CFA3C581-B439-48F8-87EF-3A6B8FE8EDBE}" presName="LShape" presStyleLbl="alignNode1" presStyleIdx="0" presStyleCnt="15" custLinFactNeighborX="-362" custLinFactNeighborY="-1739"/>
      <dgm:spPr/>
    </dgm:pt>
    <dgm:pt modelId="{39EF09E6-D618-4824-A3DB-CE4AEFABDB15}" type="pres">
      <dgm:prSet presAssocID="{CFA3C581-B439-48F8-87EF-3A6B8FE8EDBE}" presName="ParentText" presStyleLbl="revTx" presStyleIdx="0" presStyleCnt="8">
        <dgm:presLayoutVars>
          <dgm:chMax val="0"/>
          <dgm:chPref val="0"/>
          <dgm:bulletEnabled val="1"/>
        </dgm:presLayoutVars>
      </dgm:prSet>
      <dgm:spPr/>
    </dgm:pt>
    <dgm:pt modelId="{126FD089-DCC7-49E1-BF21-D01270ECCDEF}" type="pres">
      <dgm:prSet presAssocID="{CFA3C581-B439-48F8-87EF-3A6B8FE8EDBE}" presName="Triangle" presStyleLbl="alignNode1" presStyleIdx="1" presStyleCnt="15"/>
      <dgm:spPr/>
    </dgm:pt>
    <dgm:pt modelId="{FE2484DD-69EC-4766-9CA3-E576833EDCFD}" type="pres">
      <dgm:prSet presAssocID="{DC99F38D-7779-4C05-A489-2BA4844C5143}" presName="sibTrans" presStyleCnt="0"/>
      <dgm:spPr/>
    </dgm:pt>
    <dgm:pt modelId="{4707B117-BFCB-4DA5-87AB-D3C0C10276B9}" type="pres">
      <dgm:prSet presAssocID="{DC99F38D-7779-4C05-A489-2BA4844C5143}" presName="space" presStyleCnt="0"/>
      <dgm:spPr/>
    </dgm:pt>
    <dgm:pt modelId="{ACCC2DA5-A4C3-4556-9B52-8D91210B04FB}" type="pres">
      <dgm:prSet presAssocID="{B36821E6-FA17-41E4-AAA1-AE739CD87346}" presName="composite" presStyleCnt="0"/>
      <dgm:spPr/>
    </dgm:pt>
    <dgm:pt modelId="{403C2E27-8EF4-4B14-B60B-B0FB6262C2C3}" type="pres">
      <dgm:prSet presAssocID="{B36821E6-FA17-41E4-AAA1-AE739CD87346}" presName="LShape" presStyleLbl="alignNode1" presStyleIdx="2" presStyleCnt="15" custLinFactNeighborX="-8467" custLinFactNeighborY="-2196"/>
      <dgm:spPr/>
    </dgm:pt>
    <dgm:pt modelId="{66EC1734-D7C7-48F9-8E23-69F83E5A8D21}" type="pres">
      <dgm:prSet presAssocID="{B36821E6-FA17-41E4-AAA1-AE739CD87346}" presName="ParentText" presStyleLbl="revTx" presStyleIdx="1" presStyleCnt="8" custScaleX="154575" custScaleY="142885" custLinFactNeighborX="21465" custLinFactNeighborY="26352">
        <dgm:presLayoutVars>
          <dgm:chMax val="0"/>
          <dgm:chPref val="0"/>
          <dgm:bulletEnabled val="1"/>
        </dgm:presLayoutVars>
      </dgm:prSet>
      <dgm:spPr/>
    </dgm:pt>
    <dgm:pt modelId="{E066153A-E7E6-4FFD-8265-8937D1049FDF}" type="pres">
      <dgm:prSet presAssocID="{B36821E6-FA17-41E4-AAA1-AE739CD87346}" presName="Triangle" presStyleLbl="alignNode1" presStyleIdx="3" presStyleCnt="15"/>
      <dgm:spPr/>
    </dgm:pt>
    <dgm:pt modelId="{35A8E469-E712-4175-999A-3C38354B2E93}" type="pres">
      <dgm:prSet presAssocID="{1F2FA692-B2B9-4F8C-B7F2-FE71771546AE}" presName="sibTrans" presStyleCnt="0"/>
      <dgm:spPr/>
    </dgm:pt>
    <dgm:pt modelId="{957C045A-1235-49F5-BA93-393B547E609A}" type="pres">
      <dgm:prSet presAssocID="{1F2FA692-B2B9-4F8C-B7F2-FE71771546AE}" presName="space" presStyleCnt="0"/>
      <dgm:spPr/>
    </dgm:pt>
    <dgm:pt modelId="{60838D32-827B-4177-8391-6162DB1901C5}" type="pres">
      <dgm:prSet presAssocID="{3641E650-6B51-478B-B66B-9BD8E97A62D6}" presName="composite" presStyleCnt="0"/>
      <dgm:spPr/>
    </dgm:pt>
    <dgm:pt modelId="{3CE41D99-5C9A-4A6D-B798-1E9D1F226ADA}" type="pres">
      <dgm:prSet presAssocID="{3641E650-6B51-478B-B66B-9BD8E97A62D6}" presName="LShape" presStyleLbl="alignNode1" presStyleIdx="4" presStyleCnt="15"/>
      <dgm:spPr/>
    </dgm:pt>
    <dgm:pt modelId="{F8451243-CDB4-4F17-AA59-C71B353C4E60}" type="pres">
      <dgm:prSet presAssocID="{3641E650-6B51-478B-B66B-9BD8E97A62D6}" presName="ParentText" presStyleLbl="revTx" presStyleIdx="2" presStyleCnt="8" custScaleX="137166" custScaleY="131098" custLinFactNeighborX="19379" custLinFactNeighborY="21155">
        <dgm:presLayoutVars>
          <dgm:chMax val="0"/>
          <dgm:chPref val="0"/>
          <dgm:bulletEnabled val="1"/>
        </dgm:presLayoutVars>
      </dgm:prSet>
      <dgm:spPr/>
    </dgm:pt>
    <dgm:pt modelId="{68748770-7B46-46F5-93F6-9E9B0C5B980E}" type="pres">
      <dgm:prSet presAssocID="{3641E650-6B51-478B-B66B-9BD8E97A62D6}" presName="Triangle" presStyleLbl="alignNode1" presStyleIdx="5" presStyleCnt="15"/>
      <dgm:spPr/>
    </dgm:pt>
    <dgm:pt modelId="{328FE9B1-7B63-4898-8509-24DBB8D19271}" type="pres">
      <dgm:prSet presAssocID="{13CEB882-BB94-4A04-A991-25ECC69EFCE1}" presName="sibTrans" presStyleCnt="0"/>
      <dgm:spPr/>
    </dgm:pt>
    <dgm:pt modelId="{274E0BFF-2EF8-49D7-87EB-7CABC3E37172}" type="pres">
      <dgm:prSet presAssocID="{13CEB882-BB94-4A04-A991-25ECC69EFCE1}" presName="space" presStyleCnt="0"/>
      <dgm:spPr/>
    </dgm:pt>
    <dgm:pt modelId="{B163304F-21E7-4B25-9761-C5751A3A55D9}" type="pres">
      <dgm:prSet presAssocID="{C0913D36-2F1B-48F3-BA68-398F698F141B}" presName="composite" presStyleCnt="0"/>
      <dgm:spPr/>
    </dgm:pt>
    <dgm:pt modelId="{FAF1590B-FA25-43F2-A9F9-9238992EA7AD}" type="pres">
      <dgm:prSet presAssocID="{C0913D36-2F1B-48F3-BA68-398F698F141B}" presName="LShape" presStyleLbl="alignNode1" presStyleIdx="6" presStyleCnt="15"/>
      <dgm:spPr/>
    </dgm:pt>
    <dgm:pt modelId="{6C0A2CE9-77E0-4091-B0F0-E75C0845229B}" type="pres">
      <dgm:prSet presAssocID="{C0913D36-2F1B-48F3-BA68-398F698F141B}" presName="ParentText" presStyleLbl="revTx" presStyleIdx="3" presStyleCnt="8" custScaleX="127347" custLinFactNeighborX="11282" custLinFactNeighborY="6137">
        <dgm:presLayoutVars>
          <dgm:chMax val="0"/>
          <dgm:chPref val="0"/>
          <dgm:bulletEnabled val="1"/>
        </dgm:presLayoutVars>
      </dgm:prSet>
      <dgm:spPr/>
    </dgm:pt>
    <dgm:pt modelId="{0F7D1F94-F6B9-48CD-AB5A-6EF615CA5347}" type="pres">
      <dgm:prSet presAssocID="{C0913D36-2F1B-48F3-BA68-398F698F141B}" presName="Triangle" presStyleLbl="alignNode1" presStyleIdx="7" presStyleCnt="15"/>
      <dgm:spPr/>
    </dgm:pt>
    <dgm:pt modelId="{9A96623F-A889-42DE-BEA7-D268798655FF}" type="pres">
      <dgm:prSet presAssocID="{96DFBD4C-10FC-40EC-8D77-5B0AB420EF93}" presName="sibTrans" presStyleCnt="0"/>
      <dgm:spPr/>
    </dgm:pt>
    <dgm:pt modelId="{A26085B2-2CBA-460A-866A-BF909528883E}" type="pres">
      <dgm:prSet presAssocID="{96DFBD4C-10FC-40EC-8D77-5B0AB420EF93}" presName="space" presStyleCnt="0"/>
      <dgm:spPr/>
    </dgm:pt>
    <dgm:pt modelId="{AD312AB2-289D-4DC3-990D-F646B5EDDD91}" type="pres">
      <dgm:prSet presAssocID="{9AF1F486-9C56-42F9-9ED4-32F8EB042AA7}" presName="composite" presStyleCnt="0"/>
      <dgm:spPr/>
    </dgm:pt>
    <dgm:pt modelId="{06F2A994-7040-419F-9776-E74FD53C5719}" type="pres">
      <dgm:prSet presAssocID="{9AF1F486-9C56-42F9-9ED4-32F8EB042AA7}" presName="LShape" presStyleLbl="alignNode1" presStyleIdx="8" presStyleCnt="15"/>
      <dgm:spPr/>
    </dgm:pt>
    <dgm:pt modelId="{71CABC06-B352-4887-AD47-07945B5408CF}" type="pres">
      <dgm:prSet presAssocID="{9AF1F486-9C56-42F9-9ED4-32F8EB042AA7}" presName="ParentText" presStyleLbl="revTx" presStyleIdx="4" presStyleCnt="8" custScaleX="133775" custLinFactNeighborX="12675" custLinFactNeighborY="5629">
        <dgm:presLayoutVars>
          <dgm:chMax val="0"/>
          <dgm:chPref val="0"/>
          <dgm:bulletEnabled val="1"/>
        </dgm:presLayoutVars>
      </dgm:prSet>
      <dgm:spPr/>
    </dgm:pt>
    <dgm:pt modelId="{A09334AA-C4EA-4CC6-8A0D-8C38D9299CD0}" type="pres">
      <dgm:prSet presAssocID="{9AF1F486-9C56-42F9-9ED4-32F8EB042AA7}" presName="Triangle" presStyleLbl="alignNode1" presStyleIdx="9" presStyleCnt="15"/>
      <dgm:spPr/>
    </dgm:pt>
    <dgm:pt modelId="{64AF03B7-758A-4791-9BE9-18D516833667}" type="pres">
      <dgm:prSet presAssocID="{37C60662-BCF2-4FED-BB8F-053EDCF46C5B}" presName="sibTrans" presStyleCnt="0"/>
      <dgm:spPr/>
    </dgm:pt>
    <dgm:pt modelId="{144E21BB-1152-4140-8BBB-1C402591C131}" type="pres">
      <dgm:prSet presAssocID="{37C60662-BCF2-4FED-BB8F-053EDCF46C5B}" presName="space" presStyleCnt="0"/>
      <dgm:spPr/>
    </dgm:pt>
    <dgm:pt modelId="{285DF3F2-4382-4681-BEFB-8E08669D1476}" type="pres">
      <dgm:prSet presAssocID="{1B4862CD-7A37-499B-86C5-72E6A13998BA}" presName="composite" presStyleCnt="0"/>
      <dgm:spPr/>
    </dgm:pt>
    <dgm:pt modelId="{FBF54AEC-B7FA-4835-AC37-6DF33F2983A3}" type="pres">
      <dgm:prSet presAssocID="{1B4862CD-7A37-499B-86C5-72E6A13998BA}" presName="LShape" presStyleLbl="alignNode1" presStyleIdx="10" presStyleCnt="15"/>
      <dgm:spPr/>
    </dgm:pt>
    <dgm:pt modelId="{951104C2-9907-4844-9A34-1C27A4E0E0C9}" type="pres">
      <dgm:prSet presAssocID="{1B4862CD-7A37-499B-86C5-72E6A13998BA}" presName="ParentText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06DB51E1-E49E-4440-A8C8-0DA223F5E5F3}" type="pres">
      <dgm:prSet presAssocID="{1B4862CD-7A37-499B-86C5-72E6A13998BA}" presName="Triangle" presStyleLbl="alignNode1" presStyleIdx="11" presStyleCnt="15"/>
      <dgm:spPr/>
    </dgm:pt>
    <dgm:pt modelId="{8517259B-1472-47C5-9C66-B194987966C2}" type="pres">
      <dgm:prSet presAssocID="{53B083DA-D12D-4A77-819B-5F601DDA3921}" presName="sibTrans" presStyleCnt="0"/>
      <dgm:spPr/>
    </dgm:pt>
    <dgm:pt modelId="{19501E59-181B-4242-A807-88D405F975C1}" type="pres">
      <dgm:prSet presAssocID="{53B083DA-D12D-4A77-819B-5F601DDA3921}" presName="space" presStyleCnt="0"/>
      <dgm:spPr/>
    </dgm:pt>
    <dgm:pt modelId="{00877F8F-214F-4E1A-A916-AC24F9BF2F8C}" type="pres">
      <dgm:prSet presAssocID="{2B551D5F-8F7B-4F84-B0B7-CB50DBBFFA29}" presName="composite" presStyleCnt="0"/>
      <dgm:spPr/>
    </dgm:pt>
    <dgm:pt modelId="{19325125-5E32-44B1-8C8D-57216969A867}" type="pres">
      <dgm:prSet presAssocID="{2B551D5F-8F7B-4F84-B0B7-CB50DBBFFA29}" presName="LShape" presStyleLbl="alignNode1" presStyleIdx="12" presStyleCnt="15"/>
      <dgm:spPr/>
    </dgm:pt>
    <dgm:pt modelId="{E5A9E95E-D1B2-4803-A651-91E08D19F81D}" type="pres">
      <dgm:prSet presAssocID="{2B551D5F-8F7B-4F84-B0B7-CB50DBBFFA29}" presName="ParentText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C4BE8952-C39F-4DF8-8C93-D12D3F78C71E}" type="pres">
      <dgm:prSet presAssocID="{2B551D5F-8F7B-4F84-B0B7-CB50DBBFFA29}" presName="Triangle" presStyleLbl="alignNode1" presStyleIdx="13" presStyleCnt="15"/>
      <dgm:spPr/>
    </dgm:pt>
    <dgm:pt modelId="{BF083681-99CB-4CF2-85EF-BCA454349B48}" type="pres">
      <dgm:prSet presAssocID="{ABF677E6-83B9-445F-B659-8CED29639A92}" presName="sibTrans" presStyleCnt="0"/>
      <dgm:spPr/>
    </dgm:pt>
    <dgm:pt modelId="{084A2425-374E-4331-A1A1-8390C4878F27}" type="pres">
      <dgm:prSet presAssocID="{ABF677E6-83B9-445F-B659-8CED29639A92}" presName="space" presStyleCnt="0"/>
      <dgm:spPr/>
    </dgm:pt>
    <dgm:pt modelId="{156605C6-F411-4829-81A6-2294820F6CF0}" type="pres">
      <dgm:prSet presAssocID="{F89B7B7F-A7C8-4342-93C1-9C729D13A9F8}" presName="composite" presStyleCnt="0"/>
      <dgm:spPr/>
    </dgm:pt>
    <dgm:pt modelId="{5FAEA730-F511-4C1E-A011-BEF2BA43AF80}" type="pres">
      <dgm:prSet presAssocID="{F89B7B7F-A7C8-4342-93C1-9C729D13A9F8}" presName="LShape" presStyleLbl="alignNode1" presStyleIdx="14" presStyleCnt="15"/>
      <dgm:spPr/>
    </dgm:pt>
    <dgm:pt modelId="{68CAA08B-368A-439D-868A-5E12EAD5D77C}" type="pres">
      <dgm:prSet presAssocID="{F89B7B7F-A7C8-4342-93C1-9C729D13A9F8}" presName="ParentText" presStyleLbl="revTx" presStyleIdx="7" presStyleCnt="8" custScaleX="89894" custScaleY="138155" custLinFactNeighborX="-2470" custLinFactNeighborY="16452">
        <dgm:presLayoutVars>
          <dgm:chMax val="0"/>
          <dgm:chPref val="0"/>
          <dgm:bulletEnabled val="1"/>
        </dgm:presLayoutVars>
      </dgm:prSet>
      <dgm:spPr/>
    </dgm:pt>
  </dgm:ptLst>
  <dgm:cxnLst>
    <dgm:cxn modelId="{37CE7F0C-B666-4A51-8FF9-7248C3072962}" type="presOf" srcId="{1B4862CD-7A37-499B-86C5-72E6A13998BA}" destId="{951104C2-9907-4844-9A34-1C27A4E0E0C9}" srcOrd="0" destOrd="0" presId="urn:microsoft.com/office/officeart/2009/3/layout/StepUpProcess"/>
    <dgm:cxn modelId="{8C054D27-5BF1-4B97-BAF0-AEE7D7168FC1}" type="presOf" srcId="{B36821E6-FA17-41E4-AAA1-AE739CD87346}" destId="{66EC1734-D7C7-48F9-8E23-69F83E5A8D21}" srcOrd="0" destOrd="0" presId="urn:microsoft.com/office/officeart/2009/3/layout/StepUpProcess"/>
    <dgm:cxn modelId="{A7A3FE28-3BEC-467F-9B4E-46F0C360D570}" type="presOf" srcId="{CFA3C581-B439-48F8-87EF-3A6B8FE8EDBE}" destId="{39EF09E6-D618-4824-A3DB-CE4AEFABDB15}" srcOrd="0" destOrd="0" presId="urn:microsoft.com/office/officeart/2009/3/layout/StepUpProcess"/>
    <dgm:cxn modelId="{42337D62-EF25-42CD-9494-91286C1F2F06}" type="presOf" srcId="{9AF1F486-9C56-42F9-9ED4-32F8EB042AA7}" destId="{71CABC06-B352-4887-AD47-07945B5408CF}" srcOrd="0" destOrd="0" presId="urn:microsoft.com/office/officeart/2009/3/layout/StepUpProcess"/>
    <dgm:cxn modelId="{31851265-5426-4E65-AB87-17422A0C0399}" type="presOf" srcId="{F89B7B7F-A7C8-4342-93C1-9C729D13A9F8}" destId="{68CAA08B-368A-439D-868A-5E12EAD5D77C}" srcOrd="0" destOrd="0" presId="urn:microsoft.com/office/officeart/2009/3/layout/StepUpProcess"/>
    <dgm:cxn modelId="{65F67049-A856-49AC-B2CF-62240A0FBE5D}" type="presOf" srcId="{2B551D5F-8F7B-4F84-B0B7-CB50DBBFFA29}" destId="{E5A9E95E-D1B2-4803-A651-91E08D19F81D}" srcOrd="0" destOrd="0" presId="urn:microsoft.com/office/officeart/2009/3/layout/StepUpProcess"/>
    <dgm:cxn modelId="{546A3856-DD3D-477F-A7DC-60361D155751}" srcId="{0A6B6D53-594A-4E63-9C9C-08B6FB5AE94D}" destId="{3641E650-6B51-478B-B66B-9BD8E97A62D6}" srcOrd="2" destOrd="0" parTransId="{CEF31543-B53D-4F68-8D2F-8AED39B88E18}" sibTransId="{13CEB882-BB94-4A04-A991-25ECC69EFCE1}"/>
    <dgm:cxn modelId="{87F626A1-62C4-438E-A939-B7566D82BEF3}" type="presOf" srcId="{0A6B6D53-594A-4E63-9C9C-08B6FB5AE94D}" destId="{7BD85E85-4526-46F4-9778-7152F817FB00}" srcOrd="0" destOrd="0" presId="urn:microsoft.com/office/officeart/2009/3/layout/StepUpProcess"/>
    <dgm:cxn modelId="{EFB53AA4-AF5D-402C-B6A7-84406F078E54}" srcId="{0A6B6D53-594A-4E63-9C9C-08B6FB5AE94D}" destId="{F89B7B7F-A7C8-4342-93C1-9C729D13A9F8}" srcOrd="7" destOrd="0" parTransId="{9D224ACF-A1C5-4F59-AB2F-51E88AE265D7}" sibTransId="{3D554933-6A31-4234-97AA-918943323CB0}"/>
    <dgm:cxn modelId="{8C0FFEA6-296D-4856-BBBE-9BA66C4DBB6F}" type="presOf" srcId="{C0913D36-2F1B-48F3-BA68-398F698F141B}" destId="{6C0A2CE9-77E0-4091-B0F0-E75C0845229B}" srcOrd="0" destOrd="0" presId="urn:microsoft.com/office/officeart/2009/3/layout/StepUpProcess"/>
    <dgm:cxn modelId="{8C28A0A7-491C-4DC9-8FA0-39A8618FEDB8}" srcId="{0A6B6D53-594A-4E63-9C9C-08B6FB5AE94D}" destId="{2B551D5F-8F7B-4F84-B0B7-CB50DBBFFA29}" srcOrd="6" destOrd="0" parTransId="{87FB6A1C-1DA0-4C5F-AAF5-90C6B277AE3A}" sibTransId="{ABF677E6-83B9-445F-B659-8CED29639A92}"/>
    <dgm:cxn modelId="{653D18AF-61B0-45EB-B639-B20713C14F1C}" type="presOf" srcId="{3641E650-6B51-478B-B66B-9BD8E97A62D6}" destId="{F8451243-CDB4-4F17-AA59-C71B353C4E60}" srcOrd="0" destOrd="0" presId="urn:microsoft.com/office/officeart/2009/3/layout/StepUpProcess"/>
    <dgm:cxn modelId="{25C775BB-08DE-4A1E-896F-A8A42E020BC9}" srcId="{0A6B6D53-594A-4E63-9C9C-08B6FB5AE94D}" destId="{1B4862CD-7A37-499B-86C5-72E6A13998BA}" srcOrd="5" destOrd="0" parTransId="{AAD0335F-D1A5-48D2-817C-793513FD4F6F}" sibTransId="{53B083DA-D12D-4A77-819B-5F601DDA3921}"/>
    <dgm:cxn modelId="{8E71B3D4-B2CB-4593-A795-76A648ED5B3E}" srcId="{0A6B6D53-594A-4E63-9C9C-08B6FB5AE94D}" destId="{9AF1F486-9C56-42F9-9ED4-32F8EB042AA7}" srcOrd="4" destOrd="0" parTransId="{7CED5C16-1639-45C4-8995-14745E1E7402}" sibTransId="{37C60662-BCF2-4FED-BB8F-053EDCF46C5B}"/>
    <dgm:cxn modelId="{EED260DF-B324-4840-B8FB-260CE045AD75}" srcId="{0A6B6D53-594A-4E63-9C9C-08B6FB5AE94D}" destId="{C0913D36-2F1B-48F3-BA68-398F698F141B}" srcOrd="3" destOrd="0" parTransId="{79B6D2CC-BAB0-4213-BFF5-80522F11C618}" sibTransId="{96DFBD4C-10FC-40EC-8D77-5B0AB420EF93}"/>
    <dgm:cxn modelId="{CE5F17E8-E918-4E41-94D7-B90612A3D788}" srcId="{0A6B6D53-594A-4E63-9C9C-08B6FB5AE94D}" destId="{B36821E6-FA17-41E4-AAA1-AE739CD87346}" srcOrd="1" destOrd="0" parTransId="{85930521-4704-4009-8DE5-4675C37243E6}" sibTransId="{1F2FA692-B2B9-4F8C-B7F2-FE71771546AE}"/>
    <dgm:cxn modelId="{C904F5EE-3317-4953-91E2-446F5CEDA32B}" srcId="{0A6B6D53-594A-4E63-9C9C-08B6FB5AE94D}" destId="{CFA3C581-B439-48F8-87EF-3A6B8FE8EDBE}" srcOrd="0" destOrd="0" parTransId="{F2F924F8-96D0-4C00-B3A6-5BAF4C3E8782}" sibTransId="{DC99F38D-7779-4C05-A489-2BA4844C5143}"/>
    <dgm:cxn modelId="{5592BC26-9B7E-4C10-BA91-8FF0109E921B}" type="presParOf" srcId="{7BD85E85-4526-46F4-9778-7152F817FB00}" destId="{60D48107-47D4-45BB-94EE-22523F4DF192}" srcOrd="0" destOrd="0" presId="urn:microsoft.com/office/officeart/2009/3/layout/StepUpProcess"/>
    <dgm:cxn modelId="{29820FE3-8B30-428D-A72B-AEC963F9839D}" type="presParOf" srcId="{60D48107-47D4-45BB-94EE-22523F4DF192}" destId="{D55C88ED-D898-42C6-96BE-977FE83070B0}" srcOrd="0" destOrd="0" presId="urn:microsoft.com/office/officeart/2009/3/layout/StepUpProcess"/>
    <dgm:cxn modelId="{69B2E504-01C2-4DC0-8755-B1B5B77F7FAF}" type="presParOf" srcId="{60D48107-47D4-45BB-94EE-22523F4DF192}" destId="{39EF09E6-D618-4824-A3DB-CE4AEFABDB15}" srcOrd="1" destOrd="0" presId="urn:microsoft.com/office/officeart/2009/3/layout/StepUpProcess"/>
    <dgm:cxn modelId="{F3706785-A14B-400C-8DDC-EFFCB2558009}" type="presParOf" srcId="{60D48107-47D4-45BB-94EE-22523F4DF192}" destId="{126FD089-DCC7-49E1-BF21-D01270ECCDEF}" srcOrd="2" destOrd="0" presId="urn:microsoft.com/office/officeart/2009/3/layout/StepUpProcess"/>
    <dgm:cxn modelId="{980427F6-E944-4124-A4E2-267432540774}" type="presParOf" srcId="{7BD85E85-4526-46F4-9778-7152F817FB00}" destId="{FE2484DD-69EC-4766-9CA3-E576833EDCFD}" srcOrd="1" destOrd="0" presId="urn:microsoft.com/office/officeart/2009/3/layout/StepUpProcess"/>
    <dgm:cxn modelId="{78FE9801-4915-470C-A9B9-48F28C8AA934}" type="presParOf" srcId="{FE2484DD-69EC-4766-9CA3-E576833EDCFD}" destId="{4707B117-BFCB-4DA5-87AB-D3C0C10276B9}" srcOrd="0" destOrd="0" presId="urn:microsoft.com/office/officeart/2009/3/layout/StepUpProcess"/>
    <dgm:cxn modelId="{2E968A3A-AD21-4337-ABF4-9762CE673690}" type="presParOf" srcId="{7BD85E85-4526-46F4-9778-7152F817FB00}" destId="{ACCC2DA5-A4C3-4556-9B52-8D91210B04FB}" srcOrd="2" destOrd="0" presId="urn:microsoft.com/office/officeart/2009/3/layout/StepUpProcess"/>
    <dgm:cxn modelId="{166D9E2C-5198-4CF7-9CC1-D4E50936CE23}" type="presParOf" srcId="{ACCC2DA5-A4C3-4556-9B52-8D91210B04FB}" destId="{403C2E27-8EF4-4B14-B60B-B0FB6262C2C3}" srcOrd="0" destOrd="0" presId="urn:microsoft.com/office/officeart/2009/3/layout/StepUpProcess"/>
    <dgm:cxn modelId="{D1B1D868-0A42-4F33-ADDA-54B4B1099872}" type="presParOf" srcId="{ACCC2DA5-A4C3-4556-9B52-8D91210B04FB}" destId="{66EC1734-D7C7-48F9-8E23-69F83E5A8D21}" srcOrd="1" destOrd="0" presId="urn:microsoft.com/office/officeart/2009/3/layout/StepUpProcess"/>
    <dgm:cxn modelId="{A12D5895-9687-4067-A487-27EC948E39C9}" type="presParOf" srcId="{ACCC2DA5-A4C3-4556-9B52-8D91210B04FB}" destId="{E066153A-E7E6-4FFD-8265-8937D1049FDF}" srcOrd="2" destOrd="0" presId="urn:microsoft.com/office/officeart/2009/3/layout/StepUpProcess"/>
    <dgm:cxn modelId="{12F7F379-4B23-47D0-8534-FEBF169A2F7D}" type="presParOf" srcId="{7BD85E85-4526-46F4-9778-7152F817FB00}" destId="{35A8E469-E712-4175-999A-3C38354B2E93}" srcOrd="3" destOrd="0" presId="urn:microsoft.com/office/officeart/2009/3/layout/StepUpProcess"/>
    <dgm:cxn modelId="{3CBFAB5A-F394-4A74-A20D-E4A7F1201FAE}" type="presParOf" srcId="{35A8E469-E712-4175-999A-3C38354B2E93}" destId="{957C045A-1235-49F5-BA93-393B547E609A}" srcOrd="0" destOrd="0" presId="urn:microsoft.com/office/officeart/2009/3/layout/StepUpProcess"/>
    <dgm:cxn modelId="{1EC3B7B7-A99D-45B4-9A3A-FCC4ED38A39A}" type="presParOf" srcId="{7BD85E85-4526-46F4-9778-7152F817FB00}" destId="{60838D32-827B-4177-8391-6162DB1901C5}" srcOrd="4" destOrd="0" presId="urn:microsoft.com/office/officeart/2009/3/layout/StepUpProcess"/>
    <dgm:cxn modelId="{662BC0D0-22AD-4F85-816F-700C5079DFEB}" type="presParOf" srcId="{60838D32-827B-4177-8391-6162DB1901C5}" destId="{3CE41D99-5C9A-4A6D-B798-1E9D1F226ADA}" srcOrd="0" destOrd="0" presId="urn:microsoft.com/office/officeart/2009/3/layout/StepUpProcess"/>
    <dgm:cxn modelId="{79082713-9EF6-4AEB-8F44-D9F2F484EABF}" type="presParOf" srcId="{60838D32-827B-4177-8391-6162DB1901C5}" destId="{F8451243-CDB4-4F17-AA59-C71B353C4E60}" srcOrd="1" destOrd="0" presId="urn:microsoft.com/office/officeart/2009/3/layout/StepUpProcess"/>
    <dgm:cxn modelId="{BB4CE5BD-139B-4B23-82E4-2961D015FD8B}" type="presParOf" srcId="{60838D32-827B-4177-8391-6162DB1901C5}" destId="{68748770-7B46-46F5-93F6-9E9B0C5B980E}" srcOrd="2" destOrd="0" presId="urn:microsoft.com/office/officeart/2009/3/layout/StepUpProcess"/>
    <dgm:cxn modelId="{E94B13F5-EC67-4BC4-8F96-8C2D4EF71576}" type="presParOf" srcId="{7BD85E85-4526-46F4-9778-7152F817FB00}" destId="{328FE9B1-7B63-4898-8509-24DBB8D19271}" srcOrd="5" destOrd="0" presId="urn:microsoft.com/office/officeart/2009/3/layout/StepUpProcess"/>
    <dgm:cxn modelId="{F2A67C61-5BB3-407A-9FE7-BEE09ED5BC0D}" type="presParOf" srcId="{328FE9B1-7B63-4898-8509-24DBB8D19271}" destId="{274E0BFF-2EF8-49D7-87EB-7CABC3E37172}" srcOrd="0" destOrd="0" presId="urn:microsoft.com/office/officeart/2009/3/layout/StepUpProcess"/>
    <dgm:cxn modelId="{72326A2E-C180-4CCF-B77A-D8FF80E393DC}" type="presParOf" srcId="{7BD85E85-4526-46F4-9778-7152F817FB00}" destId="{B163304F-21E7-4B25-9761-C5751A3A55D9}" srcOrd="6" destOrd="0" presId="urn:microsoft.com/office/officeart/2009/3/layout/StepUpProcess"/>
    <dgm:cxn modelId="{22AEDE9C-259E-411A-9A1F-3CAF608EAA7D}" type="presParOf" srcId="{B163304F-21E7-4B25-9761-C5751A3A55D9}" destId="{FAF1590B-FA25-43F2-A9F9-9238992EA7AD}" srcOrd="0" destOrd="0" presId="urn:microsoft.com/office/officeart/2009/3/layout/StepUpProcess"/>
    <dgm:cxn modelId="{2A8BCAA2-16D1-47E9-9E24-2FA3F0946914}" type="presParOf" srcId="{B163304F-21E7-4B25-9761-C5751A3A55D9}" destId="{6C0A2CE9-77E0-4091-B0F0-E75C0845229B}" srcOrd="1" destOrd="0" presId="urn:microsoft.com/office/officeart/2009/3/layout/StepUpProcess"/>
    <dgm:cxn modelId="{824CDF42-42C5-4B21-A4ED-E7DCA4B35509}" type="presParOf" srcId="{B163304F-21E7-4B25-9761-C5751A3A55D9}" destId="{0F7D1F94-F6B9-48CD-AB5A-6EF615CA5347}" srcOrd="2" destOrd="0" presId="urn:microsoft.com/office/officeart/2009/3/layout/StepUpProcess"/>
    <dgm:cxn modelId="{A00A8DB8-7575-4CC0-899D-E97544C81C4E}" type="presParOf" srcId="{7BD85E85-4526-46F4-9778-7152F817FB00}" destId="{9A96623F-A889-42DE-BEA7-D268798655FF}" srcOrd="7" destOrd="0" presId="urn:microsoft.com/office/officeart/2009/3/layout/StepUpProcess"/>
    <dgm:cxn modelId="{1CF24B07-6AFB-4634-87B4-2F2CB98713A9}" type="presParOf" srcId="{9A96623F-A889-42DE-BEA7-D268798655FF}" destId="{A26085B2-2CBA-460A-866A-BF909528883E}" srcOrd="0" destOrd="0" presId="urn:microsoft.com/office/officeart/2009/3/layout/StepUpProcess"/>
    <dgm:cxn modelId="{58EB0137-B194-4192-AFED-8F8CFA9DA90E}" type="presParOf" srcId="{7BD85E85-4526-46F4-9778-7152F817FB00}" destId="{AD312AB2-289D-4DC3-990D-F646B5EDDD91}" srcOrd="8" destOrd="0" presId="urn:microsoft.com/office/officeart/2009/3/layout/StepUpProcess"/>
    <dgm:cxn modelId="{3C3D5805-9585-4156-B1DC-0E3EC49DE82F}" type="presParOf" srcId="{AD312AB2-289D-4DC3-990D-F646B5EDDD91}" destId="{06F2A994-7040-419F-9776-E74FD53C5719}" srcOrd="0" destOrd="0" presId="urn:microsoft.com/office/officeart/2009/3/layout/StepUpProcess"/>
    <dgm:cxn modelId="{EB4D69E4-2606-43F8-A7E3-19E67418126E}" type="presParOf" srcId="{AD312AB2-289D-4DC3-990D-F646B5EDDD91}" destId="{71CABC06-B352-4887-AD47-07945B5408CF}" srcOrd="1" destOrd="0" presId="urn:microsoft.com/office/officeart/2009/3/layout/StepUpProcess"/>
    <dgm:cxn modelId="{DFE503FD-AE9F-43CB-A778-1D3B3BD79DC1}" type="presParOf" srcId="{AD312AB2-289D-4DC3-990D-F646B5EDDD91}" destId="{A09334AA-C4EA-4CC6-8A0D-8C38D9299CD0}" srcOrd="2" destOrd="0" presId="urn:microsoft.com/office/officeart/2009/3/layout/StepUpProcess"/>
    <dgm:cxn modelId="{B7311CC4-5A62-49E4-834E-7AFDF40C1912}" type="presParOf" srcId="{7BD85E85-4526-46F4-9778-7152F817FB00}" destId="{64AF03B7-758A-4791-9BE9-18D516833667}" srcOrd="9" destOrd="0" presId="urn:microsoft.com/office/officeart/2009/3/layout/StepUpProcess"/>
    <dgm:cxn modelId="{B94198F8-861D-40F1-86FE-2D93AA8F93D7}" type="presParOf" srcId="{64AF03B7-758A-4791-9BE9-18D516833667}" destId="{144E21BB-1152-4140-8BBB-1C402591C131}" srcOrd="0" destOrd="0" presId="urn:microsoft.com/office/officeart/2009/3/layout/StepUpProcess"/>
    <dgm:cxn modelId="{5628F9DB-963F-464C-8B7C-C6CFEB4A0B93}" type="presParOf" srcId="{7BD85E85-4526-46F4-9778-7152F817FB00}" destId="{285DF3F2-4382-4681-BEFB-8E08669D1476}" srcOrd="10" destOrd="0" presId="urn:microsoft.com/office/officeart/2009/3/layout/StepUpProcess"/>
    <dgm:cxn modelId="{DE9F06F4-B714-497B-AFE9-89BF70D94076}" type="presParOf" srcId="{285DF3F2-4382-4681-BEFB-8E08669D1476}" destId="{FBF54AEC-B7FA-4835-AC37-6DF33F2983A3}" srcOrd="0" destOrd="0" presId="urn:microsoft.com/office/officeart/2009/3/layout/StepUpProcess"/>
    <dgm:cxn modelId="{7217A46A-DDCB-43EE-80A6-332B9381216F}" type="presParOf" srcId="{285DF3F2-4382-4681-BEFB-8E08669D1476}" destId="{951104C2-9907-4844-9A34-1C27A4E0E0C9}" srcOrd="1" destOrd="0" presId="urn:microsoft.com/office/officeart/2009/3/layout/StepUpProcess"/>
    <dgm:cxn modelId="{2FFD35DE-E718-4DDD-A661-9336E70DAFCB}" type="presParOf" srcId="{285DF3F2-4382-4681-BEFB-8E08669D1476}" destId="{06DB51E1-E49E-4440-A8C8-0DA223F5E5F3}" srcOrd="2" destOrd="0" presId="urn:microsoft.com/office/officeart/2009/3/layout/StepUpProcess"/>
    <dgm:cxn modelId="{52C26CDC-3547-4B56-9C60-477651D8D5F7}" type="presParOf" srcId="{7BD85E85-4526-46F4-9778-7152F817FB00}" destId="{8517259B-1472-47C5-9C66-B194987966C2}" srcOrd="11" destOrd="0" presId="urn:microsoft.com/office/officeart/2009/3/layout/StepUpProcess"/>
    <dgm:cxn modelId="{6B69A0A1-554B-484E-8365-1836F9EAF812}" type="presParOf" srcId="{8517259B-1472-47C5-9C66-B194987966C2}" destId="{19501E59-181B-4242-A807-88D405F975C1}" srcOrd="0" destOrd="0" presId="urn:microsoft.com/office/officeart/2009/3/layout/StepUpProcess"/>
    <dgm:cxn modelId="{AEDC9F00-A3F2-47EF-885D-AC267E4D134A}" type="presParOf" srcId="{7BD85E85-4526-46F4-9778-7152F817FB00}" destId="{00877F8F-214F-4E1A-A916-AC24F9BF2F8C}" srcOrd="12" destOrd="0" presId="urn:microsoft.com/office/officeart/2009/3/layout/StepUpProcess"/>
    <dgm:cxn modelId="{1EB10F4F-AD9D-4BBF-BEAB-6351AA0905A1}" type="presParOf" srcId="{00877F8F-214F-4E1A-A916-AC24F9BF2F8C}" destId="{19325125-5E32-44B1-8C8D-57216969A867}" srcOrd="0" destOrd="0" presId="urn:microsoft.com/office/officeart/2009/3/layout/StepUpProcess"/>
    <dgm:cxn modelId="{7F8152ED-00FD-4997-835A-5CBD29B73C8E}" type="presParOf" srcId="{00877F8F-214F-4E1A-A916-AC24F9BF2F8C}" destId="{E5A9E95E-D1B2-4803-A651-91E08D19F81D}" srcOrd="1" destOrd="0" presId="urn:microsoft.com/office/officeart/2009/3/layout/StepUpProcess"/>
    <dgm:cxn modelId="{5FDC3FDA-F680-46EB-80B1-A4BDC23DB4A3}" type="presParOf" srcId="{00877F8F-214F-4E1A-A916-AC24F9BF2F8C}" destId="{C4BE8952-C39F-4DF8-8C93-D12D3F78C71E}" srcOrd="2" destOrd="0" presId="urn:microsoft.com/office/officeart/2009/3/layout/StepUpProcess"/>
    <dgm:cxn modelId="{CF3CD192-F67B-479E-88CF-8788773E5285}" type="presParOf" srcId="{7BD85E85-4526-46F4-9778-7152F817FB00}" destId="{BF083681-99CB-4CF2-85EF-BCA454349B48}" srcOrd="13" destOrd="0" presId="urn:microsoft.com/office/officeart/2009/3/layout/StepUpProcess"/>
    <dgm:cxn modelId="{8C88A997-AF8A-442D-981F-7380991D5A1D}" type="presParOf" srcId="{BF083681-99CB-4CF2-85EF-BCA454349B48}" destId="{084A2425-374E-4331-A1A1-8390C4878F27}" srcOrd="0" destOrd="0" presId="urn:microsoft.com/office/officeart/2009/3/layout/StepUpProcess"/>
    <dgm:cxn modelId="{FBD8CD27-AB86-4F5F-B961-E7CF31EB98A0}" type="presParOf" srcId="{7BD85E85-4526-46F4-9778-7152F817FB00}" destId="{156605C6-F411-4829-81A6-2294820F6CF0}" srcOrd="14" destOrd="0" presId="urn:microsoft.com/office/officeart/2009/3/layout/StepUpProcess"/>
    <dgm:cxn modelId="{1A80500E-9C62-4E18-84C7-A4E2289F00E6}" type="presParOf" srcId="{156605C6-F411-4829-81A6-2294820F6CF0}" destId="{5FAEA730-F511-4C1E-A011-BEF2BA43AF80}" srcOrd="0" destOrd="0" presId="urn:microsoft.com/office/officeart/2009/3/layout/StepUpProcess"/>
    <dgm:cxn modelId="{AC086318-7CD9-4C01-BF74-6BC8506FD856}" type="presParOf" srcId="{156605C6-F411-4829-81A6-2294820F6CF0}" destId="{68CAA08B-368A-439D-868A-5E12EAD5D77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BA15A9-0352-496D-A604-AAECBAA4926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BA130C83-DEFE-4C8E-A524-66313F87BB60}">
      <dgm:prSet custT="1"/>
      <dgm:spPr>
        <a:xfrm>
          <a:off x="0" y="1730"/>
          <a:ext cx="2101759" cy="2101759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sz="16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Portál bude poskytovat také možnost zasílání notifikací a odběr novinek. </a:t>
          </a:r>
        </a:p>
      </dgm:t>
    </dgm:pt>
    <dgm:pt modelId="{5868CCDC-0D58-4390-88AC-56365C6D691D}" type="parTrans" cxnId="{0E1A57F0-75DD-48BE-95EC-1F9B3CAC5ADE}">
      <dgm:prSet/>
      <dgm:spPr/>
      <dgm:t>
        <a:bodyPr/>
        <a:lstStyle/>
        <a:p>
          <a:endParaRPr lang="cs-CZ"/>
        </a:p>
      </dgm:t>
    </dgm:pt>
    <dgm:pt modelId="{680AEC5B-8D35-493A-9FF6-B7C41F5FC5CE}" type="sibTrans" cxnId="{0E1A57F0-75DD-48BE-95EC-1F9B3CAC5ADE}">
      <dgm:prSet/>
      <dgm:spPr/>
      <dgm:t>
        <a:bodyPr/>
        <a:lstStyle/>
        <a:p>
          <a:endParaRPr lang="cs-CZ"/>
        </a:p>
      </dgm:t>
    </dgm:pt>
    <dgm:pt modelId="{157594F7-2914-465A-95A9-F05D8846FA11}" type="pres">
      <dgm:prSet presAssocID="{53BA15A9-0352-496D-A604-AAECBAA49268}" presName="cycle" presStyleCnt="0">
        <dgm:presLayoutVars>
          <dgm:dir/>
          <dgm:resizeHandles val="exact"/>
        </dgm:presLayoutVars>
      </dgm:prSet>
      <dgm:spPr/>
    </dgm:pt>
    <dgm:pt modelId="{EB58E192-4229-4A06-889C-1D52E9D17ED2}" type="pres">
      <dgm:prSet presAssocID="{BA130C83-DEFE-4C8E-A524-66313F87BB60}" presName="node" presStyleLbl="node1" presStyleIdx="0" presStyleCnt="1" custRadScaleRad="107504" custRadScaleInc="-448">
        <dgm:presLayoutVars>
          <dgm:bulletEnabled val="1"/>
        </dgm:presLayoutVars>
      </dgm:prSet>
      <dgm:spPr/>
    </dgm:pt>
  </dgm:ptLst>
  <dgm:cxnLst>
    <dgm:cxn modelId="{51B5E624-A68B-42F1-A273-D1FD6D7E4478}" type="presOf" srcId="{53BA15A9-0352-496D-A604-AAECBAA49268}" destId="{157594F7-2914-465A-95A9-F05D8846FA11}" srcOrd="0" destOrd="0" presId="urn:microsoft.com/office/officeart/2005/8/layout/cycle2"/>
    <dgm:cxn modelId="{9AE8C6B7-48AF-4D99-9425-F1DBE0BAE55F}" type="presOf" srcId="{BA130C83-DEFE-4C8E-A524-66313F87BB60}" destId="{EB58E192-4229-4A06-889C-1D52E9D17ED2}" srcOrd="0" destOrd="0" presId="urn:microsoft.com/office/officeart/2005/8/layout/cycle2"/>
    <dgm:cxn modelId="{0E1A57F0-75DD-48BE-95EC-1F9B3CAC5ADE}" srcId="{53BA15A9-0352-496D-A604-AAECBAA49268}" destId="{BA130C83-DEFE-4C8E-A524-66313F87BB60}" srcOrd="0" destOrd="0" parTransId="{5868CCDC-0D58-4390-88AC-56365C6D691D}" sibTransId="{680AEC5B-8D35-493A-9FF6-B7C41F5FC5CE}"/>
    <dgm:cxn modelId="{5E30611E-D22E-44DA-AB70-158752E9BF2F}" type="presParOf" srcId="{157594F7-2914-465A-95A9-F05D8846FA11}" destId="{EB58E192-4229-4A06-889C-1D52E9D17ED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E89D76-CEF2-4315-8631-9944EAC0AC2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E052BD04-C7F6-4CA3-81E9-61A9C75D2A03}">
      <dgm:prSet custT="1"/>
      <dgm:spPr>
        <a:xfrm>
          <a:off x="1276325" y="0"/>
          <a:ext cx="2912639" cy="2912639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sz="16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Portál by měl cílit primárně na obce I. a II. typu, jeho existence tak může pomoci krajům i ORP s poskytováním informační podpory menším obcím.</a:t>
          </a:r>
        </a:p>
      </dgm:t>
    </dgm:pt>
    <dgm:pt modelId="{B2BDE20F-19FD-4A31-9A06-6BFE5E2BB833}" type="parTrans" cxnId="{157B89D9-8F0E-4F94-9B3B-AA08E7126B3F}">
      <dgm:prSet/>
      <dgm:spPr/>
      <dgm:t>
        <a:bodyPr/>
        <a:lstStyle/>
        <a:p>
          <a:endParaRPr lang="cs-CZ"/>
        </a:p>
      </dgm:t>
    </dgm:pt>
    <dgm:pt modelId="{17D9FAC6-6FB5-4356-845D-E25CC9F9BF6B}" type="sibTrans" cxnId="{157B89D9-8F0E-4F94-9B3B-AA08E7126B3F}">
      <dgm:prSet/>
      <dgm:spPr/>
      <dgm:t>
        <a:bodyPr/>
        <a:lstStyle/>
        <a:p>
          <a:endParaRPr lang="cs-CZ"/>
        </a:p>
      </dgm:t>
    </dgm:pt>
    <dgm:pt modelId="{1C692FEF-9521-4C01-85C6-7FA373445AF9}" type="pres">
      <dgm:prSet presAssocID="{25E89D76-CEF2-4315-8631-9944EAC0AC26}" presName="cycle" presStyleCnt="0">
        <dgm:presLayoutVars>
          <dgm:dir/>
          <dgm:resizeHandles val="exact"/>
        </dgm:presLayoutVars>
      </dgm:prSet>
      <dgm:spPr/>
    </dgm:pt>
    <dgm:pt modelId="{453F6DBD-C056-4AAD-94AF-4A8C55F8E997}" type="pres">
      <dgm:prSet presAssocID="{E052BD04-C7F6-4CA3-81E9-61A9C75D2A03}" presName="node" presStyleLbl="node1" presStyleIdx="0" presStyleCnt="1" custRadScaleRad="90626" custRadScaleInc="2602">
        <dgm:presLayoutVars>
          <dgm:bulletEnabled val="1"/>
        </dgm:presLayoutVars>
      </dgm:prSet>
      <dgm:spPr/>
    </dgm:pt>
  </dgm:ptLst>
  <dgm:cxnLst>
    <dgm:cxn modelId="{4387B72D-282F-4196-852F-21C8DE2ED3C8}" type="presOf" srcId="{25E89D76-CEF2-4315-8631-9944EAC0AC26}" destId="{1C692FEF-9521-4C01-85C6-7FA373445AF9}" srcOrd="0" destOrd="0" presId="urn:microsoft.com/office/officeart/2005/8/layout/cycle2"/>
    <dgm:cxn modelId="{9C940F81-436D-4D2D-A90E-79AFB439B4C8}" type="presOf" srcId="{E052BD04-C7F6-4CA3-81E9-61A9C75D2A03}" destId="{453F6DBD-C056-4AAD-94AF-4A8C55F8E997}" srcOrd="0" destOrd="0" presId="urn:microsoft.com/office/officeart/2005/8/layout/cycle2"/>
    <dgm:cxn modelId="{157B89D9-8F0E-4F94-9B3B-AA08E7126B3F}" srcId="{25E89D76-CEF2-4315-8631-9944EAC0AC26}" destId="{E052BD04-C7F6-4CA3-81E9-61A9C75D2A03}" srcOrd="0" destOrd="0" parTransId="{B2BDE20F-19FD-4A31-9A06-6BFE5E2BB833}" sibTransId="{17D9FAC6-6FB5-4356-845D-E25CC9F9BF6B}"/>
    <dgm:cxn modelId="{2F2DF159-29EA-45F5-A70F-8DDB3097A544}" type="presParOf" srcId="{1C692FEF-9521-4C01-85C6-7FA373445AF9}" destId="{453F6DBD-C056-4AAD-94AF-4A8C55F8E99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F444A7-25AC-45C3-A03F-A057F3E6D4E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C6EFFB9-132B-4668-8B55-00589DB36F5B}">
      <dgm:prSet/>
      <dgm:spPr>
        <a:xfrm>
          <a:off x="117756" y="0"/>
          <a:ext cx="2101759" cy="2101759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Portál bude v dlaždicovém designu, bude nabízet personalizaci témat a prvky AI.</a:t>
          </a:r>
        </a:p>
      </dgm:t>
    </dgm:pt>
    <dgm:pt modelId="{7BD4BCC4-95DC-4B2F-8138-C8D6CDD599C2}" type="parTrans" cxnId="{1176117C-C229-4448-B542-CA9DBFE80839}">
      <dgm:prSet/>
      <dgm:spPr/>
      <dgm:t>
        <a:bodyPr/>
        <a:lstStyle/>
        <a:p>
          <a:endParaRPr lang="cs-CZ"/>
        </a:p>
      </dgm:t>
    </dgm:pt>
    <dgm:pt modelId="{696A283A-49BD-483F-A573-C99F10550978}" type="sibTrans" cxnId="{1176117C-C229-4448-B542-CA9DBFE80839}">
      <dgm:prSet/>
      <dgm:spPr/>
      <dgm:t>
        <a:bodyPr/>
        <a:lstStyle/>
        <a:p>
          <a:endParaRPr lang="cs-CZ"/>
        </a:p>
      </dgm:t>
    </dgm:pt>
    <dgm:pt modelId="{BE453273-FF74-4665-99A7-F8E23B20CE33}" type="pres">
      <dgm:prSet presAssocID="{6BF444A7-25AC-45C3-A03F-A057F3E6D4E4}" presName="cycle" presStyleCnt="0">
        <dgm:presLayoutVars>
          <dgm:dir/>
          <dgm:resizeHandles val="exact"/>
        </dgm:presLayoutVars>
      </dgm:prSet>
      <dgm:spPr/>
    </dgm:pt>
    <dgm:pt modelId="{1B3C1E8B-1EF4-4D83-A2C2-3D237465A6F8}" type="pres">
      <dgm:prSet presAssocID="{4C6EFFB9-132B-4668-8B55-00589DB36F5B}" presName="node" presStyleLbl="node1" presStyleIdx="0" presStyleCnt="1" custRadScaleRad="102199" custRadScaleInc="1020">
        <dgm:presLayoutVars>
          <dgm:bulletEnabled val="1"/>
        </dgm:presLayoutVars>
      </dgm:prSet>
      <dgm:spPr/>
    </dgm:pt>
  </dgm:ptLst>
  <dgm:cxnLst>
    <dgm:cxn modelId="{8B9BEE57-CF63-450F-926D-070751D4C426}" type="presOf" srcId="{6BF444A7-25AC-45C3-A03F-A057F3E6D4E4}" destId="{BE453273-FF74-4665-99A7-F8E23B20CE33}" srcOrd="0" destOrd="0" presId="urn:microsoft.com/office/officeart/2005/8/layout/cycle2"/>
    <dgm:cxn modelId="{1176117C-C229-4448-B542-CA9DBFE80839}" srcId="{6BF444A7-25AC-45C3-A03F-A057F3E6D4E4}" destId="{4C6EFFB9-132B-4668-8B55-00589DB36F5B}" srcOrd="0" destOrd="0" parTransId="{7BD4BCC4-95DC-4B2F-8138-C8D6CDD599C2}" sibTransId="{696A283A-49BD-483F-A573-C99F10550978}"/>
    <dgm:cxn modelId="{BC129498-3B43-499A-AB51-8C3037754018}" type="presOf" srcId="{4C6EFFB9-132B-4668-8B55-00589DB36F5B}" destId="{1B3C1E8B-1EF4-4D83-A2C2-3D237465A6F8}" srcOrd="0" destOrd="0" presId="urn:microsoft.com/office/officeart/2005/8/layout/cycle2"/>
    <dgm:cxn modelId="{05601886-4445-4E58-AA99-ACBD66103BE5}" type="presParOf" srcId="{BE453273-FF74-4665-99A7-F8E23B20CE33}" destId="{1B3C1E8B-1EF4-4D83-A2C2-3D237465A6F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7DA3AA-396D-4724-8E05-E7E23173EE01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074AE97-DECD-45FC-AEF3-157A970CD5D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cs-CZ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VZDĚLÁVÁNÍ</a:t>
          </a:r>
          <a:r>
            <a:rPr lang="cs-CZ" sz="1800" dirty="0">
              <a:solidFill>
                <a:schemeClr val="bg1"/>
              </a:solidFill>
            </a:rPr>
            <a:t> </a:t>
          </a:r>
        </a:p>
      </dgm:t>
    </dgm:pt>
    <dgm:pt modelId="{B5D7CA45-BC5F-4E95-BD28-0358CBC836DB}" type="parTrans" cxnId="{E4DCF04F-B766-4198-8BAC-9EEF1700977A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EB8B764E-ECC0-4D30-B0D4-9935F849C23E}" type="sibTrans" cxnId="{E4DCF04F-B766-4198-8BAC-9EEF1700977A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E2D9DD37-6462-496D-B85F-1BBDC2892256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přehled všech relevantních vzdělávacích aktivit, bude také propojen se stránkami IVS</a:t>
          </a:r>
        </a:p>
      </dgm:t>
    </dgm:pt>
    <dgm:pt modelId="{FFA1880A-CA3D-45B4-87E6-2B9474791BE7}" type="parTrans" cxnId="{E757A0E2-AB6F-4D6C-A3AA-E76626456164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13856A4F-9837-4FB4-9D11-58AF7FBA1F16}" type="sibTrans" cxnId="{E757A0E2-AB6F-4D6C-A3AA-E76626456164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361443F6-D141-4B5A-A17E-6F11C92BCC81}">
      <dgm:prSet/>
      <dgm:spPr>
        <a:solidFill>
          <a:schemeClr val="accent1"/>
        </a:solidFill>
      </dgm:spPr>
      <dgm:t>
        <a:bodyPr/>
        <a:lstStyle/>
        <a:p>
          <a:r>
            <a: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odkaz na vzdělávací portál NÚKIB, informace a nabídku vzdělávacích kurzů pro zaměstnance úřadu, nabídku seminářů a konferencí z oblasti veřejné správy</a:t>
          </a:r>
        </a:p>
      </dgm:t>
    </dgm:pt>
    <dgm:pt modelId="{AF856272-010A-40BD-B8C9-99DDD4424DD9}" type="parTrans" cxnId="{5C453D83-5306-4C05-8BD0-B76C03B91144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33BD7862-D8E1-47FC-BF0F-4FB5B072BE71}" type="sibTrans" cxnId="{5C453D83-5306-4C05-8BD0-B76C03B91144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CF24C55B-6758-48E9-B540-4B7DEC3C16F3}" type="pres">
      <dgm:prSet presAssocID="{AF7DA3AA-396D-4724-8E05-E7E23173EE01}" presName="Name0" presStyleCnt="0">
        <dgm:presLayoutVars>
          <dgm:dir/>
          <dgm:animLvl val="lvl"/>
          <dgm:resizeHandles val="exact"/>
        </dgm:presLayoutVars>
      </dgm:prSet>
      <dgm:spPr/>
    </dgm:pt>
    <dgm:pt modelId="{FAC00047-4558-4182-919E-099B4F57FE16}" type="pres">
      <dgm:prSet presAssocID="{E074AE97-DECD-45FC-AEF3-157A970CD5D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EF358D9-88D9-4409-906E-0B093F943E63}" type="pres">
      <dgm:prSet presAssocID="{EB8B764E-ECC0-4D30-B0D4-9935F849C23E}" presName="parTxOnlySpace" presStyleCnt="0"/>
      <dgm:spPr/>
    </dgm:pt>
    <dgm:pt modelId="{EA5644F8-40A1-4C66-AAC6-684FE8475251}" type="pres">
      <dgm:prSet presAssocID="{E2D9DD37-6462-496D-B85F-1BBDC289225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E8A8781-2A78-482E-BB8C-D2933CC58785}" type="pres">
      <dgm:prSet presAssocID="{13856A4F-9837-4FB4-9D11-58AF7FBA1F16}" presName="parTxOnlySpace" presStyleCnt="0"/>
      <dgm:spPr/>
    </dgm:pt>
    <dgm:pt modelId="{FD8DB32E-A185-4867-8A5C-0D90824BDC8F}" type="pres">
      <dgm:prSet presAssocID="{361443F6-D141-4B5A-A17E-6F11C92BCC8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4C91303-043E-47DF-960E-D5733EC6DA30}" type="presOf" srcId="{AF7DA3AA-396D-4724-8E05-E7E23173EE01}" destId="{CF24C55B-6758-48E9-B540-4B7DEC3C16F3}" srcOrd="0" destOrd="0" presId="urn:microsoft.com/office/officeart/2005/8/layout/chevron1"/>
    <dgm:cxn modelId="{C4B9481F-0781-4BC8-98D6-F120F56A4580}" type="presOf" srcId="{361443F6-D141-4B5A-A17E-6F11C92BCC81}" destId="{FD8DB32E-A185-4867-8A5C-0D90824BDC8F}" srcOrd="0" destOrd="0" presId="urn:microsoft.com/office/officeart/2005/8/layout/chevron1"/>
    <dgm:cxn modelId="{E4DCF04F-B766-4198-8BAC-9EEF1700977A}" srcId="{AF7DA3AA-396D-4724-8E05-E7E23173EE01}" destId="{E074AE97-DECD-45FC-AEF3-157A970CD5DF}" srcOrd="0" destOrd="0" parTransId="{B5D7CA45-BC5F-4E95-BD28-0358CBC836DB}" sibTransId="{EB8B764E-ECC0-4D30-B0D4-9935F849C23E}"/>
    <dgm:cxn modelId="{62BA437A-9AF7-4305-8710-25C160863F13}" type="presOf" srcId="{E2D9DD37-6462-496D-B85F-1BBDC2892256}" destId="{EA5644F8-40A1-4C66-AAC6-684FE8475251}" srcOrd="0" destOrd="0" presId="urn:microsoft.com/office/officeart/2005/8/layout/chevron1"/>
    <dgm:cxn modelId="{5C453D83-5306-4C05-8BD0-B76C03B91144}" srcId="{AF7DA3AA-396D-4724-8E05-E7E23173EE01}" destId="{361443F6-D141-4B5A-A17E-6F11C92BCC81}" srcOrd="2" destOrd="0" parTransId="{AF856272-010A-40BD-B8C9-99DDD4424DD9}" sibTransId="{33BD7862-D8E1-47FC-BF0F-4FB5B072BE71}"/>
    <dgm:cxn modelId="{D7F4A38F-F761-4E02-A472-8D7A5A93CDE0}" type="presOf" srcId="{E074AE97-DECD-45FC-AEF3-157A970CD5DF}" destId="{FAC00047-4558-4182-919E-099B4F57FE16}" srcOrd="0" destOrd="0" presId="urn:microsoft.com/office/officeart/2005/8/layout/chevron1"/>
    <dgm:cxn modelId="{E757A0E2-AB6F-4D6C-A3AA-E76626456164}" srcId="{AF7DA3AA-396D-4724-8E05-E7E23173EE01}" destId="{E2D9DD37-6462-496D-B85F-1BBDC2892256}" srcOrd="1" destOrd="0" parTransId="{FFA1880A-CA3D-45B4-87E6-2B9474791BE7}" sibTransId="{13856A4F-9837-4FB4-9D11-58AF7FBA1F16}"/>
    <dgm:cxn modelId="{96C6F29F-34F8-426B-A49D-4500665E7A55}" type="presParOf" srcId="{CF24C55B-6758-48E9-B540-4B7DEC3C16F3}" destId="{FAC00047-4558-4182-919E-099B4F57FE16}" srcOrd="0" destOrd="0" presId="urn:microsoft.com/office/officeart/2005/8/layout/chevron1"/>
    <dgm:cxn modelId="{45ABB797-D507-40F3-BB2B-40FF0E51AB68}" type="presParOf" srcId="{CF24C55B-6758-48E9-B540-4B7DEC3C16F3}" destId="{0EF358D9-88D9-4409-906E-0B093F943E63}" srcOrd="1" destOrd="0" presId="urn:microsoft.com/office/officeart/2005/8/layout/chevron1"/>
    <dgm:cxn modelId="{309A75C3-29F6-4864-97DC-09672BD4E1C2}" type="presParOf" srcId="{CF24C55B-6758-48E9-B540-4B7DEC3C16F3}" destId="{EA5644F8-40A1-4C66-AAC6-684FE8475251}" srcOrd="2" destOrd="0" presId="urn:microsoft.com/office/officeart/2005/8/layout/chevron1"/>
    <dgm:cxn modelId="{C3105FB7-0F2D-421F-80C8-E1927F5ED0A5}" type="presParOf" srcId="{CF24C55B-6758-48E9-B540-4B7DEC3C16F3}" destId="{BE8A8781-2A78-482E-BB8C-D2933CC58785}" srcOrd="3" destOrd="0" presId="urn:microsoft.com/office/officeart/2005/8/layout/chevron1"/>
    <dgm:cxn modelId="{E4527EB7-3AFC-4EF2-89F3-C3FF2C9795A1}" type="presParOf" srcId="{CF24C55B-6758-48E9-B540-4B7DEC3C16F3}" destId="{FD8DB32E-A185-4867-8A5C-0D90824BDC8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FF7B7B-829E-4C74-8EAC-F5A1FFBFA96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FB77138-97A5-4BD3-A2D4-2C8635361EDF}">
      <dgm:prSet custT="1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cs-CZ" sz="1400" b="1" dirty="0">
              <a:latin typeface="Arial" panose="020B0604020202020204" pitchFamily="34" charset="0"/>
              <a:cs typeface="Arial" panose="020B0604020202020204" pitchFamily="34" charset="0"/>
            </a:rPr>
            <a:t>TERMÍNOVNÍK</a:t>
          </a:r>
          <a:endParaRPr lang="cs-CZ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4D03B7-D79C-4288-8F9F-DB7CE2D94A91}" type="parTrans" cxnId="{8FE2B56A-AB64-4851-9E17-F182A550BAD4}">
      <dgm:prSet/>
      <dgm:spPr/>
      <dgm:t>
        <a:bodyPr/>
        <a:lstStyle/>
        <a:p>
          <a:endParaRPr lang="cs-CZ"/>
        </a:p>
      </dgm:t>
    </dgm:pt>
    <dgm:pt modelId="{ECE371CB-9D8F-4D6C-BFAF-3C86C7262852}" type="sibTrans" cxnId="{8FE2B56A-AB64-4851-9E17-F182A550BAD4}">
      <dgm:prSet/>
      <dgm:spPr/>
      <dgm:t>
        <a:bodyPr/>
        <a:lstStyle/>
        <a:p>
          <a:endParaRPr lang="cs-CZ"/>
        </a:p>
      </dgm:t>
    </dgm:pt>
    <dgm:pt modelId="{3A6841D0-7FD2-443A-A4D1-E133A4D4E61F}">
      <dgm:prSet custT="1"/>
      <dgm:spPr>
        <a:solidFill>
          <a:schemeClr val="accent6">
            <a:lumMod val="60000"/>
            <a:lumOff val="40000"/>
          </a:schemeClr>
        </a:solidFill>
        <a:ln w="3175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cs-CZ" sz="1200" dirty="0">
              <a:latin typeface="Arial" panose="020B0604020202020204" pitchFamily="34" charset="0"/>
              <a:cs typeface="Arial" panose="020B0604020202020204" pitchFamily="34" charset="0"/>
            </a:rPr>
            <a:t>základní informace o závazných termínech a zákonných povinnostech</a:t>
          </a:r>
        </a:p>
      </dgm:t>
    </dgm:pt>
    <dgm:pt modelId="{4FD93EF7-4005-451D-B854-297CC1FD69A4}" type="parTrans" cxnId="{E57DB023-A5FF-42B7-B1AB-64489AFFD21F}">
      <dgm:prSet/>
      <dgm:spPr/>
      <dgm:t>
        <a:bodyPr/>
        <a:lstStyle/>
        <a:p>
          <a:endParaRPr lang="cs-CZ"/>
        </a:p>
      </dgm:t>
    </dgm:pt>
    <dgm:pt modelId="{72823BD2-2F65-4861-A1A8-D48725D006E3}" type="sibTrans" cxnId="{E57DB023-A5FF-42B7-B1AB-64489AFFD21F}">
      <dgm:prSet/>
      <dgm:spPr/>
      <dgm:t>
        <a:bodyPr/>
        <a:lstStyle/>
        <a:p>
          <a:endParaRPr lang="cs-CZ"/>
        </a:p>
      </dgm:t>
    </dgm:pt>
    <dgm:pt modelId="{788AF315-65A0-4FE8-9FB7-4B46CFBD0233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cs-CZ" sz="1000" dirty="0">
              <a:latin typeface="Arial" panose="020B0604020202020204" pitchFamily="34" charset="0"/>
              <a:cs typeface="Arial" panose="020B0604020202020204" pitchFamily="34" charset="0"/>
            </a:rPr>
            <a:t>účetnictví a finance, odpadové hospodářství, volby a volební agenda, statistika a výkazy</a:t>
          </a:r>
        </a:p>
      </dgm:t>
    </dgm:pt>
    <dgm:pt modelId="{B4384653-78C0-4764-B1AA-DF4A5552C1A5}" type="parTrans" cxnId="{C10A2196-92E2-40B7-8EA4-7EA5D555C4CB}">
      <dgm:prSet/>
      <dgm:spPr/>
      <dgm:t>
        <a:bodyPr/>
        <a:lstStyle/>
        <a:p>
          <a:endParaRPr lang="cs-CZ"/>
        </a:p>
      </dgm:t>
    </dgm:pt>
    <dgm:pt modelId="{E433D591-120D-4D89-AE63-E8CE9C0739A9}" type="sibTrans" cxnId="{C10A2196-92E2-40B7-8EA4-7EA5D555C4CB}">
      <dgm:prSet/>
      <dgm:spPr/>
      <dgm:t>
        <a:bodyPr/>
        <a:lstStyle/>
        <a:p>
          <a:endParaRPr lang="cs-CZ"/>
        </a:p>
      </dgm:t>
    </dgm:pt>
    <dgm:pt modelId="{7A7FF1C1-4AC8-46B1-B7DF-D1318C4ADDED}" type="pres">
      <dgm:prSet presAssocID="{37FF7B7B-829E-4C74-8EAC-F5A1FFBFA965}" presName="Name0" presStyleCnt="0">
        <dgm:presLayoutVars>
          <dgm:dir/>
          <dgm:animLvl val="lvl"/>
          <dgm:resizeHandles val="exact"/>
        </dgm:presLayoutVars>
      </dgm:prSet>
      <dgm:spPr/>
    </dgm:pt>
    <dgm:pt modelId="{42141C74-3300-4ADD-AF8B-96058F4B37DB}" type="pres">
      <dgm:prSet presAssocID="{1FB77138-97A5-4BD3-A2D4-2C8635361EDF}" presName="parTxOnly" presStyleLbl="node1" presStyleIdx="0" presStyleCnt="3" custLinFactNeighborX="11538" custLinFactNeighborY="819">
        <dgm:presLayoutVars>
          <dgm:chMax val="0"/>
          <dgm:chPref val="0"/>
          <dgm:bulletEnabled val="1"/>
        </dgm:presLayoutVars>
      </dgm:prSet>
      <dgm:spPr/>
    </dgm:pt>
    <dgm:pt modelId="{3CE426B1-203E-44E8-8E2E-5B994D924535}" type="pres">
      <dgm:prSet presAssocID="{ECE371CB-9D8F-4D6C-BFAF-3C86C7262852}" presName="parTxOnlySpace" presStyleCnt="0"/>
      <dgm:spPr/>
    </dgm:pt>
    <dgm:pt modelId="{F4E97F12-2D88-4188-BDCE-2D21D6C58608}" type="pres">
      <dgm:prSet presAssocID="{3A6841D0-7FD2-443A-A4D1-E133A4D4E61F}" presName="parTxOnly" presStyleLbl="node1" presStyleIdx="1" presStyleCnt="3" custLinFactNeighborY="-42">
        <dgm:presLayoutVars>
          <dgm:chMax val="0"/>
          <dgm:chPref val="0"/>
          <dgm:bulletEnabled val="1"/>
        </dgm:presLayoutVars>
      </dgm:prSet>
      <dgm:spPr/>
    </dgm:pt>
    <dgm:pt modelId="{07C55A49-DC37-44A8-830A-BA89A4D81C5C}" type="pres">
      <dgm:prSet presAssocID="{72823BD2-2F65-4861-A1A8-D48725D006E3}" presName="parTxOnlySpace" presStyleCnt="0"/>
      <dgm:spPr/>
    </dgm:pt>
    <dgm:pt modelId="{9A8B0AA5-637C-4C06-AB55-D3DA3EF106D6}" type="pres">
      <dgm:prSet presAssocID="{788AF315-65A0-4FE8-9FB7-4B46CFBD023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FD9D421-16F6-464A-BE8F-BDC55AA2E5FD}" type="presOf" srcId="{788AF315-65A0-4FE8-9FB7-4B46CFBD0233}" destId="{9A8B0AA5-637C-4C06-AB55-D3DA3EF106D6}" srcOrd="0" destOrd="0" presId="urn:microsoft.com/office/officeart/2005/8/layout/chevron1"/>
    <dgm:cxn modelId="{E57DB023-A5FF-42B7-B1AB-64489AFFD21F}" srcId="{37FF7B7B-829E-4C74-8EAC-F5A1FFBFA965}" destId="{3A6841D0-7FD2-443A-A4D1-E133A4D4E61F}" srcOrd="1" destOrd="0" parTransId="{4FD93EF7-4005-451D-B854-297CC1FD69A4}" sibTransId="{72823BD2-2F65-4861-A1A8-D48725D006E3}"/>
    <dgm:cxn modelId="{9137225D-CB6D-4969-AF40-26316F258C1C}" type="presOf" srcId="{3A6841D0-7FD2-443A-A4D1-E133A4D4E61F}" destId="{F4E97F12-2D88-4188-BDCE-2D21D6C58608}" srcOrd="0" destOrd="0" presId="urn:microsoft.com/office/officeart/2005/8/layout/chevron1"/>
    <dgm:cxn modelId="{D1381C4A-3B0E-4E1F-9E3A-26685FAC22A3}" type="presOf" srcId="{1FB77138-97A5-4BD3-A2D4-2C8635361EDF}" destId="{42141C74-3300-4ADD-AF8B-96058F4B37DB}" srcOrd="0" destOrd="0" presId="urn:microsoft.com/office/officeart/2005/8/layout/chevron1"/>
    <dgm:cxn modelId="{8FE2B56A-AB64-4851-9E17-F182A550BAD4}" srcId="{37FF7B7B-829E-4C74-8EAC-F5A1FFBFA965}" destId="{1FB77138-97A5-4BD3-A2D4-2C8635361EDF}" srcOrd="0" destOrd="0" parTransId="{9A4D03B7-D79C-4288-8F9F-DB7CE2D94A91}" sibTransId="{ECE371CB-9D8F-4D6C-BFAF-3C86C7262852}"/>
    <dgm:cxn modelId="{C10A2196-92E2-40B7-8EA4-7EA5D555C4CB}" srcId="{37FF7B7B-829E-4C74-8EAC-F5A1FFBFA965}" destId="{788AF315-65A0-4FE8-9FB7-4B46CFBD0233}" srcOrd="2" destOrd="0" parTransId="{B4384653-78C0-4764-B1AA-DF4A5552C1A5}" sibTransId="{E433D591-120D-4D89-AE63-E8CE9C0739A9}"/>
    <dgm:cxn modelId="{862B3CBB-DA2C-4963-A8A0-8A1BD035782F}" type="presOf" srcId="{37FF7B7B-829E-4C74-8EAC-F5A1FFBFA965}" destId="{7A7FF1C1-4AC8-46B1-B7DF-D1318C4ADDED}" srcOrd="0" destOrd="0" presId="urn:microsoft.com/office/officeart/2005/8/layout/chevron1"/>
    <dgm:cxn modelId="{F39EC0CC-E781-4AA0-9B90-E5702570DF2D}" type="presParOf" srcId="{7A7FF1C1-4AC8-46B1-B7DF-D1318C4ADDED}" destId="{42141C74-3300-4ADD-AF8B-96058F4B37DB}" srcOrd="0" destOrd="0" presId="urn:microsoft.com/office/officeart/2005/8/layout/chevron1"/>
    <dgm:cxn modelId="{25C3DC29-E678-4662-8393-2D5DFC9959DA}" type="presParOf" srcId="{7A7FF1C1-4AC8-46B1-B7DF-D1318C4ADDED}" destId="{3CE426B1-203E-44E8-8E2E-5B994D924535}" srcOrd="1" destOrd="0" presId="urn:microsoft.com/office/officeart/2005/8/layout/chevron1"/>
    <dgm:cxn modelId="{7313426C-5F4A-4DAF-ADCD-0CE42845736E}" type="presParOf" srcId="{7A7FF1C1-4AC8-46B1-B7DF-D1318C4ADDED}" destId="{F4E97F12-2D88-4188-BDCE-2D21D6C58608}" srcOrd="2" destOrd="0" presId="urn:microsoft.com/office/officeart/2005/8/layout/chevron1"/>
    <dgm:cxn modelId="{3D11EB17-FCB6-4434-BDF9-B703F13F414B}" type="presParOf" srcId="{7A7FF1C1-4AC8-46B1-B7DF-D1318C4ADDED}" destId="{07C55A49-DC37-44A8-830A-BA89A4D81C5C}" srcOrd="3" destOrd="0" presId="urn:microsoft.com/office/officeart/2005/8/layout/chevron1"/>
    <dgm:cxn modelId="{90DE9E05-76B7-4EF0-93DE-80A864C4BFDF}" type="presParOf" srcId="{7A7FF1C1-4AC8-46B1-B7DF-D1318C4ADDED}" destId="{9A8B0AA5-637C-4C06-AB55-D3DA3EF106D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7DA3AA-396D-4724-8E05-E7E23173EE01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074AE97-DECD-45FC-AEF3-157A970CD5D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cs-CZ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LEGISLATIVA</a:t>
          </a:r>
          <a:r>
            <a:rPr lang="cs-CZ" sz="1800" dirty="0">
              <a:solidFill>
                <a:schemeClr val="bg1"/>
              </a:solidFill>
            </a:rPr>
            <a:t> </a:t>
          </a:r>
        </a:p>
      </dgm:t>
    </dgm:pt>
    <dgm:pt modelId="{B5D7CA45-BC5F-4E95-BD28-0358CBC836DB}" type="parTrans" cxnId="{E4DCF04F-B766-4198-8BAC-9EEF1700977A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EB8B764E-ECC0-4D30-B0D4-9935F849C23E}" type="sibTrans" cxnId="{E4DCF04F-B766-4198-8BAC-9EEF1700977A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E2D9DD37-6462-496D-B85F-1BBDC2892256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informace týkající se připravované i stávající legislativy včetně jejího výkladu</a:t>
          </a:r>
        </a:p>
      </dgm:t>
    </dgm:pt>
    <dgm:pt modelId="{FFA1880A-CA3D-45B4-87E6-2B9474791BE7}" type="parTrans" cxnId="{E757A0E2-AB6F-4D6C-A3AA-E76626456164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13856A4F-9837-4FB4-9D11-58AF7FBA1F16}" type="sibTrans" cxnId="{E757A0E2-AB6F-4D6C-A3AA-E76626456164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361443F6-D141-4B5A-A17E-6F11C92BCC81}">
      <dgm:prSet custT="1"/>
      <dgm:spPr>
        <a:solidFill>
          <a:schemeClr val="accent1"/>
        </a:solidFill>
      </dgm:spPr>
      <dgm:t>
        <a:bodyPr/>
        <a:lstStyle/>
        <a:p>
          <a:r>
            <a: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jednotlivé metodiky k výkonu agend veřejné správy, informace k připravované legislativě, odkaz na elektronickou Sbírku zákonů, Zákon o obcích a jeho výklad </a:t>
          </a:r>
        </a:p>
      </dgm:t>
    </dgm:pt>
    <dgm:pt modelId="{AF856272-010A-40BD-B8C9-99DDD4424DD9}" type="parTrans" cxnId="{5C453D83-5306-4C05-8BD0-B76C03B91144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33BD7862-D8E1-47FC-BF0F-4FB5B072BE71}" type="sibTrans" cxnId="{5C453D83-5306-4C05-8BD0-B76C03B91144}">
      <dgm:prSet/>
      <dgm:spPr/>
      <dgm:t>
        <a:bodyPr/>
        <a:lstStyle/>
        <a:p>
          <a:endParaRPr lang="cs-CZ">
            <a:solidFill>
              <a:schemeClr val="bg1"/>
            </a:solidFill>
          </a:endParaRPr>
        </a:p>
      </dgm:t>
    </dgm:pt>
    <dgm:pt modelId="{E4A621CB-1443-4ED5-A15A-3B08ABC2BD8E}" type="pres">
      <dgm:prSet presAssocID="{AF7DA3AA-396D-4724-8E05-E7E23173EE01}" presName="Name0" presStyleCnt="0">
        <dgm:presLayoutVars>
          <dgm:dir/>
          <dgm:animLvl val="lvl"/>
          <dgm:resizeHandles val="exact"/>
        </dgm:presLayoutVars>
      </dgm:prSet>
      <dgm:spPr/>
    </dgm:pt>
    <dgm:pt modelId="{59307E28-F07D-408D-97C6-B8DCAFCA6B6F}" type="pres">
      <dgm:prSet presAssocID="{E074AE97-DECD-45FC-AEF3-157A970CD5D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06738DD-63E3-448F-BFF4-5C9BB2560985}" type="pres">
      <dgm:prSet presAssocID="{EB8B764E-ECC0-4D30-B0D4-9935F849C23E}" presName="parTxOnlySpace" presStyleCnt="0"/>
      <dgm:spPr/>
    </dgm:pt>
    <dgm:pt modelId="{667DE066-7B89-4585-8DB9-EF15355AE061}" type="pres">
      <dgm:prSet presAssocID="{E2D9DD37-6462-496D-B85F-1BBDC289225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BE5A0D2-2442-42FB-840B-5E5665DEC41E}" type="pres">
      <dgm:prSet presAssocID="{13856A4F-9837-4FB4-9D11-58AF7FBA1F16}" presName="parTxOnlySpace" presStyleCnt="0"/>
      <dgm:spPr/>
    </dgm:pt>
    <dgm:pt modelId="{CF1952C4-8B3E-4C1B-9D48-90D2DBACBE22}" type="pres">
      <dgm:prSet presAssocID="{361443F6-D141-4B5A-A17E-6F11C92BCC8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ECD3E11-C909-431C-B728-FCED12143744}" type="presOf" srcId="{AF7DA3AA-396D-4724-8E05-E7E23173EE01}" destId="{E4A621CB-1443-4ED5-A15A-3B08ABC2BD8E}" srcOrd="0" destOrd="0" presId="urn:microsoft.com/office/officeart/2005/8/layout/chevron1"/>
    <dgm:cxn modelId="{A4BF5B1C-35A4-4820-811F-BDB5E99FC411}" type="presOf" srcId="{361443F6-D141-4B5A-A17E-6F11C92BCC81}" destId="{CF1952C4-8B3E-4C1B-9D48-90D2DBACBE22}" srcOrd="0" destOrd="0" presId="urn:microsoft.com/office/officeart/2005/8/layout/chevron1"/>
    <dgm:cxn modelId="{E4DCF04F-B766-4198-8BAC-9EEF1700977A}" srcId="{AF7DA3AA-396D-4724-8E05-E7E23173EE01}" destId="{E074AE97-DECD-45FC-AEF3-157A970CD5DF}" srcOrd="0" destOrd="0" parTransId="{B5D7CA45-BC5F-4E95-BD28-0358CBC836DB}" sibTransId="{EB8B764E-ECC0-4D30-B0D4-9935F849C23E}"/>
    <dgm:cxn modelId="{5C453D83-5306-4C05-8BD0-B76C03B91144}" srcId="{AF7DA3AA-396D-4724-8E05-E7E23173EE01}" destId="{361443F6-D141-4B5A-A17E-6F11C92BCC81}" srcOrd="2" destOrd="0" parTransId="{AF856272-010A-40BD-B8C9-99DDD4424DD9}" sibTransId="{33BD7862-D8E1-47FC-BF0F-4FB5B072BE71}"/>
    <dgm:cxn modelId="{87ECFFA2-4AAD-44EB-AACB-9A546D293370}" type="presOf" srcId="{E2D9DD37-6462-496D-B85F-1BBDC2892256}" destId="{667DE066-7B89-4585-8DB9-EF15355AE061}" srcOrd="0" destOrd="0" presId="urn:microsoft.com/office/officeart/2005/8/layout/chevron1"/>
    <dgm:cxn modelId="{E757A0E2-AB6F-4D6C-A3AA-E76626456164}" srcId="{AF7DA3AA-396D-4724-8E05-E7E23173EE01}" destId="{E2D9DD37-6462-496D-B85F-1BBDC2892256}" srcOrd="1" destOrd="0" parTransId="{FFA1880A-CA3D-45B4-87E6-2B9474791BE7}" sibTransId="{13856A4F-9837-4FB4-9D11-58AF7FBA1F16}"/>
    <dgm:cxn modelId="{1B6899EE-939A-4DE0-9950-0B8371F9DFC0}" type="presOf" srcId="{E074AE97-DECD-45FC-AEF3-157A970CD5DF}" destId="{59307E28-F07D-408D-97C6-B8DCAFCA6B6F}" srcOrd="0" destOrd="0" presId="urn:microsoft.com/office/officeart/2005/8/layout/chevron1"/>
    <dgm:cxn modelId="{990F214B-EA35-4974-B2A3-0582C378F683}" type="presParOf" srcId="{E4A621CB-1443-4ED5-A15A-3B08ABC2BD8E}" destId="{59307E28-F07D-408D-97C6-B8DCAFCA6B6F}" srcOrd="0" destOrd="0" presId="urn:microsoft.com/office/officeart/2005/8/layout/chevron1"/>
    <dgm:cxn modelId="{992DC3FC-4F0F-4E88-8DFA-8AF274ABB1A0}" type="presParOf" srcId="{E4A621CB-1443-4ED5-A15A-3B08ABC2BD8E}" destId="{906738DD-63E3-448F-BFF4-5C9BB2560985}" srcOrd="1" destOrd="0" presId="urn:microsoft.com/office/officeart/2005/8/layout/chevron1"/>
    <dgm:cxn modelId="{A0C75310-E0B9-4D7A-8CEE-133DF91C046A}" type="presParOf" srcId="{E4A621CB-1443-4ED5-A15A-3B08ABC2BD8E}" destId="{667DE066-7B89-4585-8DB9-EF15355AE061}" srcOrd="2" destOrd="0" presId="urn:microsoft.com/office/officeart/2005/8/layout/chevron1"/>
    <dgm:cxn modelId="{BFF3B437-7A4D-4955-988A-26AB9B0AE199}" type="presParOf" srcId="{E4A621CB-1443-4ED5-A15A-3B08ABC2BD8E}" destId="{1BE5A0D2-2442-42FB-840B-5E5665DEC41E}" srcOrd="3" destOrd="0" presId="urn:microsoft.com/office/officeart/2005/8/layout/chevron1"/>
    <dgm:cxn modelId="{91492255-BC2E-40A2-8B2A-1C373475D677}" type="presParOf" srcId="{E4A621CB-1443-4ED5-A15A-3B08ABC2BD8E}" destId="{CF1952C4-8B3E-4C1B-9D48-90D2DBACBE2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4C7ADF-AF8C-45FF-8CB9-B7351D27A98F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8EF19F6-4FB6-4CA2-B882-79D381AD0175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cs-CZ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JSEM ZASTUPITEL/</a:t>
          </a:r>
        </a:p>
        <a:p>
          <a:r>
            <a:rPr lang="cs-CZ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STAROSTA</a:t>
          </a:r>
        </a:p>
      </dgm:t>
    </dgm:pt>
    <dgm:pt modelId="{4CF4ED7D-C8F3-44A7-9D6D-852120005E1B}" type="parTrans" cxnId="{175414E5-45C6-4F99-8443-8C34BE526968}">
      <dgm:prSet/>
      <dgm:spPr/>
      <dgm:t>
        <a:bodyPr/>
        <a:lstStyle/>
        <a:p>
          <a:endParaRPr lang="cs-CZ"/>
        </a:p>
      </dgm:t>
    </dgm:pt>
    <dgm:pt modelId="{2D10219D-5644-4925-B5CC-E063DA04BFB6}" type="sibTrans" cxnId="{175414E5-45C6-4F99-8443-8C34BE526968}">
      <dgm:prSet/>
      <dgm:spPr/>
      <dgm:t>
        <a:bodyPr/>
        <a:lstStyle/>
        <a:p>
          <a:endParaRPr lang="cs-CZ"/>
        </a:p>
      </dgm:t>
    </dgm:pt>
    <dgm:pt modelId="{ECCC4F96-8CC6-449A-900E-FFF9EDEBE27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informace pro nově zvolené či stávající zastupitele a starosty</a:t>
          </a:r>
        </a:p>
      </dgm:t>
    </dgm:pt>
    <dgm:pt modelId="{3E93E79D-1EF5-4302-9D24-9E70F99523C0}" type="parTrans" cxnId="{911BDB73-E5E8-41C2-9EAD-E103F4E6C36E}">
      <dgm:prSet/>
      <dgm:spPr/>
      <dgm:t>
        <a:bodyPr/>
        <a:lstStyle/>
        <a:p>
          <a:endParaRPr lang="cs-CZ"/>
        </a:p>
      </dgm:t>
    </dgm:pt>
    <dgm:pt modelId="{2869F05B-4EB0-4621-AA29-A0F76A01250E}" type="sibTrans" cxnId="{911BDB73-E5E8-41C2-9EAD-E103F4E6C36E}">
      <dgm:prSet/>
      <dgm:spPr/>
      <dgm:t>
        <a:bodyPr/>
        <a:lstStyle/>
        <a:p>
          <a:endParaRPr lang="cs-CZ"/>
        </a:p>
      </dgm:t>
    </dgm:pt>
    <dgm:pt modelId="{508A386A-D02A-45E2-B1BE-B0FEFE108F1D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cs-CZ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přehled o rozsahu jejich činnosti, práv a povinností, ETR metodiky</a:t>
          </a:r>
        </a:p>
      </dgm:t>
    </dgm:pt>
    <dgm:pt modelId="{241ADAE0-74AA-4D65-9CFC-49CF240C9121}" type="parTrans" cxnId="{9907B04D-3648-4D30-98D2-F81FB8BFAC32}">
      <dgm:prSet/>
      <dgm:spPr/>
      <dgm:t>
        <a:bodyPr/>
        <a:lstStyle/>
        <a:p>
          <a:endParaRPr lang="cs-CZ"/>
        </a:p>
      </dgm:t>
    </dgm:pt>
    <dgm:pt modelId="{B83C8DB2-3E45-44F9-B814-420791099C01}" type="sibTrans" cxnId="{9907B04D-3648-4D30-98D2-F81FB8BFAC32}">
      <dgm:prSet/>
      <dgm:spPr/>
      <dgm:t>
        <a:bodyPr/>
        <a:lstStyle/>
        <a:p>
          <a:endParaRPr lang="cs-CZ"/>
        </a:p>
      </dgm:t>
    </dgm:pt>
    <dgm:pt modelId="{66B0E6CA-159E-4D89-BC26-C2AA298A9EE5}" type="pres">
      <dgm:prSet presAssocID="{124C7ADF-AF8C-45FF-8CB9-B7351D27A98F}" presName="Name0" presStyleCnt="0">
        <dgm:presLayoutVars>
          <dgm:dir/>
          <dgm:animLvl val="lvl"/>
          <dgm:resizeHandles val="exact"/>
        </dgm:presLayoutVars>
      </dgm:prSet>
      <dgm:spPr/>
    </dgm:pt>
    <dgm:pt modelId="{593779FF-FC78-44B1-AFFA-F09FA7E4973A}" type="pres">
      <dgm:prSet presAssocID="{D8EF19F6-4FB6-4CA2-B882-79D381AD0175}" presName="parTxOnly" presStyleLbl="node1" presStyleIdx="0" presStyleCnt="3" custLinFactNeighborX="-821">
        <dgm:presLayoutVars>
          <dgm:chMax val="0"/>
          <dgm:chPref val="0"/>
          <dgm:bulletEnabled val="1"/>
        </dgm:presLayoutVars>
      </dgm:prSet>
      <dgm:spPr/>
    </dgm:pt>
    <dgm:pt modelId="{A308B379-33A1-4BA7-8391-D6705E706ED3}" type="pres">
      <dgm:prSet presAssocID="{2D10219D-5644-4925-B5CC-E063DA04BFB6}" presName="parTxOnlySpace" presStyleCnt="0"/>
      <dgm:spPr/>
    </dgm:pt>
    <dgm:pt modelId="{6B8E2419-16C1-482A-9A4A-99DA02DB2643}" type="pres">
      <dgm:prSet presAssocID="{ECCC4F96-8CC6-449A-900E-FFF9EDEBE27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3E2777D-76EF-4484-AFAE-AC3D2B7083F8}" type="pres">
      <dgm:prSet presAssocID="{2869F05B-4EB0-4621-AA29-A0F76A01250E}" presName="parTxOnlySpace" presStyleCnt="0"/>
      <dgm:spPr/>
    </dgm:pt>
    <dgm:pt modelId="{305D331B-A383-4327-842E-17DE3951D125}" type="pres">
      <dgm:prSet presAssocID="{508A386A-D02A-45E2-B1BE-B0FEFE108F1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6B68D67-CC32-4885-B2DF-2F67FED3B538}" type="presOf" srcId="{124C7ADF-AF8C-45FF-8CB9-B7351D27A98F}" destId="{66B0E6CA-159E-4D89-BC26-C2AA298A9EE5}" srcOrd="0" destOrd="0" presId="urn:microsoft.com/office/officeart/2005/8/layout/chevron1"/>
    <dgm:cxn modelId="{9907B04D-3648-4D30-98D2-F81FB8BFAC32}" srcId="{124C7ADF-AF8C-45FF-8CB9-B7351D27A98F}" destId="{508A386A-D02A-45E2-B1BE-B0FEFE108F1D}" srcOrd="2" destOrd="0" parTransId="{241ADAE0-74AA-4D65-9CFC-49CF240C9121}" sibTransId="{B83C8DB2-3E45-44F9-B814-420791099C01}"/>
    <dgm:cxn modelId="{911BDB73-E5E8-41C2-9EAD-E103F4E6C36E}" srcId="{124C7ADF-AF8C-45FF-8CB9-B7351D27A98F}" destId="{ECCC4F96-8CC6-449A-900E-FFF9EDEBE279}" srcOrd="1" destOrd="0" parTransId="{3E93E79D-1EF5-4302-9D24-9E70F99523C0}" sibTransId="{2869F05B-4EB0-4621-AA29-A0F76A01250E}"/>
    <dgm:cxn modelId="{DB2F24BF-609B-49A8-BB99-7D7232F7F480}" type="presOf" srcId="{D8EF19F6-4FB6-4CA2-B882-79D381AD0175}" destId="{593779FF-FC78-44B1-AFFA-F09FA7E4973A}" srcOrd="0" destOrd="0" presId="urn:microsoft.com/office/officeart/2005/8/layout/chevron1"/>
    <dgm:cxn modelId="{186945CB-5175-4824-AE55-2C881535B208}" type="presOf" srcId="{ECCC4F96-8CC6-449A-900E-FFF9EDEBE279}" destId="{6B8E2419-16C1-482A-9A4A-99DA02DB2643}" srcOrd="0" destOrd="0" presId="urn:microsoft.com/office/officeart/2005/8/layout/chevron1"/>
    <dgm:cxn modelId="{175414E5-45C6-4F99-8443-8C34BE526968}" srcId="{124C7ADF-AF8C-45FF-8CB9-B7351D27A98F}" destId="{D8EF19F6-4FB6-4CA2-B882-79D381AD0175}" srcOrd="0" destOrd="0" parTransId="{4CF4ED7D-C8F3-44A7-9D6D-852120005E1B}" sibTransId="{2D10219D-5644-4925-B5CC-E063DA04BFB6}"/>
    <dgm:cxn modelId="{972417EC-A5CF-42D5-A57B-4BC802D9F629}" type="presOf" srcId="{508A386A-D02A-45E2-B1BE-B0FEFE108F1D}" destId="{305D331B-A383-4327-842E-17DE3951D125}" srcOrd="0" destOrd="0" presId="urn:microsoft.com/office/officeart/2005/8/layout/chevron1"/>
    <dgm:cxn modelId="{7F7028E8-4A82-44CC-AF65-73E275CD79D1}" type="presParOf" srcId="{66B0E6CA-159E-4D89-BC26-C2AA298A9EE5}" destId="{593779FF-FC78-44B1-AFFA-F09FA7E4973A}" srcOrd="0" destOrd="0" presId="urn:microsoft.com/office/officeart/2005/8/layout/chevron1"/>
    <dgm:cxn modelId="{81309A47-A05E-4198-B2B2-131D1FC179BD}" type="presParOf" srcId="{66B0E6CA-159E-4D89-BC26-C2AA298A9EE5}" destId="{A308B379-33A1-4BA7-8391-D6705E706ED3}" srcOrd="1" destOrd="0" presId="urn:microsoft.com/office/officeart/2005/8/layout/chevron1"/>
    <dgm:cxn modelId="{CD40F3AD-3676-4F5A-9744-712023369927}" type="presParOf" srcId="{66B0E6CA-159E-4D89-BC26-C2AA298A9EE5}" destId="{6B8E2419-16C1-482A-9A4A-99DA02DB2643}" srcOrd="2" destOrd="0" presId="urn:microsoft.com/office/officeart/2005/8/layout/chevron1"/>
    <dgm:cxn modelId="{892D7570-8BEC-434F-AB78-EF3C4A13C657}" type="presParOf" srcId="{66B0E6CA-159E-4D89-BC26-C2AA298A9EE5}" destId="{33E2777D-76EF-4484-AFAE-AC3D2B7083F8}" srcOrd="3" destOrd="0" presId="urn:microsoft.com/office/officeart/2005/8/layout/chevron1"/>
    <dgm:cxn modelId="{0DCB605D-B6A9-404E-8C8A-353F5D96D61E}" type="presParOf" srcId="{66B0E6CA-159E-4D89-BC26-C2AA298A9EE5}" destId="{305D331B-A383-4327-842E-17DE3951D12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1963C04-27F7-4E51-9C37-DF11FAF6DE8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E792B0E-765A-4175-976C-CAF03F35CFF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ucelený přehled a základní informace o všech dotačních titulech</a:t>
          </a:r>
        </a:p>
      </dgm:t>
    </dgm:pt>
    <dgm:pt modelId="{549926CC-ECFB-45CA-B8CF-C7B59A2791C8}" type="parTrans" cxnId="{038B1A3A-6E54-4973-A4CB-13AE4B1E5B06}">
      <dgm:prSet/>
      <dgm:spPr/>
      <dgm:t>
        <a:bodyPr/>
        <a:lstStyle/>
        <a:p>
          <a:endParaRPr lang="cs-CZ"/>
        </a:p>
      </dgm:t>
    </dgm:pt>
    <dgm:pt modelId="{38D06ECA-23F7-4876-8457-D69F121C0CFD}" type="sibTrans" cxnId="{038B1A3A-6E54-4973-A4CB-13AE4B1E5B06}">
      <dgm:prSet/>
      <dgm:spPr/>
      <dgm:t>
        <a:bodyPr/>
        <a:lstStyle/>
        <a:p>
          <a:endParaRPr lang="cs-CZ"/>
        </a:p>
      </dgm:t>
    </dgm:pt>
    <dgm:pt modelId="{BECCF3FD-7911-40C3-B9A1-C4321DF5B10B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000" dirty="0">
              <a:latin typeface="Arial" panose="020B0604020202020204" pitchFamily="34" charset="0"/>
              <a:cs typeface="Arial" panose="020B0604020202020204" pitchFamily="34" charset="0"/>
            </a:rPr>
            <a:t>seznam dotačních výzev, odkazy na jednotlivé dotační tituly, novinky z oblastí dotací</a:t>
          </a:r>
        </a:p>
      </dgm:t>
    </dgm:pt>
    <dgm:pt modelId="{785F652B-DE65-4FA2-8686-7D5C0DF2DB34}" type="parTrans" cxnId="{4C97BC0F-D485-4EB3-B6AF-E3C1D3AC7225}">
      <dgm:prSet/>
      <dgm:spPr/>
      <dgm:t>
        <a:bodyPr/>
        <a:lstStyle/>
        <a:p>
          <a:endParaRPr lang="cs-CZ"/>
        </a:p>
      </dgm:t>
    </dgm:pt>
    <dgm:pt modelId="{FA7EB68E-9E50-406A-85F8-1CDE1EFB195B}" type="sibTrans" cxnId="{4C97BC0F-D485-4EB3-B6AF-E3C1D3AC7225}">
      <dgm:prSet/>
      <dgm:spPr/>
      <dgm:t>
        <a:bodyPr/>
        <a:lstStyle/>
        <a:p>
          <a:endParaRPr lang="cs-CZ"/>
        </a:p>
      </dgm:t>
    </dgm:pt>
    <dgm:pt modelId="{253BD35A-CD9A-4E47-982E-842933E8AE36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cs-CZ" sz="1400" b="1" dirty="0">
              <a:latin typeface="Arial" panose="020B0604020202020204" pitchFamily="34" charset="0"/>
              <a:cs typeface="Arial" panose="020B0604020202020204" pitchFamily="34" charset="0"/>
            </a:rPr>
            <a:t>DOTACE</a:t>
          </a:r>
          <a:endParaRPr lang="cs-CZ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80B953-2834-4C2C-8F93-0009DD2778F6}" type="sibTrans" cxnId="{084429F9-DE5B-4881-8F3E-2494757C659A}">
      <dgm:prSet/>
      <dgm:spPr/>
      <dgm:t>
        <a:bodyPr/>
        <a:lstStyle/>
        <a:p>
          <a:endParaRPr lang="cs-CZ"/>
        </a:p>
      </dgm:t>
    </dgm:pt>
    <dgm:pt modelId="{9ED96925-18B4-4DD3-AE38-DF42673E7B1B}" type="parTrans" cxnId="{084429F9-DE5B-4881-8F3E-2494757C659A}">
      <dgm:prSet/>
      <dgm:spPr/>
      <dgm:t>
        <a:bodyPr/>
        <a:lstStyle/>
        <a:p>
          <a:endParaRPr lang="cs-CZ"/>
        </a:p>
      </dgm:t>
    </dgm:pt>
    <dgm:pt modelId="{93DF25AA-FD41-456B-A34E-D78762ECCF66}" type="pres">
      <dgm:prSet presAssocID="{D1963C04-27F7-4E51-9C37-DF11FAF6DE8D}" presName="Name0" presStyleCnt="0">
        <dgm:presLayoutVars>
          <dgm:dir/>
          <dgm:animLvl val="lvl"/>
          <dgm:resizeHandles val="exact"/>
        </dgm:presLayoutVars>
      </dgm:prSet>
      <dgm:spPr/>
    </dgm:pt>
    <dgm:pt modelId="{310FB1A7-2F85-4D30-AC81-6AD7F50E5043}" type="pres">
      <dgm:prSet presAssocID="{253BD35A-CD9A-4E47-982E-842933E8AE3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3ABC98D-DEAD-4565-BC93-26DBB48E5C03}" type="pres">
      <dgm:prSet presAssocID="{F080B953-2834-4C2C-8F93-0009DD2778F6}" presName="parTxOnlySpace" presStyleCnt="0"/>
      <dgm:spPr/>
    </dgm:pt>
    <dgm:pt modelId="{2A6CEB8B-D93D-4CA4-AAC1-047E28AB254C}" type="pres">
      <dgm:prSet presAssocID="{9E792B0E-765A-4175-976C-CAF03F35CFF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D3418D8-B368-4B26-B6E8-F4F6ED38C785}" type="pres">
      <dgm:prSet presAssocID="{38D06ECA-23F7-4876-8457-D69F121C0CFD}" presName="parTxOnlySpace" presStyleCnt="0"/>
      <dgm:spPr/>
    </dgm:pt>
    <dgm:pt modelId="{EB786590-08AF-4072-BC89-36C98EE6D195}" type="pres">
      <dgm:prSet presAssocID="{BECCF3FD-7911-40C3-B9A1-C4321DF5B10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C97BC0F-D485-4EB3-B6AF-E3C1D3AC7225}" srcId="{D1963C04-27F7-4E51-9C37-DF11FAF6DE8D}" destId="{BECCF3FD-7911-40C3-B9A1-C4321DF5B10B}" srcOrd="2" destOrd="0" parTransId="{785F652B-DE65-4FA2-8686-7D5C0DF2DB34}" sibTransId="{FA7EB68E-9E50-406A-85F8-1CDE1EFB195B}"/>
    <dgm:cxn modelId="{94F37129-0FA5-42C0-8DCD-7C87AC9EFB82}" type="presOf" srcId="{BECCF3FD-7911-40C3-B9A1-C4321DF5B10B}" destId="{EB786590-08AF-4072-BC89-36C98EE6D195}" srcOrd="0" destOrd="0" presId="urn:microsoft.com/office/officeart/2005/8/layout/chevron1"/>
    <dgm:cxn modelId="{038B1A3A-6E54-4973-A4CB-13AE4B1E5B06}" srcId="{D1963C04-27F7-4E51-9C37-DF11FAF6DE8D}" destId="{9E792B0E-765A-4175-976C-CAF03F35CFF5}" srcOrd="1" destOrd="0" parTransId="{549926CC-ECFB-45CA-B8CF-C7B59A2791C8}" sibTransId="{38D06ECA-23F7-4876-8457-D69F121C0CFD}"/>
    <dgm:cxn modelId="{0A704F66-41EE-4DEF-BDD0-BDD1B4C09AD0}" type="presOf" srcId="{253BD35A-CD9A-4E47-982E-842933E8AE36}" destId="{310FB1A7-2F85-4D30-AC81-6AD7F50E5043}" srcOrd="0" destOrd="0" presId="urn:microsoft.com/office/officeart/2005/8/layout/chevron1"/>
    <dgm:cxn modelId="{EE9B4079-BCC2-4C96-BDD6-37AD4B1A56C5}" type="presOf" srcId="{9E792B0E-765A-4175-976C-CAF03F35CFF5}" destId="{2A6CEB8B-D93D-4CA4-AAC1-047E28AB254C}" srcOrd="0" destOrd="0" presId="urn:microsoft.com/office/officeart/2005/8/layout/chevron1"/>
    <dgm:cxn modelId="{A28B3699-88AD-47E4-B85B-FD9B60E1D929}" type="presOf" srcId="{D1963C04-27F7-4E51-9C37-DF11FAF6DE8D}" destId="{93DF25AA-FD41-456B-A34E-D78762ECCF66}" srcOrd="0" destOrd="0" presId="urn:microsoft.com/office/officeart/2005/8/layout/chevron1"/>
    <dgm:cxn modelId="{084429F9-DE5B-4881-8F3E-2494757C659A}" srcId="{D1963C04-27F7-4E51-9C37-DF11FAF6DE8D}" destId="{253BD35A-CD9A-4E47-982E-842933E8AE36}" srcOrd="0" destOrd="0" parTransId="{9ED96925-18B4-4DD3-AE38-DF42673E7B1B}" sibTransId="{F080B953-2834-4C2C-8F93-0009DD2778F6}"/>
    <dgm:cxn modelId="{1ACA1684-18EF-4DF2-8231-4B6204F4D3E2}" type="presParOf" srcId="{93DF25AA-FD41-456B-A34E-D78762ECCF66}" destId="{310FB1A7-2F85-4D30-AC81-6AD7F50E5043}" srcOrd="0" destOrd="0" presId="urn:microsoft.com/office/officeart/2005/8/layout/chevron1"/>
    <dgm:cxn modelId="{9B5D9339-799D-4339-8998-5039C6276135}" type="presParOf" srcId="{93DF25AA-FD41-456B-A34E-D78762ECCF66}" destId="{D3ABC98D-DEAD-4565-BC93-26DBB48E5C03}" srcOrd="1" destOrd="0" presId="urn:microsoft.com/office/officeart/2005/8/layout/chevron1"/>
    <dgm:cxn modelId="{3DF54C1F-B6A0-4FD9-9B00-5548BBEFB2CD}" type="presParOf" srcId="{93DF25AA-FD41-456B-A34E-D78762ECCF66}" destId="{2A6CEB8B-D93D-4CA4-AAC1-047E28AB254C}" srcOrd="2" destOrd="0" presId="urn:microsoft.com/office/officeart/2005/8/layout/chevron1"/>
    <dgm:cxn modelId="{86B8A61B-5936-483E-A313-A314A5A4C747}" type="presParOf" srcId="{93DF25AA-FD41-456B-A34E-D78762ECCF66}" destId="{4D3418D8-B368-4B26-B6E8-F4F6ED38C785}" srcOrd="3" destOrd="0" presId="urn:microsoft.com/office/officeart/2005/8/layout/chevron1"/>
    <dgm:cxn modelId="{61F6885F-9382-4DCE-943F-D0E49A6BD3FD}" type="presParOf" srcId="{93DF25AA-FD41-456B-A34E-D78762ECCF66}" destId="{EB786590-08AF-4072-BC89-36C98EE6D19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BFE67-6790-482A-B74F-42680BC5284A}">
      <dsp:nvSpPr>
        <dsp:cNvPr id="0" name=""/>
        <dsp:cNvSpPr/>
      </dsp:nvSpPr>
      <dsp:spPr>
        <a:xfrm>
          <a:off x="678202" y="2061"/>
          <a:ext cx="2773006" cy="2773006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Portál na jednom důvěryhodném místě uceleně propojí </a:t>
          </a:r>
          <a:r>
            <a:rPr lang="cs-CZ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relevantní oficiální informační zdroje státní správy,</a:t>
          </a:r>
          <a:r>
            <a:rPr lang="cs-CZ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na kterých jednotlivé resorty prezentují své agendy.</a:t>
          </a:r>
        </a:p>
      </dsp:txBody>
      <dsp:txXfrm>
        <a:off x="1084299" y="408158"/>
        <a:ext cx="1960812" cy="19608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BFE31-BA61-4A95-8A16-193D1798D50F}">
      <dsp:nvSpPr>
        <dsp:cNvPr id="0" name=""/>
        <dsp:cNvSpPr/>
      </dsp:nvSpPr>
      <dsp:spPr>
        <a:xfrm>
          <a:off x="3822" y="169720"/>
          <a:ext cx="2285125" cy="914050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latin typeface="Arial" panose="020B0604020202020204" pitchFamily="34" charset="0"/>
              <a:cs typeface="Arial" panose="020B0604020202020204" pitchFamily="34" charset="0"/>
            </a:rPr>
            <a:t>NOVINKY VE VS </a:t>
          </a:r>
          <a:endParaRPr lang="cs-CZ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0847" y="169720"/>
        <a:ext cx="1371075" cy="914050"/>
      </dsp:txXfrm>
    </dsp:sp>
    <dsp:sp modelId="{11A7E1A1-072D-41C1-BDCD-49B1C1CF45AD}">
      <dsp:nvSpPr>
        <dsp:cNvPr id="0" name=""/>
        <dsp:cNvSpPr/>
      </dsp:nvSpPr>
      <dsp:spPr>
        <a:xfrm>
          <a:off x="2064258" y="164976"/>
          <a:ext cx="2285125" cy="914050"/>
        </a:xfrm>
        <a:prstGeom prst="chevron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aktuality z veřejné správy, novinky týkající se ÚSC/obcí a jednotlivá vydání časopisů z této oblasti</a:t>
          </a:r>
        </a:p>
      </dsp:txBody>
      <dsp:txXfrm>
        <a:off x="2521283" y="164976"/>
        <a:ext cx="1371075" cy="9140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F8821-D64E-4868-A2A1-8C4466020062}">
      <dsp:nvSpPr>
        <dsp:cNvPr id="0" name=""/>
        <dsp:cNvSpPr/>
      </dsp:nvSpPr>
      <dsp:spPr>
        <a:xfrm>
          <a:off x="0" y="433301"/>
          <a:ext cx="2315017" cy="926007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ROZVOJ OBCE</a:t>
          </a:r>
        </a:p>
      </dsp:txBody>
      <dsp:txXfrm>
        <a:off x="463004" y="433301"/>
        <a:ext cx="1389010" cy="926007"/>
      </dsp:txXfrm>
    </dsp:sp>
    <dsp:sp modelId="{0A62C934-0CED-4604-8C69-2BED49CCF167}">
      <dsp:nvSpPr>
        <dsp:cNvPr id="0" name=""/>
        <dsp:cNvSpPr/>
      </dsp:nvSpPr>
      <dsp:spPr>
        <a:xfrm>
          <a:off x="2085416" y="450811"/>
          <a:ext cx="2315017" cy="926007"/>
        </a:xfrm>
        <a:prstGeom prst="chevron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informace o strategickém řízení, územním plánování i udržitelnosti</a:t>
          </a:r>
        </a:p>
      </dsp:txBody>
      <dsp:txXfrm>
        <a:off x="2548420" y="450811"/>
        <a:ext cx="1389010" cy="926007"/>
      </dsp:txXfrm>
    </dsp:sp>
    <dsp:sp modelId="{7D626533-6A7D-4955-B2EA-FFC6D8F134C7}">
      <dsp:nvSpPr>
        <dsp:cNvPr id="0" name=""/>
        <dsp:cNvSpPr/>
      </dsp:nvSpPr>
      <dsp:spPr>
        <a:xfrm>
          <a:off x="4168932" y="450811"/>
          <a:ext cx="2315017" cy="92600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latin typeface="Arial" panose="020B0604020202020204" pitchFamily="34" charset="0"/>
              <a:cs typeface="Arial" panose="020B0604020202020204" pitchFamily="34" charset="0"/>
            </a:rPr>
            <a:t>o řízení a kvalitě úřadu, o sdílení dobré praxe, o sdílení dobré praxe v oblasti digitalizace,</a:t>
          </a:r>
        </a:p>
      </dsp:txBody>
      <dsp:txXfrm>
        <a:off x="4631936" y="450811"/>
        <a:ext cx="1389010" cy="92600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A3573-0EE4-4F86-824A-2075C34D77D9}">
      <dsp:nvSpPr>
        <dsp:cNvPr id="0" name=""/>
        <dsp:cNvSpPr/>
      </dsp:nvSpPr>
      <dsp:spPr>
        <a:xfrm>
          <a:off x="3822" y="169720"/>
          <a:ext cx="2285125" cy="914050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latin typeface="Arial" panose="020B0604020202020204" pitchFamily="34" charset="0"/>
              <a:cs typeface="Arial" panose="020B0604020202020204" pitchFamily="34" charset="0"/>
            </a:rPr>
            <a:t>PORADENTSVÍ </a:t>
          </a:r>
          <a:r>
            <a:rPr lang="cs-CZ" sz="1200" b="1" kern="1200" dirty="0"/>
            <a:t> </a:t>
          </a:r>
          <a:endParaRPr lang="cs-CZ" sz="1200" kern="1200" dirty="0"/>
        </a:p>
      </dsp:txBody>
      <dsp:txXfrm>
        <a:off x="460847" y="169720"/>
        <a:ext cx="1371075" cy="914050"/>
      </dsp:txXfrm>
    </dsp:sp>
    <dsp:sp modelId="{930C009B-19EC-4731-9BAB-A28AF8147B03}">
      <dsp:nvSpPr>
        <dsp:cNvPr id="0" name=""/>
        <dsp:cNvSpPr/>
      </dsp:nvSpPr>
      <dsp:spPr>
        <a:xfrm>
          <a:off x="2064258" y="171100"/>
          <a:ext cx="2285125" cy="914050"/>
        </a:xfrm>
        <a:prstGeom prst="chevron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seznam všech dostupných poradentství poskytovaných státem </a:t>
          </a:r>
        </a:p>
      </dsp:txBody>
      <dsp:txXfrm>
        <a:off x="2521283" y="171100"/>
        <a:ext cx="1371075" cy="9140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3BDF1-A5E5-43A9-8F8D-642A6950D88C}">
      <dsp:nvSpPr>
        <dsp:cNvPr id="0" name=""/>
        <dsp:cNvSpPr/>
      </dsp:nvSpPr>
      <dsp:spPr>
        <a:xfrm>
          <a:off x="1900" y="88484"/>
          <a:ext cx="2315017" cy="926007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PROVOZ OBCE</a:t>
          </a:r>
        </a:p>
      </dsp:txBody>
      <dsp:txXfrm>
        <a:off x="464904" y="88484"/>
        <a:ext cx="1389010" cy="926007"/>
      </dsp:txXfrm>
    </dsp:sp>
    <dsp:sp modelId="{E4BB99AE-3E2F-4899-A5E9-F6A0F6B6E1AE}">
      <dsp:nvSpPr>
        <dsp:cNvPr id="0" name=""/>
        <dsp:cNvSpPr/>
      </dsp:nvSpPr>
      <dsp:spPr>
        <a:xfrm>
          <a:off x="2085416" y="93086"/>
          <a:ext cx="2315017" cy="926007"/>
        </a:xfrm>
        <a:prstGeom prst="chevron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základní informace k provozu obce</a:t>
          </a:r>
        </a:p>
      </dsp:txBody>
      <dsp:txXfrm>
        <a:off x="2548420" y="93086"/>
        <a:ext cx="1389010" cy="926007"/>
      </dsp:txXfrm>
    </dsp:sp>
    <dsp:sp modelId="{10BCA02A-A963-458D-B2E4-572D435412C5}">
      <dsp:nvSpPr>
        <dsp:cNvPr id="0" name=""/>
        <dsp:cNvSpPr/>
      </dsp:nvSpPr>
      <dsp:spPr>
        <a:xfrm>
          <a:off x="4168932" y="88484"/>
          <a:ext cx="2315017" cy="92600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latin typeface="Arial" panose="020B0604020202020204" pitchFamily="34" charset="0"/>
              <a:cs typeface="Arial" panose="020B0604020202020204" pitchFamily="34" charset="0"/>
            </a:rPr>
            <a:t>vzory formulářů pro obce,   informace z oblasti životního prostředí a ochrany přírody, informace o veřejných zakázkách </a:t>
          </a:r>
        </a:p>
      </dsp:txBody>
      <dsp:txXfrm>
        <a:off x="4631936" y="88484"/>
        <a:ext cx="1389010" cy="92600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7CA39-FA08-444D-B003-68B2AA304FD6}">
      <dsp:nvSpPr>
        <dsp:cNvPr id="0" name=""/>
        <dsp:cNvSpPr/>
      </dsp:nvSpPr>
      <dsp:spPr>
        <a:xfrm rot="10800000">
          <a:off x="1209156" y="1848"/>
          <a:ext cx="3998560" cy="637341"/>
        </a:xfrm>
        <a:prstGeom prst="homePlat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050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Arial" panose="020B0604020202020204" pitchFamily="34" charset="0"/>
              <a:cs typeface="Arial" panose="020B0604020202020204" pitchFamily="34" charset="0"/>
            </a:rPr>
            <a:t>Dlaždicový systém  </a:t>
          </a:r>
        </a:p>
      </dsp:txBody>
      <dsp:txXfrm rot="10800000">
        <a:off x="1368491" y="1848"/>
        <a:ext cx="3839225" cy="637341"/>
      </dsp:txXfrm>
    </dsp:sp>
    <dsp:sp modelId="{E7CF0586-663B-4123-8E0D-60C5E239AB59}">
      <dsp:nvSpPr>
        <dsp:cNvPr id="0" name=""/>
        <dsp:cNvSpPr/>
      </dsp:nvSpPr>
      <dsp:spPr>
        <a:xfrm>
          <a:off x="847820" y="1848"/>
          <a:ext cx="637341" cy="637341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8E9C3-7719-4C39-AD08-6C16714D461B}">
      <dsp:nvSpPr>
        <dsp:cNvPr id="0" name=""/>
        <dsp:cNvSpPr/>
      </dsp:nvSpPr>
      <dsp:spPr>
        <a:xfrm rot="10800000">
          <a:off x="1166491" y="788651"/>
          <a:ext cx="3998560" cy="637341"/>
        </a:xfrm>
        <a:prstGeom prst="homePlat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050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Arial" panose="020B0604020202020204" pitchFamily="34" charset="0"/>
              <a:cs typeface="Arial" panose="020B0604020202020204" pitchFamily="34" charset="0"/>
            </a:rPr>
            <a:t>Design podobný Portálu veřejné správy</a:t>
          </a:r>
        </a:p>
      </dsp:txBody>
      <dsp:txXfrm rot="10800000">
        <a:off x="1325826" y="788651"/>
        <a:ext cx="3839225" cy="637341"/>
      </dsp:txXfrm>
    </dsp:sp>
    <dsp:sp modelId="{EC7D194B-9434-4865-9284-C55AEEBA35B4}">
      <dsp:nvSpPr>
        <dsp:cNvPr id="0" name=""/>
        <dsp:cNvSpPr/>
      </dsp:nvSpPr>
      <dsp:spPr>
        <a:xfrm>
          <a:off x="847820" y="829440"/>
          <a:ext cx="637341" cy="637341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EB45E-3D10-47A5-BEFB-552E1CD9DAC2}">
      <dsp:nvSpPr>
        <dsp:cNvPr id="0" name=""/>
        <dsp:cNvSpPr/>
      </dsp:nvSpPr>
      <dsp:spPr>
        <a:xfrm rot="10800000">
          <a:off x="1166491" y="1657032"/>
          <a:ext cx="3998560" cy="637341"/>
        </a:xfrm>
        <a:prstGeom prst="homePlat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050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Neveřejná část přístupná prostřednictvím elektronické identifikace uživatele</a:t>
          </a:r>
          <a:endParaRPr lang="cs-CZ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325826" y="1657032"/>
        <a:ext cx="3839225" cy="637341"/>
      </dsp:txXfrm>
    </dsp:sp>
    <dsp:sp modelId="{A9DB7D78-3D78-4B78-B12A-8E4CCBB99DFE}">
      <dsp:nvSpPr>
        <dsp:cNvPr id="0" name=""/>
        <dsp:cNvSpPr/>
      </dsp:nvSpPr>
      <dsp:spPr>
        <a:xfrm>
          <a:off x="847820" y="1657032"/>
          <a:ext cx="637341" cy="637341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D431C6-7EC3-4022-9C0A-F407B50C647B}">
      <dsp:nvSpPr>
        <dsp:cNvPr id="0" name=""/>
        <dsp:cNvSpPr/>
      </dsp:nvSpPr>
      <dsp:spPr>
        <a:xfrm rot="10800000">
          <a:off x="1166491" y="2523917"/>
          <a:ext cx="3998560" cy="637341"/>
        </a:xfrm>
        <a:prstGeom prst="homePlat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050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Arial" panose="020B0604020202020204" pitchFamily="34" charset="0"/>
              <a:cs typeface="Arial" panose="020B0604020202020204" pitchFamily="34" charset="0"/>
            </a:rPr>
            <a:t>Personalizace témat  dle konkrétních potřeb uživatele </a:t>
          </a:r>
        </a:p>
      </dsp:txBody>
      <dsp:txXfrm rot="10800000">
        <a:off x="1325826" y="2523917"/>
        <a:ext cx="3839225" cy="637341"/>
      </dsp:txXfrm>
    </dsp:sp>
    <dsp:sp modelId="{78E839B4-ABE6-4C96-ABA0-9C699270F184}">
      <dsp:nvSpPr>
        <dsp:cNvPr id="0" name=""/>
        <dsp:cNvSpPr/>
      </dsp:nvSpPr>
      <dsp:spPr>
        <a:xfrm>
          <a:off x="847820" y="2484625"/>
          <a:ext cx="637341" cy="637341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97204-2536-4921-B167-901B41B20342}">
      <dsp:nvSpPr>
        <dsp:cNvPr id="0" name=""/>
        <dsp:cNvSpPr/>
      </dsp:nvSpPr>
      <dsp:spPr>
        <a:xfrm rot="10800000">
          <a:off x="1166491" y="3312217"/>
          <a:ext cx="3998560" cy="637341"/>
        </a:xfrm>
        <a:prstGeom prst="homePlat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050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Arial" panose="020B0604020202020204" pitchFamily="34" charset="0"/>
              <a:cs typeface="Arial" panose="020B0604020202020204" pitchFamily="34" charset="0"/>
            </a:rPr>
            <a:t>Základní verze bez pokročilejších funkcí přístupná veřejnosti i bez přihlášení</a:t>
          </a:r>
        </a:p>
      </dsp:txBody>
      <dsp:txXfrm rot="10800000">
        <a:off x="1325826" y="3312217"/>
        <a:ext cx="3839225" cy="637341"/>
      </dsp:txXfrm>
    </dsp:sp>
    <dsp:sp modelId="{138554F3-0138-410F-B388-9FF9F053EA00}">
      <dsp:nvSpPr>
        <dsp:cNvPr id="0" name=""/>
        <dsp:cNvSpPr/>
      </dsp:nvSpPr>
      <dsp:spPr>
        <a:xfrm>
          <a:off x="847820" y="3312217"/>
          <a:ext cx="637341" cy="637341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DD5E9-B1D1-48EE-8546-01C6464EEBDC}">
      <dsp:nvSpPr>
        <dsp:cNvPr id="0" name=""/>
        <dsp:cNvSpPr/>
      </dsp:nvSpPr>
      <dsp:spPr>
        <a:xfrm rot="10800000">
          <a:off x="1279809" y="0"/>
          <a:ext cx="4283020" cy="648969"/>
        </a:xfrm>
        <a:prstGeom prst="homePlat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177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Arial" panose="020B0604020202020204" pitchFamily="34" charset="0"/>
              <a:cs typeface="Arial" panose="020B0604020202020204" pitchFamily="34" charset="0"/>
            </a:rPr>
            <a:t>Notifikace a newsletter (e-mailem, SMS, datovou schránkou)</a:t>
          </a:r>
        </a:p>
      </dsp:txBody>
      <dsp:txXfrm rot="10800000">
        <a:off x="1442051" y="0"/>
        <a:ext cx="4120778" cy="648969"/>
      </dsp:txXfrm>
    </dsp:sp>
    <dsp:sp modelId="{21DB3522-8A8D-4DAE-A46D-FEF646DA6493}">
      <dsp:nvSpPr>
        <dsp:cNvPr id="0" name=""/>
        <dsp:cNvSpPr/>
      </dsp:nvSpPr>
      <dsp:spPr>
        <a:xfrm>
          <a:off x="916563" y="156"/>
          <a:ext cx="648969" cy="648969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2D6914-C0B9-45D8-8958-228E8168A750}">
      <dsp:nvSpPr>
        <dsp:cNvPr id="0" name=""/>
        <dsp:cNvSpPr/>
      </dsp:nvSpPr>
      <dsp:spPr>
        <a:xfrm rot="10800000">
          <a:off x="1279809" y="827655"/>
          <a:ext cx="4283020" cy="648969"/>
        </a:xfrm>
        <a:prstGeom prst="homePlat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177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Arial" panose="020B0604020202020204" pitchFamily="34" charset="0"/>
              <a:cs typeface="Arial" panose="020B0604020202020204" pitchFamily="34" charset="0"/>
            </a:rPr>
            <a:t>Pravidelná aktualizace (informace, které budou přejímány z jiných primárních zdrojů)</a:t>
          </a:r>
        </a:p>
      </dsp:txBody>
      <dsp:txXfrm rot="10800000">
        <a:off x="1442051" y="827655"/>
        <a:ext cx="4120778" cy="648969"/>
      </dsp:txXfrm>
    </dsp:sp>
    <dsp:sp modelId="{43C03167-316A-4054-9136-E43B0F40744C}">
      <dsp:nvSpPr>
        <dsp:cNvPr id="0" name=""/>
        <dsp:cNvSpPr/>
      </dsp:nvSpPr>
      <dsp:spPr>
        <a:xfrm>
          <a:off x="916563" y="842847"/>
          <a:ext cx="648969" cy="648969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8ECC01-8199-474A-9D01-5ACC01B0D900}">
      <dsp:nvSpPr>
        <dsp:cNvPr id="0" name=""/>
        <dsp:cNvSpPr/>
      </dsp:nvSpPr>
      <dsp:spPr>
        <a:xfrm rot="10800000">
          <a:off x="1241048" y="1685539"/>
          <a:ext cx="4283020" cy="648969"/>
        </a:xfrm>
        <a:prstGeom prst="homePlat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177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cs-CZ" sz="1200" kern="1200" dirty="0" err="1">
              <a:latin typeface="Arial" panose="020B0604020202020204" pitchFamily="34" charset="0"/>
              <a:cs typeface="Arial" panose="020B0604020202020204" pitchFamily="34" charset="0"/>
            </a:rPr>
            <a:t>Help</a:t>
          </a:r>
          <a:r>
            <a:rPr lang="cs-CZ" sz="1200" kern="1200" dirty="0">
              <a:latin typeface="Arial" panose="020B0604020202020204" pitchFamily="34" charset="0"/>
              <a:cs typeface="Arial" panose="020B0604020202020204" pitchFamily="34" charset="0"/>
            </a:rPr>
            <a:t> Line (případně chat bot) pro hlášení problémových požadavků</a:t>
          </a:r>
        </a:p>
      </dsp:txBody>
      <dsp:txXfrm rot="10800000">
        <a:off x="1403290" y="1685539"/>
        <a:ext cx="4120778" cy="648969"/>
      </dsp:txXfrm>
    </dsp:sp>
    <dsp:sp modelId="{295786EE-22F6-480B-BE37-5F00CE0F1830}">
      <dsp:nvSpPr>
        <dsp:cNvPr id="0" name=""/>
        <dsp:cNvSpPr/>
      </dsp:nvSpPr>
      <dsp:spPr>
        <a:xfrm>
          <a:off x="916563" y="1685539"/>
          <a:ext cx="648969" cy="648969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41692-D7DA-48EA-8546-803154D92FC8}">
      <dsp:nvSpPr>
        <dsp:cNvPr id="0" name=""/>
        <dsp:cNvSpPr/>
      </dsp:nvSpPr>
      <dsp:spPr>
        <a:xfrm rot="10800000">
          <a:off x="1279809" y="2562924"/>
          <a:ext cx="4283020" cy="648969"/>
        </a:xfrm>
        <a:prstGeom prst="homePlat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177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Arial" panose="020B0604020202020204" pitchFamily="34" charset="0"/>
              <a:cs typeface="Arial" panose="020B0604020202020204" pitchFamily="34" charset="0"/>
            </a:rPr>
            <a:t>Prvky umělé inteligence </a:t>
          </a:r>
        </a:p>
      </dsp:txBody>
      <dsp:txXfrm rot="10800000">
        <a:off x="1442051" y="2562924"/>
        <a:ext cx="4120778" cy="648969"/>
      </dsp:txXfrm>
    </dsp:sp>
    <dsp:sp modelId="{98134340-B7F5-4DC5-BDBC-EAF8835CA44D}">
      <dsp:nvSpPr>
        <dsp:cNvPr id="0" name=""/>
        <dsp:cNvSpPr/>
      </dsp:nvSpPr>
      <dsp:spPr>
        <a:xfrm>
          <a:off x="916563" y="2528230"/>
          <a:ext cx="648969" cy="648969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B26FD-E141-4BBD-A1B9-BE2E423C73A8}">
      <dsp:nvSpPr>
        <dsp:cNvPr id="0" name=""/>
        <dsp:cNvSpPr/>
      </dsp:nvSpPr>
      <dsp:spPr>
        <a:xfrm rot="10800000">
          <a:off x="1241048" y="3370922"/>
          <a:ext cx="4283020" cy="648969"/>
        </a:xfrm>
        <a:prstGeom prst="homePlat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177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Arial" panose="020B0604020202020204" pitchFamily="34" charset="0"/>
              <a:cs typeface="Arial" panose="020B0604020202020204" pitchFamily="34" charset="0"/>
            </a:rPr>
            <a:t>Přístupný z mobilního zařízení a do budoucna v podobě mobilní aplikace</a:t>
          </a:r>
        </a:p>
      </dsp:txBody>
      <dsp:txXfrm rot="10800000">
        <a:off x="1403290" y="3370922"/>
        <a:ext cx="4120778" cy="648969"/>
      </dsp:txXfrm>
    </dsp:sp>
    <dsp:sp modelId="{CFE60784-B8CD-4F6B-BF20-2C9723588F98}">
      <dsp:nvSpPr>
        <dsp:cNvPr id="0" name=""/>
        <dsp:cNvSpPr/>
      </dsp:nvSpPr>
      <dsp:spPr>
        <a:xfrm>
          <a:off x="916563" y="3370922"/>
          <a:ext cx="648969" cy="648969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C88ED-D898-42C6-96BE-977FE83070B0}">
      <dsp:nvSpPr>
        <dsp:cNvPr id="0" name=""/>
        <dsp:cNvSpPr/>
      </dsp:nvSpPr>
      <dsp:spPr>
        <a:xfrm rot="5400000">
          <a:off x="242767" y="2805810"/>
          <a:ext cx="749727" cy="124752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EF09E6-D618-4824-A3DB-CE4AEFABDB15}">
      <dsp:nvSpPr>
        <dsp:cNvPr id="0" name=""/>
        <dsp:cNvSpPr/>
      </dsp:nvSpPr>
      <dsp:spPr>
        <a:xfrm>
          <a:off x="128273" y="3191178"/>
          <a:ext cx="1126276" cy="987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Studie </a:t>
          </a:r>
          <a:r>
            <a:rPr lang="cs-CZ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proveditelnosti</a:t>
          </a:r>
        </a:p>
      </dsp:txBody>
      <dsp:txXfrm>
        <a:off x="128273" y="3191178"/>
        <a:ext cx="1126276" cy="987247"/>
      </dsp:txXfrm>
    </dsp:sp>
    <dsp:sp modelId="{126FD089-DCC7-49E1-BF21-D01270ECCDEF}">
      <dsp:nvSpPr>
        <dsp:cNvPr id="0" name=""/>
        <dsp:cNvSpPr/>
      </dsp:nvSpPr>
      <dsp:spPr>
        <a:xfrm>
          <a:off x="1042045" y="2726591"/>
          <a:ext cx="212504" cy="212504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3C2E27-8EF4-4B14-B60B-B0FB6262C2C3}">
      <dsp:nvSpPr>
        <dsp:cNvPr id="0" name=""/>
        <dsp:cNvSpPr/>
      </dsp:nvSpPr>
      <dsp:spPr>
        <a:xfrm rot="5400000">
          <a:off x="1710155" y="2249100"/>
          <a:ext cx="749727" cy="124752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EC1734-D7C7-48F9-8E23-69F83E5A8D21}">
      <dsp:nvSpPr>
        <dsp:cNvPr id="0" name=""/>
        <dsp:cNvSpPr/>
      </dsp:nvSpPr>
      <dsp:spPr>
        <a:xfrm>
          <a:off x="1633370" y="2692482"/>
          <a:ext cx="1740941" cy="1410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Příprava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veřejné zakázky </a:t>
          </a:r>
        </a:p>
      </dsp:txBody>
      <dsp:txXfrm>
        <a:off x="1633370" y="2692482"/>
        <a:ext cx="1740941" cy="1410628"/>
      </dsp:txXfrm>
    </dsp:sp>
    <dsp:sp modelId="{E066153A-E7E6-4FFD-8265-8937D1049FDF}">
      <dsp:nvSpPr>
        <dsp:cNvPr id="0" name=""/>
        <dsp:cNvSpPr/>
      </dsp:nvSpPr>
      <dsp:spPr>
        <a:xfrm>
          <a:off x="2604407" y="2173720"/>
          <a:ext cx="212504" cy="212504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E41D99-5C9A-4A6D-B798-1E9D1F226ADA}">
      <dsp:nvSpPr>
        <dsp:cNvPr id="0" name=""/>
        <dsp:cNvSpPr/>
      </dsp:nvSpPr>
      <dsp:spPr>
        <a:xfrm rot="5400000">
          <a:off x="3096529" y="1770876"/>
          <a:ext cx="749727" cy="124752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451243-CDB4-4F17-AA59-C71B353C4E60}">
      <dsp:nvSpPr>
        <dsp:cNvPr id="0" name=""/>
        <dsp:cNvSpPr/>
      </dsp:nvSpPr>
      <dsp:spPr>
        <a:xfrm>
          <a:off x="2980346" y="2198963"/>
          <a:ext cx="1544868" cy="1294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Realizace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veřejné zakázky </a:t>
          </a:r>
        </a:p>
      </dsp:txBody>
      <dsp:txXfrm>
        <a:off x="2980346" y="2198963"/>
        <a:ext cx="1544868" cy="1294261"/>
      </dsp:txXfrm>
    </dsp:sp>
    <dsp:sp modelId="{68748770-7B46-46F5-93F6-9E9B0C5B980E}">
      <dsp:nvSpPr>
        <dsp:cNvPr id="0" name=""/>
        <dsp:cNvSpPr/>
      </dsp:nvSpPr>
      <dsp:spPr>
        <a:xfrm>
          <a:off x="3885152" y="1679031"/>
          <a:ext cx="212504" cy="212504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F1590B-FA25-43F2-A9F9-9238992EA7AD}">
      <dsp:nvSpPr>
        <dsp:cNvPr id="0" name=""/>
        <dsp:cNvSpPr/>
      </dsp:nvSpPr>
      <dsp:spPr>
        <a:xfrm rot="5400000">
          <a:off x="4416723" y="1417077"/>
          <a:ext cx="749727" cy="124752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0A2CE9-77E0-4091-B0F0-E75C0845229B}">
      <dsp:nvSpPr>
        <dsp:cNvPr id="0" name=""/>
        <dsp:cNvSpPr/>
      </dsp:nvSpPr>
      <dsp:spPr>
        <a:xfrm>
          <a:off x="4314866" y="1829498"/>
          <a:ext cx="1434279" cy="987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Implementace</a:t>
          </a:r>
        </a:p>
      </dsp:txBody>
      <dsp:txXfrm>
        <a:off x="4314866" y="1829498"/>
        <a:ext cx="1434279" cy="987247"/>
      </dsp:txXfrm>
    </dsp:sp>
    <dsp:sp modelId="{0F7D1F94-F6B9-48CD-AB5A-6EF615CA5347}">
      <dsp:nvSpPr>
        <dsp:cNvPr id="0" name=""/>
        <dsp:cNvSpPr/>
      </dsp:nvSpPr>
      <dsp:spPr>
        <a:xfrm>
          <a:off x="5208640" y="1337850"/>
          <a:ext cx="212504" cy="212504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F2A994-7040-419F-9776-E74FD53C5719}">
      <dsp:nvSpPr>
        <dsp:cNvPr id="0" name=""/>
        <dsp:cNvSpPr/>
      </dsp:nvSpPr>
      <dsp:spPr>
        <a:xfrm rot="5400000">
          <a:off x="5804656" y="1121123"/>
          <a:ext cx="749727" cy="124752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CABC06-B352-4887-AD47-07945B5408CF}">
      <dsp:nvSpPr>
        <dsp:cNvPr id="0" name=""/>
        <dsp:cNvSpPr/>
      </dsp:nvSpPr>
      <dsp:spPr>
        <a:xfrm>
          <a:off x="5723990" y="1547354"/>
          <a:ext cx="1445992" cy="922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Pilotní provoz</a:t>
          </a:r>
        </a:p>
      </dsp:txBody>
      <dsp:txXfrm>
        <a:off x="5723990" y="1547354"/>
        <a:ext cx="1445992" cy="922029"/>
      </dsp:txXfrm>
    </dsp:sp>
    <dsp:sp modelId="{A09334AA-C4EA-4CC6-8A0D-8C38D9299CD0}">
      <dsp:nvSpPr>
        <dsp:cNvPr id="0" name=""/>
        <dsp:cNvSpPr/>
      </dsp:nvSpPr>
      <dsp:spPr>
        <a:xfrm>
          <a:off x="6593279" y="1029278"/>
          <a:ext cx="212504" cy="212504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F54AEC-B7FA-4835-AC37-6DF33F2983A3}">
      <dsp:nvSpPr>
        <dsp:cNvPr id="0" name=""/>
        <dsp:cNvSpPr/>
      </dsp:nvSpPr>
      <dsp:spPr>
        <a:xfrm rot="5400000">
          <a:off x="7147333" y="779942"/>
          <a:ext cx="749727" cy="124752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1104C2-9907-4844-9A34-1C27A4E0E0C9}">
      <dsp:nvSpPr>
        <dsp:cNvPr id="0" name=""/>
        <dsp:cNvSpPr/>
      </dsp:nvSpPr>
      <dsp:spPr>
        <a:xfrm>
          <a:off x="7022185" y="1152684"/>
          <a:ext cx="1126276" cy="987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Školení a dokumentace</a:t>
          </a:r>
        </a:p>
      </dsp:txBody>
      <dsp:txXfrm>
        <a:off x="7022185" y="1152684"/>
        <a:ext cx="1126276" cy="987247"/>
      </dsp:txXfrm>
    </dsp:sp>
    <dsp:sp modelId="{06DB51E1-E49E-4440-A8C8-0DA223F5E5F3}">
      <dsp:nvSpPr>
        <dsp:cNvPr id="0" name=""/>
        <dsp:cNvSpPr/>
      </dsp:nvSpPr>
      <dsp:spPr>
        <a:xfrm>
          <a:off x="7935956" y="688097"/>
          <a:ext cx="212504" cy="212504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325125-5E32-44B1-8C8D-57216969A867}">
      <dsp:nvSpPr>
        <dsp:cNvPr id="0" name=""/>
        <dsp:cNvSpPr/>
      </dsp:nvSpPr>
      <dsp:spPr>
        <a:xfrm rot="5400000">
          <a:off x="8526115" y="438760"/>
          <a:ext cx="749727" cy="124752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A9E95E-D1B2-4803-A651-91E08D19F81D}">
      <dsp:nvSpPr>
        <dsp:cNvPr id="0" name=""/>
        <dsp:cNvSpPr/>
      </dsp:nvSpPr>
      <dsp:spPr>
        <a:xfrm>
          <a:off x="8400967" y="811503"/>
          <a:ext cx="1126276" cy="987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Migrace na produkci</a:t>
          </a:r>
        </a:p>
      </dsp:txBody>
      <dsp:txXfrm>
        <a:off x="8400967" y="811503"/>
        <a:ext cx="1126276" cy="987247"/>
      </dsp:txXfrm>
    </dsp:sp>
    <dsp:sp modelId="{C4BE8952-C39F-4DF8-8C93-D12D3F78C71E}">
      <dsp:nvSpPr>
        <dsp:cNvPr id="0" name=""/>
        <dsp:cNvSpPr/>
      </dsp:nvSpPr>
      <dsp:spPr>
        <a:xfrm>
          <a:off x="9314738" y="346916"/>
          <a:ext cx="212504" cy="212504"/>
        </a:xfrm>
        <a:prstGeom prst="triangle">
          <a:avLst>
            <a:gd name="adj" fmla="val 100000"/>
          </a:avLst>
        </a:prstGeo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AEA730-F511-4C1E-A011-BEF2BA43AF80}">
      <dsp:nvSpPr>
        <dsp:cNvPr id="0" name=""/>
        <dsp:cNvSpPr/>
      </dsp:nvSpPr>
      <dsp:spPr>
        <a:xfrm rot="5400000">
          <a:off x="9904897" y="-90762"/>
          <a:ext cx="749727" cy="124752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44546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CAA08B-368A-439D-868A-5E12EAD5D77C}">
      <dsp:nvSpPr>
        <dsp:cNvPr id="0" name=""/>
        <dsp:cNvSpPr/>
      </dsp:nvSpPr>
      <dsp:spPr>
        <a:xfrm>
          <a:off x="9808841" y="256060"/>
          <a:ext cx="1012454" cy="1363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Provoz, rozvoj a podpora systému</a:t>
          </a:r>
        </a:p>
      </dsp:txBody>
      <dsp:txXfrm>
        <a:off x="9808841" y="256060"/>
        <a:ext cx="1012454" cy="136393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C88ED-D898-42C6-96BE-977FE83070B0}">
      <dsp:nvSpPr>
        <dsp:cNvPr id="0" name=""/>
        <dsp:cNvSpPr/>
      </dsp:nvSpPr>
      <dsp:spPr>
        <a:xfrm rot="5400000">
          <a:off x="248905" y="2821702"/>
          <a:ext cx="749727" cy="124752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EF09E6-D618-4824-A3DB-CE4AEFABDB15}">
      <dsp:nvSpPr>
        <dsp:cNvPr id="0" name=""/>
        <dsp:cNvSpPr/>
      </dsp:nvSpPr>
      <dsp:spPr>
        <a:xfrm>
          <a:off x="128273" y="3207482"/>
          <a:ext cx="1126276" cy="987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Výběr dodavatele</a:t>
          </a:r>
        </a:p>
      </dsp:txBody>
      <dsp:txXfrm>
        <a:off x="128273" y="3207482"/>
        <a:ext cx="1126276" cy="987247"/>
      </dsp:txXfrm>
    </dsp:sp>
    <dsp:sp modelId="{126FD089-DCC7-49E1-BF21-D01270ECCDEF}">
      <dsp:nvSpPr>
        <dsp:cNvPr id="0" name=""/>
        <dsp:cNvSpPr/>
      </dsp:nvSpPr>
      <dsp:spPr>
        <a:xfrm>
          <a:off x="1042045" y="2742895"/>
          <a:ext cx="212504" cy="21250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3C2E27-8EF4-4B14-B60B-B0FB6262C2C3}">
      <dsp:nvSpPr>
        <dsp:cNvPr id="0" name=""/>
        <dsp:cNvSpPr/>
      </dsp:nvSpPr>
      <dsp:spPr>
        <a:xfrm rot="5400000">
          <a:off x="1710155" y="2265404"/>
          <a:ext cx="749727" cy="124752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EC1734-D7C7-48F9-8E23-69F83E5A8D21}">
      <dsp:nvSpPr>
        <dsp:cNvPr id="0" name=""/>
        <dsp:cNvSpPr/>
      </dsp:nvSpPr>
      <dsp:spPr>
        <a:xfrm>
          <a:off x="1625058" y="2703080"/>
          <a:ext cx="1740941" cy="1410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Příprava prováděcího projektu</a:t>
          </a:r>
        </a:p>
      </dsp:txBody>
      <dsp:txXfrm>
        <a:off x="1625058" y="2703080"/>
        <a:ext cx="1740941" cy="1410628"/>
      </dsp:txXfrm>
    </dsp:sp>
    <dsp:sp modelId="{E066153A-E7E6-4FFD-8265-8937D1049FDF}">
      <dsp:nvSpPr>
        <dsp:cNvPr id="0" name=""/>
        <dsp:cNvSpPr/>
      </dsp:nvSpPr>
      <dsp:spPr>
        <a:xfrm>
          <a:off x="2604407" y="2190024"/>
          <a:ext cx="212504" cy="21250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E41D99-5C9A-4A6D-B798-1E9D1F226ADA}">
      <dsp:nvSpPr>
        <dsp:cNvPr id="0" name=""/>
        <dsp:cNvSpPr/>
      </dsp:nvSpPr>
      <dsp:spPr>
        <a:xfrm rot="5400000">
          <a:off x="3096529" y="1787180"/>
          <a:ext cx="749727" cy="124752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451243-CDB4-4F17-AA59-C71B353C4E60}">
      <dsp:nvSpPr>
        <dsp:cNvPr id="0" name=""/>
        <dsp:cNvSpPr/>
      </dsp:nvSpPr>
      <dsp:spPr>
        <a:xfrm>
          <a:off x="2980346" y="2215268"/>
          <a:ext cx="1544868" cy="1294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Jednotný dotazníkový nástroj</a:t>
          </a:r>
        </a:p>
      </dsp:txBody>
      <dsp:txXfrm>
        <a:off x="2980346" y="2215268"/>
        <a:ext cx="1544868" cy="1294261"/>
      </dsp:txXfrm>
    </dsp:sp>
    <dsp:sp modelId="{68748770-7B46-46F5-93F6-9E9B0C5B980E}">
      <dsp:nvSpPr>
        <dsp:cNvPr id="0" name=""/>
        <dsp:cNvSpPr/>
      </dsp:nvSpPr>
      <dsp:spPr>
        <a:xfrm>
          <a:off x="3885152" y="1695336"/>
          <a:ext cx="212504" cy="21250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F1590B-FA25-43F2-A9F9-9238992EA7AD}">
      <dsp:nvSpPr>
        <dsp:cNvPr id="0" name=""/>
        <dsp:cNvSpPr/>
      </dsp:nvSpPr>
      <dsp:spPr>
        <a:xfrm rot="5400000">
          <a:off x="4420017" y="1445999"/>
          <a:ext cx="749727" cy="124752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0A2CE9-77E0-4091-B0F0-E75C0845229B}">
      <dsp:nvSpPr>
        <dsp:cNvPr id="0" name=""/>
        <dsp:cNvSpPr/>
      </dsp:nvSpPr>
      <dsp:spPr>
        <a:xfrm>
          <a:off x="4267934" y="1879329"/>
          <a:ext cx="1434279" cy="987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Knihovna zdrojů</a:t>
          </a:r>
        </a:p>
      </dsp:txBody>
      <dsp:txXfrm>
        <a:off x="4267934" y="1879329"/>
        <a:ext cx="1434279" cy="987247"/>
      </dsp:txXfrm>
    </dsp:sp>
    <dsp:sp modelId="{0F7D1F94-F6B9-48CD-AB5A-6EF615CA5347}">
      <dsp:nvSpPr>
        <dsp:cNvPr id="0" name=""/>
        <dsp:cNvSpPr/>
      </dsp:nvSpPr>
      <dsp:spPr>
        <a:xfrm>
          <a:off x="5208640" y="1354155"/>
          <a:ext cx="212504" cy="21250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F2A994-7040-419F-9776-E74FD53C5719}">
      <dsp:nvSpPr>
        <dsp:cNvPr id="0" name=""/>
        <dsp:cNvSpPr/>
      </dsp:nvSpPr>
      <dsp:spPr>
        <a:xfrm rot="5400000">
          <a:off x="5834998" y="1104818"/>
          <a:ext cx="749727" cy="124752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CABC06-B352-4887-AD47-07945B5408CF}">
      <dsp:nvSpPr>
        <dsp:cNvPr id="0" name=""/>
        <dsp:cNvSpPr/>
      </dsp:nvSpPr>
      <dsp:spPr>
        <a:xfrm>
          <a:off x="5662405" y="1533133"/>
          <a:ext cx="1506676" cy="987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Analytický nástroj</a:t>
          </a:r>
        </a:p>
      </dsp:txBody>
      <dsp:txXfrm>
        <a:off x="5662405" y="1533133"/>
        <a:ext cx="1506676" cy="987247"/>
      </dsp:txXfrm>
    </dsp:sp>
    <dsp:sp modelId="{A09334AA-C4EA-4CC6-8A0D-8C38D9299CD0}">
      <dsp:nvSpPr>
        <dsp:cNvPr id="0" name=""/>
        <dsp:cNvSpPr/>
      </dsp:nvSpPr>
      <dsp:spPr>
        <a:xfrm>
          <a:off x="6623621" y="1012974"/>
          <a:ext cx="212504" cy="21250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F54AEC-B7FA-4835-AC37-6DF33F2983A3}">
      <dsp:nvSpPr>
        <dsp:cNvPr id="0" name=""/>
        <dsp:cNvSpPr/>
      </dsp:nvSpPr>
      <dsp:spPr>
        <a:xfrm rot="5400000">
          <a:off x="7147333" y="763637"/>
          <a:ext cx="749727" cy="124752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1104C2-9907-4844-9A34-1C27A4E0E0C9}">
      <dsp:nvSpPr>
        <dsp:cNvPr id="0" name=""/>
        <dsp:cNvSpPr/>
      </dsp:nvSpPr>
      <dsp:spPr>
        <a:xfrm>
          <a:off x="7022185" y="1136380"/>
          <a:ext cx="1126276" cy="987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Portál</a:t>
          </a:r>
        </a:p>
      </dsp:txBody>
      <dsp:txXfrm>
        <a:off x="7022185" y="1136380"/>
        <a:ext cx="1126276" cy="987247"/>
      </dsp:txXfrm>
    </dsp:sp>
    <dsp:sp modelId="{06DB51E1-E49E-4440-A8C8-0DA223F5E5F3}">
      <dsp:nvSpPr>
        <dsp:cNvPr id="0" name=""/>
        <dsp:cNvSpPr/>
      </dsp:nvSpPr>
      <dsp:spPr>
        <a:xfrm>
          <a:off x="7935956" y="671793"/>
          <a:ext cx="212504" cy="21250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325125-5E32-44B1-8C8D-57216969A867}">
      <dsp:nvSpPr>
        <dsp:cNvPr id="0" name=""/>
        <dsp:cNvSpPr/>
      </dsp:nvSpPr>
      <dsp:spPr>
        <a:xfrm rot="5400000">
          <a:off x="8526115" y="422456"/>
          <a:ext cx="749727" cy="124752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A9E95E-D1B2-4803-A651-91E08D19F81D}">
      <dsp:nvSpPr>
        <dsp:cNvPr id="0" name=""/>
        <dsp:cNvSpPr/>
      </dsp:nvSpPr>
      <dsp:spPr>
        <a:xfrm>
          <a:off x="8400967" y="795199"/>
          <a:ext cx="1126276" cy="987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Pilotní provoz</a:t>
          </a:r>
        </a:p>
      </dsp:txBody>
      <dsp:txXfrm>
        <a:off x="8400967" y="795199"/>
        <a:ext cx="1126276" cy="987247"/>
      </dsp:txXfrm>
    </dsp:sp>
    <dsp:sp modelId="{C4BE8952-C39F-4DF8-8C93-D12D3F78C71E}">
      <dsp:nvSpPr>
        <dsp:cNvPr id="0" name=""/>
        <dsp:cNvSpPr/>
      </dsp:nvSpPr>
      <dsp:spPr>
        <a:xfrm>
          <a:off x="9314738" y="330612"/>
          <a:ext cx="212504" cy="21250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AEA730-F511-4C1E-A011-BEF2BA43AF80}">
      <dsp:nvSpPr>
        <dsp:cNvPr id="0" name=""/>
        <dsp:cNvSpPr/>
      </dsp:nvSpPr>
      <dsp:spPr>
        <a:xfrm rot="5400000">
          <a:off x="9904897" y="-107066"/>
          <a:ext cx="749727" cy="124752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CAA08B-368A-439D-868A-5E12EAD5D77C}">
      <dsp:nvSpPr>
        <dsp:cNvPr id="0" name=""/>
        <dsp:cNvSpPr/>
      </dsp:nvSpPr>
      <dsp:spPr>
        <a:xfrm>
          <a:off x="9808841" y="239755"/>
          <a:ext cx="1012454" cy="1363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Provoz, rozvoj a podpora systému</a:t>
          </a:r>
        </a:p>
      </dsp:txBody>
      <dsp:txXfrm>
        <a:off x="9808841" y="239755"/>
        <a:ext cx="1012454" cy="13639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8E192-4229-4A06-889C-1D52E9D17ED2}">
      <dsp:nvSpPr>
        <dsp:cNvPr id="0" name=""/>
        <dsp:cNvSpPr/>
      </dsp:nvSpPr>
      <dsp:spPr>
        <a:xfrm>
          <a:off x="0" y="1730"/>
          <a:ext cx="2101759" cy="2101759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Portál bude poskytovat také možnost zasílání notifikací a odběr novinek. </a:t>
          </a:r>
        </a:p>
      </dsp:txBody>
      <dsp:txXfrm>
        <a:off x="307795" y="309525"/>
        <a:ext cx="1486169" cy="14861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F6DBD-C056-4AAD-94AF-4A8C55F8E997}">
      <dsp:nvSpPr>
        <dsp:cNvPr id="0" name=""/>
        <dsp:cNvSpPr/>
      </dsp:nvSpPr>
      <dsp:spPr>
        <a:xfrm>
          <a:off x="1276325" y="0"/>
          <a:ext cx="2912639" cy="2912639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Portál by měl cílit primárně na obce I. a II. typu, jeho existence tak může pomoci krajům i ORP s poskytováním informační podpory menším obcím.</a:t>
          </a:r>
        </a:p>
      </dsp:txBody>
      <dsp:txXfrm>
        <a:off x="1702871" y="426546"/>
        <a:ext cx="2059547" cy="20595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C1E8B-1EF4-4D83-A2C2-3D237465A6F8}">
      <dsp:nvSpPr>
        <dsp:cNvPr id="0" name=""/>
        <dsp:cNvSpPr/>
      </dsp:nvSpPr>
      <dsp:spPr>
        <a:xfrm>
          <a:off x="117756" y="0"/>
          <a:ext cx="2101759" cy="2101759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Portál bude v dlaždicovém designu, bude nabízet personalizaci témat a prvky AI.</a:t>
          </a:r>
        </a:p>
      </dsp:txBody>
      <dsp:txXfrm>
        <a:off x="425551" y="307795"/>
        <a:ext cx="1486169" cy="14861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00047-4558-4182-919E-099B4F57FE16}">
      <dsp:nvSpPr>
        <dsp:cNvPr id="0" name=""/>
        <dsp:cNvSpPr/>
      </dsp:nvSpPr>
      <dsp:spPr>
        <a:xfrm>
          <a:off x="2076" y="103899"/>
          <a:ext cx="2529692" cy="1011877"/>
        </a:xfrm>
        <a:prstGeom prst="chevron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VZDĚLÁVÁNÍ</a:t>
          </a:r>
          <a:r>
            <a:rPr lang="cs-CZ" sz="1800" kern="1200" dirty="0">
              <a:solidFill>
                <a:schemeClr val="bg1"/>
              </a:solidFill>
            </a:rPr>
            <a:t> </a:t>
          </a:r>
        </a:p>
      </dsp:txBody>
      <dsp:txXfrm>
        <a:off x="508015" y="103899"/>
        <a:ext cx="1517815" cy="1011877"/>
      </dsp:txXfrm>
    </dsp:sp>
    <dsp:sp modelId="{EA5644F8-40A1-4C66-AAC6-684FE8475251}">
      <dsp:nvSpPr>
        <dsp:cNvPr id="0" name=""/>
        <dsp:cNvSpPr/>
      </dsp:nvSpPr>
      <dsp:spPr>
        <a:xfrm>
          <a:off x="2278799" y="103899"/>
          <a:ext cx="2529692" cy="1011877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přehled všech relevantních vzdělávacích aktivit, bude také propojen se stránkami IVS</a:t>
          </a:r>
        </a:p>
      </dsp:txBody>
      <dsp:txXfrm>
        <a:off x="2784738" y="103899"/>
        <a:ext cx="1517815" cy="1011877"/>
      </dsp:txXfrm>
    </dsp:sp>
    <dsp:sp modelId="{FD8DB32E-A185-4867-8A5C-0D90824BDC8F}">
      <dsp:nvSpPr>
        <dsp:cNvPr id="0" name=""/>
        <dsp:cNvSpPr/>
      </dsp:nvSpPr>
      <dsp:spPr>
        <a:xfrm>
          <a:off x="4555523" y="103899"/>
          <a:ext cx="2529692" cy="1011877"/>
        </a:xfrm>
        <a:prstGeom prst="chevron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odkaz na vzdělávací portál NÚKIB, informace a nabídku vzdělávacích kurzů pro zaměstnance úřadu, nabídku seminářů a konferencí z oblasti veřejné správy</a:t>
          </a:r>
        </a:p>
      </dsp:txBody>
      <dsp:txXfrm>
        <a:off x="5061462" y="103899"/>
        <a:ext cx="1517815" cy="10118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41C74-3300-4ADD-AF8B-96058F4B37DB}">
      <dsp:nvSpPr>
        <dsp:cNvPr id="0" name=""/>
        <dsp:cNvSpPr/>
      </dsp:nvSpPr>
      <dsp:spPr>
        <a:xfrm>
          <a:off x="31263" y="152319"/>
          <a:ext cx="2529692" cy="1011877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latin typeface="Arial" panose="020B0604020202020204" pitchFamily="34" charset="0"/>
              <a:cs typeface="Arial" panose="020B0604020202020204" pitchFamily="34" charset="0"/>
            </a:rPr>
            <a:t>TERMÍNOVNÍK</a:t>
          </a:r>
          <a:endParaRPr lang="cs-CZ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7202" y="152319"/>
        <a:ext cx="1517815" cy="1011877"/>
      </dsp:txXfrm>
    </dsp:sp>
    <dsp:sp modelId="{F4E97F12-2D88-4188-BDCE-2D21D6C58608}">
      <dsp:nvSpPr>
        <dsp:cNvPr id="0" name=""/>
        <dsp:cNvSpPr/>
      </dsp:nvSpPr>
      <dsp:spPr>
        <a:xfrm>
          <a:off x="2278800" y="143606"/>
          <a:ext cx="2529692" cy="1011877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31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Arial" panose="020B0604020202020204" pitchFamily="34" charset="0"/>
              <a:cs typeface="Arial" panose="020B0604020202020204" pitchFamily="34" charset="0"/>
            </a:rPr>
            <a:t>základní informace o závazných termínech a zákonných povinnostech</a:t>
          </a:r>
        </a:p>
      </dsp:txBody>
      <dsp:txXfrm>
        <a:off x="2784739" y="143606"/>
        <a:ext cx="1517815" cy="1011877"/>
      </dsp:txXfrm>
    </dsp:sp>
    <dsp:sp modelId="{9A8B0AA5-637C-4C06-AB55-D3DA3EF106D6}">
      <dsp:nvSpPr>
        <dsp:cNvPr id="0" name=""/>
        <dsp:cNvSpPr/>
      </dsp:nvSpPr>
      <dsp:spPr>
        <a:xfrm>
          <a:off x="4555523" y="144031"/>
          <a:ext cx="2529692" cy="101187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latin typeface="Arial" panose="020B0604020202020204" pitchFamily="34" charset="0"/>
              <a:cs typeface="Arial" panose="020B0604020202020204" pitchFamily="34" charset="0"/>
            </a:rPr>
            <a:t>účetnictví a finance, odpadové hospodářství, volby a volební agenda, statistika a výkazy</a:t>
          </a:r>
        </a:p>
      </dsp:txBody>
      <dsp:txXfrm>
        <a:off x="5061462" y="144031"/>
        <a:ext cx="1517815" cy="10118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07E28-F07D-408D-97C6-B8DCAFCA6B6F}">
      <dsp:nvSpPr>
        <dsp:cNvPr id="0" name=""/>
        <dsp:cNvSpPr/>
      </dsp:nvSpPr>
      <dsp:spPr>
        <a:xfrm>
          <a:off x="2076" y="103899"/>
          <a:ext cx="2529693" cy="1011877"/>
        </a:xfrm>
        <a:prstGeom prst="chevron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LEGISLATIVA</a:t>
          </a:r>
          <a:r>
            <a:rPr lang="cs-CZ" sz="1800" kern="1200" dirty="0">
              <a:solidFill>
                <a:schemeClr val="bg1"/>
              </a:solidFill>
            </a:rPr>
            <a:t> </a:t>
          </a:r>
        </a:p>
      </dsp:txBody>
      <dsp:txXfrm>
        <a:off x="508015" y="103899"/>
        <a:ext cx="1517816" cy="1011877"/>
      </dsp:txXfrm>
    </dsp:sp>
    <dsp:sp modelId="{667DE066-7B89-4585-8DB9-EF15355AE061}">
      <dsp:nvSpPr>
        <dsp:cNvPr id="0" name=""/>
        <dsp:cNvSpPr/>
      </dsp:nvSpPr>
      <dsp:spPr>
        <a:xfrm>
          <a:off x="2278800" y="103899"/>
          <a:ext cx="2529693" cy="1011877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informace týkající se připravované i stávající legislativy včetně jejího výkladu</a:t>
          </a:r>
        </a:p>
      </dsp:txBody>
      <dsp:txXfrm>
        <a:off x="2784739" y="103899"/>
        <a:ext cx="1517816" cy="1011877"/>
      </dsp:txXfrm>
    </dsp:sp>
    <dsp:sp modelId="{CF1952C4-8B3E-4C1B-9D48-90D2DBACBE22}">
      <dsp:nvSpPr>
        <dsp:cNvPr id="0" name=""/>
        <dsp:cNvSpPr/>
      </dsp:nvSpPr>
      <dsp:spPr>
        <a:xfrm>
          <a:off x="4555524" y="103899"/>
          <a:ext cx="2529693" cy="1011877"/>
        </a:xfrm>
        <a:prstGeom prst="chevron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jednotlivé metodiky k výkonu agend veřejné správy, informace k připravované legislativě, odkaz na elektronickou Sbírku zákonů, Zákon o obcích a jeho výklad </a:t>
          </a:r>
        </a:p>
      </dsp:txBody>
      <dsp:txXfrm>
        <a:off x="5061463" y="103899"/>
        <a:ext cx="1517816" cy="10118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779FF-FC78-44B1-AFFA-F09FA7E4973A}">
      <dsp:nvSpPr>
        <dsp:cNvPr id="0" name=""/>
        <dsp:cNvSpPr/>
      </dsp:nvSpPr>
      <dsp:spPr>
        <a:xfrm>
          <a:off x="0" y="761368"/>
          <a:ext cx="2315017" cy="926007"/>
        </a:xfrm>
        <a:prstGeom prst="chevron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JSEM ZASTUPITEL/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STAROSTA</a:t>
          </a:r>
        </a:p>
      </dsp:txBody>
      <dsp:txXfrm>
        <a:off x="463004" y="761368"/>
        <a:ext cx="1389010" cy="926007"/>
      </dsp:txXfrm>
    </dsp:sp>
    <dsp:sp modelId="{6B8E2419-16C1-482A-9A4A-99DA02DB2643}">
      <dsp:nvSpPr>
        <dsp:cNvPr id="0" name=""/>
        <dsp:cNvSpPr/>
      </dsp:nvSpPr>
      <dsp:spPr>
        <a:xfrm>
          <a:off x="2085416" y="761368"/>
          <a:ext cx="2315017" cy="926007"/>
        </a:xfrm>
        <a:prstGeom prst="chevron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informace pro nově zvolené či stávající zastupitele a starosty</a:t>
          </a:r>
        </a:p>
      </dsp:txBody>
      <dsp:txXfrm>
        <a:off x="2548420" y="761368"/>
        <a:ext cx="1389010" cy="926007"/>
      </dsp:txXfrm>
    </dsp:sp>
    <dsp:sp modelId="{305D331B-A383-4327-842E-17DE3951D125}">
      <dsp:nvSpPr>
        <dsp:cNvPr id="0" name=""/>
        <dsp:cNvSpPr/>
      </dsp:nvSpPr>
      <dsp:spPr>
        <a:xfrm>
          <a:off x="4168932" y="761368"/>
          <a:ext cx="2315017" cy="92600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přehled o rozsahu jejich činnosti, práv a povinností, ETR metodiky</a:t>
          </a:r>
        </a:p>
      </dsp:txBody>
      <dsp:txXfrm>
        <a:off x="4631936" y="761368"/>
        <a:ext cx="1389010" cy="9260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FB1A7-2F85-4D30-AC81-6AD7F50E5043}">
      <dsp:nvSpPr>
        <dsp:cNvPr id="0" name=""/>
        <dsp:cNvSpPr/>
      </dsp:nvSpPr>
      <dsp:spPr>
        <a:xfrm>
          <a:off x="1900" y="256443"/>
          <a:ext cx="2315018" cy="926007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latin typeface="Arial" panose="020B0604020202020204" pitchFamily="34" charset="0"/>
              <a:cs typeface="Arial" panose="020B0604020202020204" pitchFamily="34" charset="0"/>
            </a:rPr>
            <a:t>DOTACE</a:t>
          </a:r>
          <a:endParaRPr lang="cs-CZ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4904" y="256443"/>
        <a:ext cx="1389011" cy="926007"/>
      </dsp:txXfrm>
    </dsp:sp>
    <dsp:sp modelId="{2A6CEB8B-D93D-4CA4-AAC1-047E28AB254C}">
      <dsp:nvSpPr>
        <dsp:cNvPr id="0" name=""/>
        <dsp:cNvSpPr/>
      </dsp:nvSpPr>
      <dsp:spPr>
        <a:xfrm>
          <a:off x="2085416" y="256443"/>
          <a:ext cx="2315018" cy="926007"/>
        </a:xfrm>
        <a:prstGeom prst="chevron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ucelený přehled a základní informace o všech dotačních titulech</a:t>
          </a:r>
        </a:p>
      </dsp:txBody>
      <dsp:txXfrm>
        <a:off x="2548420" y="256443"/>
        <a:ext cx="1389011" cy="926007"/>
      </dsp:txXfrm>
    </dsp:sp>
    <dsp:sp modelId="{EB786590-08AF-4072-BC89-36C98EE6D195}">
      <dsp:nvSpPr>
        <dsp:cNvPr id="0" name=""/>
        <dsp:cNvSpPr/>
      </dsp:nvSpPr>
      <dsp:spPr>
        <a:xfrm>
          <a:off x="4168932" y="256443"/>
          <a:ext cx="2315018" cy="926007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latin typeface="Arial" panose="020B0604020202020204" pitchFamily="34" charset="0"/>
              <a:cs typeface="Arial" panose="020B0604020202020204" pitchFamily="34" charset="0"/>
            </a:rPr>
            <a:t>seznam dotačních výzev, odkazy na jednotlivé dotační tituly, novinky z oblastí dotací</a:t>
          </a:r>
        </a:p>
      </dsp:txBody>
      <dsp:txXfrm>
        <a:off x="4631936" y="256443"/>
        <a:ext cx="1389011" cy="926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A9A3019-DEC4-4D07-8881-237085B666BA}"/>
              </a:ext>
            </a:extLst>
          </p:cNvPr>
          <p:cNvSpPr/>
          <p:nvPr userDrawn="1"/>
        </p:nvSpPr>
        <p:spPr>
          <a:xfrm>
            <a:off x="0" y="-82703"/>
            <a:ext cx="12256656" cy="6355360"/>
          </a:xfrm>
          <a:prstGeom prst="rect">
            <a:avLst/>
          </a:prstGeom>
          <a:solidFill>
            <a:srgbClr val="262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7A15A680-A1B4-4647-9E21-8A18648FA1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" y="6208005"/>
            <a:ext cx="12191993" cy="64507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09D4BF0-DF62-4541-9830-E5CD7A38B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707" y="2123596"/>
            <a:ext cx="10691092" cy="147844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27EFF5E-43BD-404B-9501-AFDE01A85C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708" y="3805640"/>
            <a:ext cx="1069109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D3C88B-B947-4AED-9AFD-B0938C0662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708" y="5610837"/>
            <a:ext cx="2743200" cy="365125"/>
          </a:xfrm>
        </p:spPr>
        <p:txBody>
          <a:bodyPr/>
          <a:lstStyle/>
          <a:p>
            <a:fld id="{A08CA173-2FCC-4B06-B085-D838B4AC07E5}" type="datetimeFigureOut">
              <a:rPr lang="cs-CZ" smtClean="0"/>
              <a:t>04.11.2024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1B3811-E05A-4768-A5B2-CEC16C955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610837"/>
            <a:ext cx="4114800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AE10BC-868E-4D05-8911-CAAE5794C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610836"/>
            <a:ext cx="2743200" cy="365125"/>
          </a:xfrm>
        </p:spPr>
        <p:txBody>
          <a:bodyPr/>
          <a:lstStyle/>
          <a:p>
            <a:fld id="{15EE0280-B771-46D9-A3AF-BB763641A3C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470CB97-9CA7-44B3-8A89-11D0073574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6" y="467835"/>
            <a:ext cx="2327736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1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AFCA7C-12C9-480E-8970-910748A4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E02292-AFB7-4E57-A62E-36A3B1760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9C30C61-783B-4A93-8148-D0DD8F068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F777680-F573-4C4E-B808-568198FEC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A173-2FCC-4B06-B085-D838B4AC07E5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BA9D2E9-749A-4DB9-9301-D40225562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7B5BB27-D988-4D92-81EF-82064CADB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0280-B771-46D9-A3AF-BB763641A3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54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D003AE-63AA-4681-A0F1-47E50AD0A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FD2316A-D291-4041-9B92-704C4E785A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E88659D-EC46-4CF2-A55C-2B84E9F3E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F53E23F-5FE1-470B-B27B-4366FF40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A173-2FCC-4B06-B085-D838B4AC07E5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39EE680-8862-45B8-B895-2A867ED5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9C53A5F-D655-429E-804A-CE18E797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0280-B771-46D9-A3AF-BB763641A3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41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2B4C41-BD70-4AD9-9BBD-C2FDA8080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D520234-8DF2-42BD-B3E3-0582323D9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AF895D-867E-4E7F-A7EC-4793A92CC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A173-2FCC-4B06-B085-D838B4AC07E5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4522EA-E8FF-4E4D-BC4C-CBB5F147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DED23F-A02E-438E-AA46-217A2C1D7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0280-B771-46D9-A3AF-BB763641A3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929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504F37F-CD0D-4615-8D5E-64BC2E58D9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69EB4D3-35CE-4214-A0F6-AD71E28E1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4E167F-8D93-4617-A8CC-147213EA5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A173-2FCC-4B06-B085-D838B4AC07E5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6CC6E4-80A8-44DB-A8B5-90140414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0E9D2C-8E6A-4032-896A-C47BFA73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0280-B771-46D9-A3AF-BB763641A3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188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B48C9-383B-4B99-9F9D-107B877F1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4" y="396167"/>
            <a:ext cx="10864273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954C9E-0A93-4801-AE3B-612381ED9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4" y="1856667"/>
            <a:ext cx="10864273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695033-9D44-407E-97E5-9F7F028B8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A173-2FCC-4B06-B085-D838B4AC07E5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42DA8E-0AD1-437C-A69F-D97234436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76EC17-F80F-4B59-A265-BBB6EA3F6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0280-B771-46D9-A3AF-BB763641A3C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7F44FC38-7170-49F0-BDC7-131BFEB4CC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" y="6208005"/>
            <a:ext cx="12191993" cy="64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F25F4D-9FA1-4A98-8202-432ECBC4D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73" y="396167"/>
            <a:ext cx="10901218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DDA14A-5587-4454-A203-2211C7421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3473" y="1856667"/>
            <a:ext cx="5128491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631000E-BE02-4AC3-8BBF-B00177F63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8527" y="1856667"/>
            <a:ext cx="51300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7576CDD-EDA8-455F-BE97-8E4515147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A173-2FCC-4B06-B085-D838B4AC07E5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6F27829-445F-4277-A073-EE8D0839E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F09B35-54CE-454E-812D-750326843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0280-B771-46D9-A3AF-BB763641A3C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BA96FE0-0CED-49C4-9283-E6A1E5CB09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" y="6208005"/>
            <a:ext cx="12191993" cy="64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8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3F1AE7-1E7F-434C-BB41-70268F3BC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60" y="400203"/>
            <a:ext cx="10881158" cy="118442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4E02D3-560B-49BC-9586-66316C43E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060" y="1716241"/>
            <a:ext cx="510843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CA5882C-2858-452C-B6B7-A7953B678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060" y="2540153"/>
            <a:ext cx="510843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B8A0D02-71C7-491D-AF75-BE5021C66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8549" y="1716241"/>
            <a:ext cx="511766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95CB7CB-3F42-4A51-8D40-018929B681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8549" y="2540153"/>
            <a:ext cx="5117669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44FE7C9-709C-40CC-A95D-33A32507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A173-2FCC-4B06-B085-D838B4AC07E5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B70C2C8-990B-47A7-B618-47DF0FD7E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08D573B-0CC7-4346-A8DF-6974A2C5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0280-B771-46D9-A3AF-BB763641A3C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F51A6122-9DEF-4C68-AB47-7C77B771D2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" y="6208005"/>
            <a:ext cx="12191993" cy="64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2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FC0F8B-31FE-40E2-9A4D-FDA5853AC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18" y="559088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4689D03-69CF-433B-9350-1E271E376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A173-2FCC-4B06-B085-D838B4AC07E5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349C267-A832-4ADA-8D81-A328238B8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0E48F4A-75F1-45ED-85B8-820ECEC5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0280-B771-46D9-A3AF-BB763641A3C4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07BC2BAE-9F70-4468-AF62-C5AC85D0A3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" y="6208005"/>
            <a:ext cx="12191993" cy="64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20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DAEAD561-9B5E-4749-AD75-B4682BAA28AA}"/>
              </a:ext>
            </a:extLst>
          </p:cNvPr>
          <p:cNvSpPr/>
          <p:nvPr userDrawn="1"/>
        </p:nvSpPr>
        <p:spPr>
          <a:xfrm>
            <a:off x="0" y="-82703"/>
            <a:ext cx="12256656" cy="6355360"/>
          </a:xfrm>
          <a:prstGeom prst="rect">
            <a:avLst/>
          </a:prstGeom>
          <a:solidFill>
            <a:srgbClr val="262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30F39C-9E3F-4C59-AC17-CC1B7AD76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284" y="2501716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Děkuji za Vaši pozornost!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BDFCF2A-4BAC-4A27-853B-285D2C5CA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A173-2FCC-4B06-B085-D838B4AC07E5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8FC9AE4-B1AC-4368-91C0-09F5952CB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A51CBE7-C5D0-4B17-96FE-C67532BA6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0280-B771-46D9-A3AF-BB763641A3C4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868A48A-E0B9-4DB5-8044-033DAA8405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" y="6208005"/>
            <a:ext cx="12191993" cy="645079"/>
          </a:xfrm>
          <a:prstGeom prst="rect">
            <a:avLst/>
          </a:prstGeom>
        </p:spPr>
      </p:pic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64469395-B1AE-47E3-AB35-B04DA4483D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285" y="4076254"/>
            <a:ext cx="10515599" cy="18827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BEA64E4-1383-4BFC-90B0-20911E6FD1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6" y="467835"/>
            <a:ext cx="2327736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3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D0554570-677E-4C36-8DD6-9E0F9E673C20}"/>
              </a:ext>
            </a:extLst>
          </p:cNvPr>
          <p:cNvSpPr/>
          <p:nvPr userDrawn="1"/>
        </p:nvSpPr>
        <p:spPr>
          <a:xfrm>
            <a:off x="0" y="-82703"/>
            <a:ext cx="12192000" cy="6355360"/>
          </a:xfrm>
          <a:prstGeom prst="rect">
            <a:avLst/>
          </a:prstGeom>
          <a:solidFill>
            <a:srgbClr val="262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123DA37-F1AC-4724-92A5-6FF5E12A5C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" y="6208005"/>
            <a:ext cx="12191993" cy="64507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B4D231C-0717-4827-B4CF-F5FD3143BC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90" y="1025823"/>
            <a:ext cx="5098472" cy="362663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FB338E4-4DEB-48C1-A03F-8311B6E7ECE3}"/>
              </a:ext>
            </a:extLst>
          </p:cNvPr>
          <p:cNvSpPr txBox="1"/>
          <p:nvPr userDrawn="1"/>
        </p:nvSpPr>
        <p:spPr>
          <a:xfrm>
            <a:off x="8712141" y="4862994"/>
            <a:ext cx="43978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chemeClr val="bg1"/>
                </a:solidFill>
                <a:latin typeface="Paralucent Text Book" panose="00000400000000000000" pitchFamily="50" charset="-18"/>
              </a:rPr>
              <a:t>Clarion</a:t>
            </a:r>
            <a:r>
              <a:rPr lang="cs-CZ" sz="2000" dirty="0">
                <a:solidFill>
                  <a:schemeClr val="bg1"/>
                </a:solidFill>
                <a:latin typeface="Paralucent Text Book" panose="00000400000000000000" pitchFamily="50" charset="-18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Paralucent Text Book" panose="00000400000000000000" pitchFamily="50" charset="-18"/>
              </a:rPr>
              <a:t>Congress</a:t>
            </a:r>
            <a:r>
              <a:rPr lang="cs-CZ" sz="2000" dirty="0">
                <a:solidFill>
                  <a:schemeClr val="bg1"/>
                </a:solidFill>
                <a:latin typeface="Paralucent Text Book" panose="00000400000000000000" pitchFamily="50" charset="-18"/>
              </a:rPr>
              <a:t> Hotel</a:t>
            </a:r>
            <a:endParaRPr lang="en-US" sz="2000" dirty="0">
              <a:solidFill>
                <a:schemeClr val="bg1"/>
              </a:solidFill>
              <a:latin typeface="Paralucent Text Book" panose="00000400000000000000" pitchFamily="50" charset="-18"/>
            </a:endParaRPr>
          </a:p>
          <a:p>
            <a:r>
              <a:rPr lang="cs-CZ" sz="2600" b="1" dirty="0">
                <a:solidFill>
                  <a:schemeClr val="bg1"/>
                </a:solidFill>
                <a:latin typeface="Paralucent Bold" pitchFamily="50" charset="-18"/>
              </a:rPr>
              <a:t>Olomouc</a:t>
            </a:r>
            <a:endParaRPr lang="cs-CZ" sz="2600" dirty="0">
              <a:solidFill>
                <a:schemeClr val="bg1"/>
              </a:solidFill>
              <a:latin typeface="Paralucent Bold" pitchFamily="50" charset="-18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22632BA-2D8D-4DFD-A3F5-315008B09E83}"/>
              </a:ext>
            </a:extLst>
          </p:cNvPr>
          <p:cNvSpPr txBox="1"/>
          <p:nvPr userDrawn="1"/>
        </p:nvSpPr>
        <p:spPr>
          <a:xfrm>
            <a:off x="8729558" y="4322766"/>
            <a:ext cx="49186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chemeClr val="bg1"/>
                </a:solidFill>
                <a:latin typeface="Paralucent Bold" pitchFamily="50" charset="-18"/>
              </a:rPr>
              <a:t>5. 11. – 6. 11. 2024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71F2EC9-2F29-4089-A70D-27F78A4AE21A}"/>
              </a:ext>
            </a:extLst>
          </p:cNvPr>
          <p:cNvSpPr/>
          <p:nvPr userDrawn="1"/>
        </p:nvSpPr>
        <p:spPr>
          <a:xfrm>
            <a:off x="553202" y="5196984"/>
            <a:ext cx="7389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latin typeface="Paralucent Text Book" panose="00000400000000000000" pitchFamily="50" charset="-18"/>
              </a:rPr>
              <a:t>konference Ministerstva vnitra</a:t>
            </a:r>
          </a:p>
        </p:txBody>
      </p:sp>
    </p:spTree>
    <p:extLst>
      <p:ext uri="{BB962C8B-B14F-4D97-AF65-F5344CB8AC3E}">
        <p14:creationId xmlns:p14="http://schemas.microsoft.com/office/powerpoint/2010/main" val="3429082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622632BA-2D8D-4DFD-A3F5-315008B09E83}"/>
              </a:ext>
            </a:extLst>
          </p:cNvPr>
          <p:cNvSpPr txBox="1"/>
          <p:nvPr userDrawn="1"/>
        </p:nvSpPr>
        <p:spPr>
          <a:xfrm>
            <a:off x="8729558" y="4322766"/>
            <a:ext cx="49186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>
                <a:solidFill>
                  <a:schemeClr val="bg1"/>
                </a:solidFill>
                <a:latin typeface="Paralucent Bold" pitchFamily="50" charset="-18"/>
              </a:rPr>
              <a:t>5. 11. – 6. 11. 2024</a:t>
            </a:r>
          </a:p>
        </p:txBody>
      </p:sp>
    </p:spTree>
    <p:extLst>
      <p:ext uri="{BB962C8B-B14F-4D97-AF65-F5344CB8AC3E}">
        <p14:creationId xmlns:p14="http://schemas.microsoft.com/office/powerpoint/2010/main" val="362787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85B532-BDB1-4952-B320-077B6E94E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D231C42-F8B6-4A56-A3B5-FB130A80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89A089-EDF5-468B-9306-8B521BB5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A173-2FCC-4B06-B085-D838B4AC07E5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CC52B6-1E7E-4571-99D3-32D4274B6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39934F-B820-4C9D-B19A-10CBF3AB7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0280-B771-46D9-A3AF-BB763641A3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36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F9582DA-0DF5-47F4-A34D-A60E29A1D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50ED6D-7A99-49A0-B08B-066AE1AEB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DC447F-1912-45BC-8CF4-EB2B10BC7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CA173-2FCC-4B06-B085-D838B4AC07E5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A54AA3-35A5-4955-8B1D-8B272798B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D1B8E7-DF1C-421A-9259-00F8FF663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E0280-B771-46D9-A3AF-BB763641A3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61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60" r:id="rId6"/>
    <p:sldLayoutId id="2147483655" r:id="rId7"/>
    <p:sldLayoutId id="2147483661" r:id="rId8"/>
    <p:sldLayoutId id="214748365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image" Target="../media/image5.png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18" Type="http://schemas.openxmlformats.org/officeDocument/2006/relationships/diagramData" Target="../diagrams/data11.xml"/><Relationship Id="rId26" Type="http://schemas.openxmlformats.org/officeDocument/2006/relationships/diagramColors" Target="../diagrams/colors12.xml"/><Relationship Id="rId3" Type="http://schemas.openxmlformats.org/officeDocument/2006/relationships/diagramData" Target="../diagrams/data8.xml"/><Relationship Id="rId21" Type="http://schemas.openxmlformats.org/officeDocument/2006/relationships/diagramColors" Target="../diagrams/colors11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5" Type="http://schemas.openxmlformats.org/officeDocument/2006/relationships/diagramQuickStyle" Target="../diagrams/quickStyle12.xml"/><Relationship Id="rId2" Type="http://schemas.openxmlformats.org/officeDocument/2006/relationships/image" Target="../media/image5.png"/><Relationship Id="rId16" Type="http://schemas.openxmlformats.org/officeDocument/2006/relationships/diagramColors" Target="../diagrams/colors10.xml"/><Relationship Id="rId20" Type="http://schemas.openxmlformats.org/officeDocument/2006/relationships/diagramQuickStyle" Target="../diagrams/quickStyle11.xml"/><Relationship Id="rId29" Type="http://schemas.openxmlformats.org/officeDocument/2006/relationships/diagramLayout" Target="../diagrams/layout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24" Type="http://schemas.openxmlformats.org/officeDocument/2006/relationships/diagramLayout" Target="../diagrams/layout12.xml"/><Relationship Id="rId32" Type="http://schemas.microsoft.com/office/2007/relationships/diagramDrawing" Target="../diagrams/drawing13.xml"/><Relationship Id="rId5" Type="http://schemas.openxmlformats.org/officeDocument/2006/relationships/diagramQuickStyle" Target="../diagrams/quickStyle8.xml"/><Relationship Id="rId15" Type="http://schemas.openxmlformats.org/officeDocument/2006/relationships/diagramQuickStyle" Target="../diagrams/quickStyle10.xml"/><Relationship Id="rId23" Type="http://schemas.openxmlformats.org/officeDocument/2006/relationships/diagramData" Target="../diagrams/data12.xml"/><Relationship Id="rId28" Type="http://schemas.openxmlformats.org/officeDocument/2006/relationships/diagramData" Target="../diagrams/data13.xml"/><Relationship Id="rId10" Type="http://schemas.openxmlformats.org/officeDocument/2006/relationships/diagramQuickStyle" Target="../diagrams/quickStyle9.xml"/><Relationship Id="rId19" Type="http://schemas.openxmlformats.org/officeDocument/2006/relationships/diagramLayout" Target="../diagrams/layout11.xml"/><Relationship Id="rId31" Type="http://schemas.openxmlformats.org/officeDocument/2006/relationships/diagramColors" Target="../diagrams/colors13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Relationship Id="rId22" Type="http://schemas.microsoft.com/office/2007/relationships/diagramDrawing" Target="../diagrams/drawing11.xml"/><Relationship Id="rId27" Type="http://schemas.microsoft.com/office/2007/relationships/diagramDrawing" Target="../diagrams/drawing12.xml"/><Relationship Id="rId30" Type="http://schemas.openxmlformats.org/officeDocument/2006/relationships/diagramQuickStyle" Target="../diagrams/quickStyl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valitavs.cz/" TargetMode="External"/><Relationship Id="rId2" Type="http://schemas.openxmlformats.org/officeDocument/2006/relationships/hyperlink" Target="mailto:jakub.janura@mvcr.cz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5.pn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file:///C:\Users\SlaninovaK\AppData\Local\Microsoft\Windows\INetCache\Content.Outlook\SGKQBMB8\obce.gov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F89E9B-EB93-4013-8202-246F45F2A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707" y="2448560"/>
            <a:ext cx="10691092" cy="2306320"/>
          </a:xfrm>
        </p:spPr>
        <p:txBody>
          <a:bodyPr>
            <a:normAutofit fontScale="90000"/>
          </a:bodyPr>
          <a:lstStyle/>
          <a:p>
            <a:r>
              <a:rPr lang="cs-CZ" sz="6000" b="1" dirty="0">
                <a:latin typeface="Arial" panose="020B0604020202020204" pitchFamily="34" charset="0"/>
                <a:cs typeface="Arial" panose="020B0604020202020204" pitchFamily="34" charset="0"/>
              </a:rPr>
              <a:t>Příprava informačního portálu samospráv a nástroje pro sběr dat v územní veřejné správě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6F4E25-1F11-439E-90F5-A43459E26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707" y="4876800"/>
            <a:ext cx="10691092" cy="1127760"/>
          </a:xfrm>
        </p:spPr>
        <p:txBody>
          <a:bodyPr>
            <a:normAutofit fontScale="55000" lnSpcReduction="20000"/>
          </a:bodyPr>
          <a:lstStyle/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2900" b="1" i="0" u="none" strike="noStrike" cap="none" spc="0" normalizeH="0" baseline="0" dirty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Mgr. Jakub Jaňura </a:t>
            </a:r>
          </a:p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vedoucí oddělení koordinace veřejné správy a mezinárodních vztahů </a:t>
            </a:r>
            <a:endParaRPr kumimoji="0" lang="cs-CZ" sz="2900" b="1" i="0" u="none" strike="noStrike" cap="none" spc="0" normalizeH="0" baseline="0" dirty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 Light"/>
            </a:endParaRPr>
          </a:p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odbor strategického rozvoje a koordinace veřejné správy</a:t>
            </a:r>
          </a:p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2900" b="0" i="0" u="none" strike="noStrike" cap="none" spc="0" normalizeH="0" baseline="0" dirty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Ministerstvo</a:t>
            </a:r>
            <a:r>
              <a:rPr kumimoji="0" lang="cs-CZ" sz="2900" b="0" i="0" u="none" strike="noStrike" cap="none" spc="0" normalizeH="0" dirty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 vnitra ČR</a:t>
            </a:r>
            <a:endParaRPr kumimoji="0" lang="cs-CZ" sz="2900" b="0" i="0" u="none" strike="noStrike" cap="none" spc="0" normalizeH="0" baseline="0" dirty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 Ligh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4880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8EB4B-C3C2-B28B-5B0E-B2276FE1C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4" y="1036320"/>
            <a:ext cx="10864273" cy="685410"/>
          </a:xfrm>
        </p:spPr>
        <p:txBody>
          <a:bodyPr>
            <a:normAutofit fontScale="90000"/>
          </a:bodyPr>
          <a:lstStyle/>
          <a:p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Co na portálu najdu? 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7AB13B-87B8-4029-B591-6F218BDCA7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135" y="98524"/>
            <a:ext cx="6231890" cy="683260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77507D3E-E108-4B5E-8BD0-7757A1CB9D20}"/>
              </a:ext>
            </a:extLst>
          </p:cNvPr>
          <p:cNvSpPr txBox="1"/>
          <p:nvPr/>
        </p:nvSpPr>
        <p:spPr>
          <a:xfrm>
            <a:off x="671945" y="5788111"/>
            <a:ext cx="109809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Realizováno v rámci projektu Zvýšení efektivity, pro-klientské orientace a využití principů „evidence-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informed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 při rozhodování ve veřejné správě,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č. CZ.31.3.0/0.0/0.0/22_040/0007962. Financováno Evropskou unií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NextGeneration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EU.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44E5CD32-F101-45DF-8731-94AD8497C5E2}"/>
              </a:ext>
            </a:extLst>
          </p:cNvPr>
          <p:cNvSpPr txBox="1">
            <a:spLocks/>
          </p:cNvSpPr>
          <p:nvPr/>
        </p:nvSpPr>
        <p:spPr>
          <a:xfrm>
            <a:off x="7701396" y="2390776"/>
            <a:ext cx="4362450" cy="308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cs-CZ" sz="2000"/>
              <a:t>Obsah portálu byl definován na základě dotazníkového šetření a sběru dat jednotlivých resortů </a:t>
            </a:r>
          </a:p>
          <a:p>
            <a:pPr marL="342900" indent="-342900"/>
            <a:r>
              <a:rPr lang="cs-CZ" sz="2000"/>
              <a:t>Portál bude řazen do </a:t>
            </a:r>
            <a:r>
              <a:rPr lang="cs-CZ" sz="2000" b="1"/>
              <a:t>jednotlivých tematických okruhů – modulů</a:t>
            </a:r>
            <a:r>
              <a:rPr lang="cs-CZ" sz="2000"/>
              <a:t>, jež budou přidávány postupně</a:t>
            </a:r>
          </a:p>
          <a:p>
            <a:pPr marL="342900" indent="-342900"/>
            <a:r>
              <a:rPr lang="cs-CZ" sz="2000"/>
              <a:t>Portál bude rozdělen na veřejnou a neveřejnou část </a:t>
            </a:r>
          </a:p>
          <a:p>
            <a:pPr marL="342900" indent="-342900"/>
            <a:endParaRPr lang="cs-CZ"/>
          </a:p>
          <a:p>
            <a:pPr marL="342900" indent="-342900"/>
            <a:endParaRPr lang="cs-CZ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47872A8-B820-4EB8-A79C-BCC3CED9AD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8159792"/>
              </p:ext>
            </p:extLst>
          </p:nvPr>
        </p:nvGraphicFramePr>
        <p:xfrm>
          <a:off x="419100" y="4396043"/>
          <a:ext cx="7087292" cy="1219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9C6D13D-FEA6-4699-B2CB-553B99CFFC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6867208"/>
              </p:ext>
            </p:extLst>
          </p:nvPr>
        </p:nvGraphicFramePr>
        <p:xfrm>
          <a:off x="419098" y="1933575"/>
          <a:ext cx="7087293" cy="1299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B6BF5D6-1BB4-4494-B146-6921060A95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585039"/>
              </p:ext>
            </p:extLst>
          </p:nvPr>
        </p:nvGraphicFramePr>
        <p:xfrm>
          <a:off x="419098" y="3176366"/>
          <a:ext cx="7087294" cy="1219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961500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F7AB13B-87B8-4029-B591-6F218BDCA7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135" y="98524"/>
            <a:ext cx="6231890" cy="683260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77507D3E-E108-4B5E-8BD0-7757A1CB9D20}"/>
              </a:ext>
            </a:extLst>
          </p:cNvPr>
          <p:cNvSpPr txBox="1"/>
          <p:nvPr/>
        </p:nvSpPr>
        <p:spPr>
          <a:xfrm>
            <a:off x="671945" y="5788111"/>
            <a:ext cx="109809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Realizováno v rámci projektu Zvýšení efektivity, pro-klientské orientace a využití principů „evidence-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informed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 při rozhodování ve veřejné správě,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č. CZ.31.3.0/0.0/0.0/22_040/0007962. Financováno Evropskou unií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NextGeneration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EU.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5558239-F0DB-46B2-9391-6CC3F628FD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87363"/>
              </p:ext>
            </p:extLst>
          </p:nvPr>
        </p:nvGraphicFramePr>
        <p:xfrm>
          <a:off x="721283" y="1728088"/>
          <a:ext cx="6485850" cy="244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E531706-5270-4C98-BB10-023D9E7F64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6061153"/>
              </p:ext>
            </p:extLst>
          </p:nvPr>
        </p:nvGraphicFramePr>
        <p:xfrm>
          <a:off x="721283" y="1075987"/>
          <a:ext cx="6485851" cy="1438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6D40752-C7ED-4E42-8ADD-6BAEAAFBBE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8683488"/>
              </p:ext>
            </p:extLst>
          </p:nvPr>
        </p:nvGraphicFramePr>
        <p:xfrm>
          <a:off x="7623541" y="2393061"/>
          <a:ext cx="4349384" cy="1253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DB4DEC5-D167-4BD9-B692-7FA6FADAB8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6402422"/>
              </p:ext>
            </p:extLst>
          </p:nvPr>
        </p:nvGraphicFramePr>
        <p:xfrm>
          <a:off x="671945" y="4343120"/>
          <a:ext cx="6485850" cy="1827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885EE98-6C74-40BC-A9D0-B1DA699C6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5718152"/>
              </p:ext>
            </p:extLst>
          </p:nvPr>
        </p:nvGraphicFramePr>
        <p:xfrm>
          <a:off x="7623541" y="3919490"/>
          <a:ext cx="4349384" cy="1253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8BD43C8-5C0A-414B-AA01-67ACC7D5E7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0956643"/>
              </p:ext>
            </p:extLst>
          </p:nvPr>
        </p:nvGraphicFramePr>
        <p:xfrm>
          <a:off x="721283" y="3553464"/>
          <a:ext cx="6485850" cy="110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</p:spTree>
    <p:extLst>
      <p:ext uri="{BB962C8B-B14F-4D97-AF65-F5344CB8AC3E}">
        <p14:creationId xmlns:p14="http://schemas.microsoft.com/office/powerpoint/2010/main" val="1774676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8EB4B-C3C2-B28B-5B0E-B2276FE1C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4" y="1036320"/>
            <a:ext cx="10864273" cy="685410"/>
          </a:xfrm>
        </p:spPr>
        <p:txBody>
          <a:bodyPr>
            <a:normAutofit fontScale="90000"/>
          </a:bodyPr>
          <a:lstStyle/>
          <a:p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Jak bude portál fungovat a vypadat? 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7AB13B-87B8-4029-B591-6F218BDCA7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135" y="98524"/>
            <a:ext cx="6231890" cy="683260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77507D3E-E108-4B5E-8BD0-7757A1CB9D20}"/>
              </a:ext>
            </a:extLst>
          </p:cNvPr>
          <p:cNvSpPr txBox="1"/>
          <p:nvPr/>
        </p:nvSpPr>
        <p:spPr>
          <a:xfrm>
            <a:off x="671945" y="5788111"/>
            <a:ext cx="109809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Realizováno v rámci projektu Zvýšení efektivity, pro-klientské orientace a využití principů „evidence-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informed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 při rozhodování ve veřejné správě,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č. CZ.31.3.0/0.0/0.0/22_040/0007962. Financováno Evropskou unií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NextGeneration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EU.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900CC84-E56E-461D-8242-05B6BABA56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2985966"/>
              </p:ext>
            </p:extLst>
          </p:nvPr>
        </p:nvGraphicFramePr>
        <p:xfrm>
          <a:off x="-159789" y="1772360"/>
          <a:ext cx="6012873" cy="3951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8247B57-212B-447D-8044-CDB8B2BD75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9489582"/>
              </p:ext>
            </p:extLst>
          </p:nvPr>
        </p:nvGraphicFramePr>
        <p:xfrm>
          <a:off x="4573269" y="1721730"/>
          <a:ext cx="6440633" cy="4020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81315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8EB4B-C3C2-B28B-5B0E-B2276FE1C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4" y="1036320"/>
            <a:ext cx="10864273" cy="685410"/>
          </a:xfrm>
        </p:spPr>
        <p:txBody>
          <a:bodyPr>
            <a:normAutofit fontScale="90000"/>
          </a:bodyPr>
          <a:lstStyle/>
          <a:p>
            <a:r>
              <a:rPr lang="cs-CZ" dirty="0"/>
              <a:t>Harmonogram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7AB13B-87B8-4029-B591-6F218BDCA7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135" y="98524"/>
            <a:ext cx="6231890" cy="683260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77507D3E-E108-4B5E-8BD0-7757A1CB9D20}"/>
              </a:ext>
            </a:extLst>
          </p:cNvPr>
          <p:cNvSpPr txBox="1"/>
          <p:nvPr/>
        </p:nvSpPr>
        <p:spPr>
          <a:xfrm>
            <a:off x="671945" y="5788111"/>
            <a:ext cx="109809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Realizováno v rámci projektu Zvýšení efektivity, pro-klientské orientace a využití principů „evidence-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informed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 při rozhodování ve veřejné správě,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č. CZ.31.3.0/0.0/0.0/22_040/0007962. Financováno Evropskou unií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NextGeneration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EU.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8CC3AF3-4C6D-4B83-9705-1563617409D3}"/>
              </a:ext>
            </a:extLst>
          </p:cNvPr>
          <p:cNvSpPr txBox="1"/>
          <p:nvPr/>
        </p:nvSpPr>
        <p:spPr>
          <a:xfrm>
            <a:off x="10208029" y="1504047"/>
            <a:ext cx="1341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1600" b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5/2026</a:t>
            </a:r>
            <a:r>
              <a:rPr lang="cs-CZ" sz="1600" b="1" dirty="0">
                <a:solidFill>
                  <a:srgbClr val="ED7D31"/>
                </a:solidFill>
                <a:latin typeface="Calibri" panose="020F0502020204030204"/>
              </a:rPr>
              <a:t> </a:t>
            </a:r>
            <a:r>
              <a:rPr lang="cs-CZ" sz="1600" b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a dále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BAD2012-669F-4065-9E6C-28ECD7B73C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4800590"/>
              </p:ext>
            </p:extLst>
          </p:nvPr>
        </p:nvGraphicFramePr>
        <p:xfrm>
          <a:off x="641976" y="1676565"/>
          <a:ext cx="10908047" cy="4272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1B405275-137C-4F5C-B10D-780DAF192BAD}"/>
              </a:ext>
            </a:extLst>
          </p:cNvPr>
          <p:cNvSpPr txBox="1"/>
          <p:nvPr/>
        </p:nvSpPr>
        <p:spPr>
          <a:xfrm>
            <a:off x="641976" y="4357142"/>
            <a:ext cx="844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1600" b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4/25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96A05CB-DCC5-4474-AA94-97CC8EBC0404}"/>
              </a:ext>
            </a:extLst>
          </p:cNvPr>
          <p:cNvSpPr txBox="1"/>
          <p:nvPr/>
        </p:nvSpPr>
        <p:spPr>
          <a:xfrm>
            <a:off x="2139095" y="3825781"/>
            <a:ext cx="771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1600" b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6/25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6548FCC-95EE-41D3-96C3-5D11D491266D}"/>
              </a:ext>
            </a:extLst>
          </p:cNvPr>
          <p:cNvSpPr txBox="1"/>
          <p:nvPr/>
        </p:nvSpPr>
        <p:spPr>
          <a:xfrm>
            <a:off x="3552423" y="3346376"/>
            <a:ext cx="771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1600" b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10/25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CC0B84A-C799-4F90-A9F9-21DC7057CCEF}"/>
              </a:ext>
            </a:extLst>
          </p:cNvPr>
          <p:cNvSpPr txBox="1"/>
          <p:nvPr/>
        </p:nvSpPr>
        <p:spPr>
          <a:xfrm>
            <a:off x="4809804" y="2992026"/>
            <a:ext cx="855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1600" b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1/26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111E4E4-3CAC-44E8-AECA-25F4A9C3DF02}"/>
              </a:ext>
            </a:extLst>
          </p:cNvPr>
          <p:cNvSpPr txBox="1"/>
          <p:nvPr/>
        </p:nvSpPr>
        <p:spPr>
          <a:xfrm>
            <a:off x="6351141" y="2653472"/>
            <a:ext cx="855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1600" b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2/26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4716189-8B2F-4FE3-ADBD-47873575A881}"/>
              </a:ext>
            </a:extLst>
          </p:cNvPr>
          <p:cNvSpPr txBox="1"/>
          <p:nvPr/>
        </p:nvSpPr>
        <p:spPr>
          <a:xfrm>
            <a:off x="7663803" y="2307170"/>
            <a:ext cx="825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1600" b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3/26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381DA98-DB43-49C0-BF30-A86EBC8DAF1A}"/>
              </a:ext>
            </a:extLst>
          </p:cNvPr>
          <p:cNvSpPr txBox="1"/>
          <p:nvPr/>
        </p:nvSpPr>
        <p:spPr>
          <a:xfrm>
            <a:off x="8927833" y="1986313"/>
            <a:ext cx="955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1600" b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4/26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96C0F07-6F5E-4EDA-AB7A-55B044ED56D5}"/>
              </a:ext>
            </a:extLst>
          </p:cNvPr>
          <p:cNvSpPr txBox="1"/>
          <p:nvPr/>
        </p:nvSpPr>
        <p:spPr>
          <a:xfrm>
            <a:off x="9183230" y="4139147"/>
            <a:ext cx="2318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Činnosti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BA98835-7E24-4D64-9109-C82B7293A649}"/>
              </a:ext>
            </a:extLst>
          </p:cNvPr>
          <p:cNvSpPr txBox="1"/>
          <p:nvPr/>
        </p:nvSpPr>
        <p:spPr>
          <a:xfrm>
            <a:off x="755701" y="2521582"/>
            <a:ext cx="3368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Předpokládaný termín dokončení</a:t>
            </a:r>
          </a:p>
          <a:p>
            <a:pPr>
              <a:defRPr/>
            </a:pPr>
            <a:endParaRPr lang="cs-CZ" dirty="0">
              <a:solidFill>
                <a:srgbClr val="ED7D3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4861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8EB4B-C3C2-B28B-5B0E-B2276FE1C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1036319"/>
            <a:ext cx="7283336" cy="1051025"/>
          </a:xfrm>
        </p:spPr>
        <p:txBody>
          <a:bodyPr>
            <a:normAutofit/>
          </a:bodyPr>
          <a:lstStyle/>
          <a:p>
            <a:r>
              <a:rPr lang="cs-CZ" dirty="0"/>
              <a:t>Pomůžete nám?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7AB13B-87B8-4029-B591-6F218BDCA7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135" y="98524"/>
            <a:ext cx="6231890" cy="683260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77507D3E-E108-4B5E-8BD0-7757A1CB9D20}"/>
              </a:ext>
            </a:extLst>
          </p:cNvPr>
          <p:cNvSpPr txBox="1"/>
          <p:nvPr/>
        </p:nvSpPr>
        <p:spPr>
          <a:xfrm>
            <a:off x="671945" y="5788111"/>
            <a:ext cx="109809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Realizováno v rámci projektu Zvýšení efektivity, pro-klientské orientace a využití principů „evidence-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informed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 při rozhodování ve veřejné správě,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č. CZ.31.3.0/0.0/0.0/22_040/0007962. Financováno Evropskou unií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NextGeneration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EU.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04F95C97-AEA6-47FD-B716-0C52145A86EE}"/>
              </a:ext>
            </a:extLst>
          </p:cNvPr>
          <p:cNvSpPr txBox="1">
            <a:spLocks/>
          </p:cNvSpPr>
          <p:nvPr/>
        </p:nvSpPr>
        <p:spPr>
          <a:xfrm>
            <a:off x="7401213" y="3157532"/>
            <a:ext cx="3399906" cy="1159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www.menti.com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507B6A1-7986-47F4-AE9F-F6CCA4401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06" y="1972013"/>
            <a:ext cx="3565814" cy="356581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02CD0F5-BE05-4990-8695-318BCC40CD1D}"/>
              </a:ext>
            </a:extLst>
          </p:cNvPr>
          <p:cNvSpPr txBox="1"/>
          <p:nvPr/>
        </p:nvSpPr>
        <p:spPr>
          <a:xfrm>
            <a:off x="7660985" y="3897775"/>
            <a:ext cx="41008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Kó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d: </a:t>
            </a:r>
            <a:r>
              <a:rPr lang="cs-CZ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24 04 85 1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A6AA3AB-2CF9-4BBA-BB74-C323EA28F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9959" y="1179294"/>
            <a:ext cx="2902413" cy="86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09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257684-2328-4E86-A40F-DCC0C83B2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833" y="1613390"/>
            <a:ext cx="4006338" cy="237848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Nástroj pro sběr dat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8B1E68-41DA-4B9C-A58B-659D8A19B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1139" y="3862360"/>
            <a:ext cx="3683726" cy="874168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územní veřejné správě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06FF52D-5C09-4F8C-BF15-F0BF65ECF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577" y="-101600"/>
            <a:ext cx="6959600" cy="69596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4A8B7CB-3257-45C4-BBF2-68833DF0D850}"/>
              </a:ext>
            </a:extLst>
          </p:cNvPr>
          <p:cNvSpPr txBox="1"/>
          <p:nvPr/>
        </p:nvSpPr>
        <p:spPr>
          <a:xfrm>
            <a:off x="7736590" y="2466063"/>
            <a:ext cx="2888054" cy="292388"/>
          </a:xfrm>
          <a:prstGeom prst="rect">
            <a:avLst/>
          </a:prstGeom>
          <a:solidFill>
            <a:srgbClr val="D9ECF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3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Jednotný informační systém sběru dat</a:t>
            </a:r>
          </a:p>
        </p:txBody>
      </p:sp>
    </p:spTree>
    <p:extLst>
      <p:ext uri="{BB962C8B-B14F-4D97-AF65-F5344CB8AC3E}">
        <p14:creationId xmlns:p14="http://schemas.microsoft.com/office/powerpoint/2010/main" val="1217040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8EB4B-C3C2-B28B-5B0E-B2276FE1C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4" y="1036320"/>
            <a:ext cx="10864273" cy="685410"/>
          </a:xfrm>
        </p:spPr>
        <p:txBody>
          <a:bodyPr>
            <a:normAutofit fontScale="90000"/>
          </a:bodyPr>
          <a:lstStyle/>
          <a:p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 to je? 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Proč?</a:t>
            </a: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 čemu? </a:t>
            </a:r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7AB13B-87B8-4029-B591-6F218BDCA7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135" y="98524"/>
            <a:ext cx="6231890" cy="683260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77507D3E-E108-4B5E-8BD0-7757A1CB9D20}"/>
              </a:ext>
            </a:extLst>
          </p:cNvPr>
          <p:cNvSpPr txBox="1"/>
          <p:nvPr/>
        </p:nvSpPr>
        <p:spPr>
          <a:xfrm>
            <a:off x="671945" y="5788111"/>
            <a:ext cx="109809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Realizováno v rámci projektu Zvýšení efektivity, pro-klientské orientace a využití principů „evidence-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informed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 při rozhodování ve veřejné správě,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č. CZ.31.3.0/0.0/0.0/22_040/0007962. Financováno Evropskou unií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NextGeneration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EU.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02A2343B-AC27-410E-901E-864F77DDBC57}"/>
              </a:ext>
            </a:extLst>
          </p:cNvPr>
          <p:cNvSpPr txBox="1">
            <a:spLocks/>
          </p:cNvSpPr>
          <p:nvPr/>
        </p:nvSpPr>
        <p:spPr>
          <a:xfrm>
            <a:off x="1237878" y="3937863"/>
            <a:ext cx="9366942" cy="1659011"/>
          </a:xfrm>
          <a:prstGeom prst="rect">
            <a:avLst/>
          </a:prstGeom>
          <a:noFill/>
          <a:ln w="9525" cap="flat" cmpd="sng" algn="ctr">
            <a:solidFill>
              <a:srgbClr val="5B9BD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-4572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Vytvoření nástroje, který bude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dostupný zdarma orgánům státní správy i samosprávy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457200" marR="0" lvl="1" indent="-4572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Zvýšení bezpečnosti a efektivnosti sběru a sdílení dat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orgány státní správy a samosprávy. </a:t>
            </a:r>
          </a:p>
          <a:p>
            <a:pPr marL="457200" marR="0" lvl="1" indent="-4572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Eliminace výskytu duplicitních sběrů dat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kterými se zvyšuje administrativní zátěž dopadající předně na obce a kraje.</a:t>
            </a:r>
          </a:p>
          <a:p>
            <a:pPr marL="457200" marR="0" lvl="1" indent="-4572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Posílení uplatňování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principů informovaného rozhodování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ve veřejné správě.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C58C4A4-349F-44E9-9D68-78BBE4A97836}"/>
              </a:ext>
            </a:extLst>
          </p:cNvPr>
          <p:cNvSpPr txBox="1"/>
          <p:nvPr/>
        </p:nvSpPr>
        <p:spPr>
          <a:xfrm>
            <a:off x="1237878" y="2177542"/>
            <a:ext cx="3320250" cy="1446550"/>
          </a:xfrm>
          <a:prstGeom prst="rect">
            <a:avLst/>
          </a:prstGeom>
          <a:noFill/>
          <a:ln w="9525" cap="flat" cmpd="sng" algn="ctr">
            <a:solidFill>
              <a:srgbClr val="70AD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Připravovaný </a:t>
            </a:r>
            <a:r>
              <a:rPr kumimoji="0" lang="cs-CZ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elektronický nástroj ke sběru, sdílení a vyhledávání dat o činnostech veřejné správy.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8110319-A1CC-4397-88C9-CACD6C6E6EE5}"/>
              </a:ext>
            </a:extLst>
          </p:cNvPr>
          <p:cNvSpPr txBox="1"/>
          <p:nvPr/>
        </p:nvSpPr>
        <p:spPr>
          <a:xfrm>
            <a:off x="4653245" y="2144732"/>
            <a:ext cx="5951575" cy="1477328"/>
          </a:xfrm>
          <a:prstGeom prst="rect">
            <a:avLst/>
          </a:prstGeom>
          <a:noFill/>
          <a:ln w="9525" cap="flat" cmpd="sng" algn="ctr">
            <a:solidFill>
              <a:srgbClr val="ED7D3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Reakce na skutečnost, že ve veřejné správě </a:t>
            </a:r>
            <a:r>
              <a:rPr kumimoji="0" lang="cs-CZ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chybí nekomerční nástroj</a:t>
            </a: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 dotazníkový sběr a analýzu dat </a:t>
            </a: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za účelem přípravy podkladů pro rozhodování prováděného na základě dat, </a:t>
            </a:r>
            <a:r>
              <a:rPr kumimoji="0" lang="cs-CZ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který by umožňoval sdílení</a:t>
            </a: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těchto dat napříč veřejnou správou </a:t>
            </a:r>
            <a:r>
              <a:rPr kumimoji="0" lang="cs-CZ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 byl široce dostupný</a:t>
            </a: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orgánům veřejné správy. </a:t>
            </a:r>
          </a:p>
        </p:txBody>
      </p:sp>
    </p:spTree>
    <p:extLst>
      <p:ext uri="{BB962C8B-B14F-4D97-AF65-F5344CB8AC3E}">
        <p14:creationId xmlns:p14="http://schemas.microsoft.com/office/powerpoint/2010/main" val="687429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8EB4B-C3C2-B28B-5B0E-B2276FE1C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4" y="1036320"/>
            <a:ext cx="10864273" cy="685410"/>
          </a:xfrm>
        </p:spPr>
        <p:txBody>
          <a:bodyPr>
            <a:normAutofit fontScale="90000"/>
          </a:bodyPr>
          <a:lstStyle/>
          <a:p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 čeho se bude skládat a co bude umět? </a:t>
            </a:r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7AB13B-87B8-4029-B591-6F218BDCA7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135" y="98524"/>
            <a:ext cx="6231890" cy="683260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77507D3E-E108-4B5E-8BD0-7757A1CB9D20}"/>
              </a:ext>
            </a:extLst>
          </p:cNvPr>
          <p:cNvSpPr txBox="1"/>
          <p:nvPr/>
        </p:nvSpPr>
        <p:spPr>
          <a:xfrm>
            <a:off x="671945" y="5788111"/>
            <a:ext cx="109809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Realizováno v rámci projektu Zvýšení efektivity, pro-klientské orientace a využití principů „evidence-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informed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 při rozhodování ve veřejné správě,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č. CZ.31.3.0/0.0/0.0/22_040/0007962. Financováno Evropskou unií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NextGeneration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EU.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89CADCF-98DD-40C6-99E3-8D28BA83B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4" y="1721732"/>
            <a:ext cx="3163431" cy="40663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10000"/>
              </a:lnSpc>
              <a:spcAft>
                <a:spcPts val="600"/>
              </a:spcAft>
              <a:buNone/>
            </a:pPr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Dotazníkový nástroj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3300" kern="0" dirty="0">
                <a:latin typeface="Arial" panose="020B0604020202020204" pitchFamily="34" charset="0"/>
                <a:cs typeface="Arial" panose="020B0604020202020204" pitchFamily="34" charset="0"/>
              </a:rPr>
              <a:t>Tvorba dotazníku.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3300" kern="0" dirty="0">
                <a:latin typeface="Arial" panose="020B0604020202020204" pitchFamily="34" charset="0"/>
                <a:cs typeface="Arial" panose="020B0604020202020204" pitchFamily="34" charset="0"/>
              </a:rPr>
              <a:t>Distribuce (vygenerování odkazu na dotazník + průvodní zprávy).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3300" kern="0" dirty="0">
                <a:latin typeface="Arial" panose="020B0604020202020204" pitchFamily="34" charset="0"/>
                <a:cs typeface="Arial" panose="020B0604020202020204" pitchFamily="34" charset="0"/>
              </a:rPr>
              <a:t>Příjem odpovědí.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3300" kern="0" dirty="0">
                <a:latin typeface="Arial" panose="020B0604020202020204" pitchFamily="34" charset="0"/>
                <a:cs typeface="Arial" panose="020B0604020202020204" pitchFamily="34" charset="0"/>
              </a:rPr>
              <a:t>Export a sdílení dat.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3300" kern="0" dirty="0">
                <a:latin typeface="Arial" panose="020B0604020202020204" pitchFamily="34" charset="0"/>
                <a:cs typeface="Arial" panose="020B0604020202020204" pitchFamily="34" charset="0"/>
              </a:rPr>
              <a:t>Vyhledávání a filtrování vytvořených dotazníků.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33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Vizualizace </a:t>
            </a:r>
            <a:r>
              <a:rPr lang="cs-CZ" sz="3300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přehledů</a:t>
            </a:r>
            <a:r>
              <a:rPr lang="cs-CZ" sz="33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jednotlivých šetřeních.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3300" kern="0" dirty="0">
                <a:latin typeface="Arial" panose="020B0604020202020204" pitchFamily="34" charset="0"/>
                <a:cs typeface="Arial" panose="020B0604020202020204" pitchFamily="34" charset="0"/>
              </a:rPr>
              <a:t>Dotazování autentizovaných i neautentizovaných uživatelů.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3300" kern="0" dirty="0">
                <a:latin typeface="Arial" panose="020B0604020202020204" pitchFamily="34" charset="0"/>
                <a:cs typeface="Arial" panose="020B0604020202020204" pitchFamily="34" charset="0"/>
              </a:rPr>
              <a:t>Jednorázové i opakované dotazování.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E513158C-5FFC-40C6-8E28-08EF9EB32255}"/>
              </a:ext>
            </a:extLst>
          </p:cNvPr>
          <p:cNvSpPr txBox="1">
            <a:spLocks/>
          </p:cNvSpPr>
          <p:nvPr/>
        </p:nvSpPr>
        <p:spPr>
          <a:xfrm>
            <a:off x="4203609" y="1721730"/>
            <a:ext cx="3163433" cy="406638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Analytický nástroj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Analýza dat z dotazníkového nástroje (z dotazníkových šetření) a z knihovny zdrojů.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Vyhledávání a import dat z  dotazníkových šetření.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Vybrané analytické nástroje.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Tvorba grafů.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-"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Export dat.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D1831491-0B05-4CDA-A4A3-0470028F1CDB}"/>
              </a:ext>
            </a:extLst>
          </p:cNvPr>
          <p:cNvSpPr txBox="1">
            <a:spLocks/>
          </p:cNvSpPr>
          <p:nvPr/>
        </p:nvSpPr>
        <p:spPr>
          <a:xfrm>
            <a:off x="7735276" y="1681477"/>
            <a:ext cx="3163433" cy="4066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Knihovna zdrojů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Odkazy na dostupné analytické materiály a výroční zprávy relevantní pro veřejnou správu.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Tvorba záznamů o datových zdrojích.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Vyhledávání datových zdrojů dle zvolených atributů.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Informace o datových zdrojích dostupné z webu i pro neautentizované uživatele.</a:t>
            </a:r>
          </a:p>
        </p:txBody>
      </p:sp>
    </p:spTree>
    <p:extLst>
      <p:ext uri="{BB962C8B-B14F-4D97-AF65-F5344CB8AC3E}">
        <p14:creationId xmlns:p14="http://schemas.microsoft.com/office/powerpoint/2010/main" val="2423384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délník: se zakulacenými rohy 59">
            <a:extLst>
              <a:ext uri="{FF2B5EF4-FFF2-40B4-BE49-F238E27FC236}">
                <a16:creationId xmlns:a16="http://schemas.microsoft.com/office/drawing/2014/main" id="{6E19D290-35A1-469E-814B-2E626EDE0412}"/>
              </a:ext>
            </a:extLst>
          </p:cNvPr>
          <p:cNvSpPr/>
          <p:nvPr/>
        </p:nvSpPr>
        <p:spPr>
          <a:xfrm>
            <a:off x="567810" y="2339237"/>
            <a:ext cx="7233553" cy="3471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08EB4B-C3C2-B28B-5B0E-B2276FE1C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1036320"/>
            <a:ext cx="10864273" cy="685410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 koho bude určený? </a:t>
            </a:r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7AB13B-87B8-4029-B591-6F218BDCA7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135" y="98524"/>
            <a:ext cx="6231890" cy="683260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77507D3E-E108-4B5E-8BD0-7757A1CB9D20}"/>
              </a:ext>
            </a:extLst>
          </p:cNvPr>
          <p:cNvSpPr txBox="1"/>
          <p:nvPr/>
        </p:nvSpPr>
        <p:spPr>
          <a:xfrm>
            <a:off x="671945" y="5788111"/>
            <a:ext cx="109809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Realizováno v rámci projektu Zvýšení efektivity, pro-klientské orientace a využití principů „evidence-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informed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 při rozhodování ve veřejné správě,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č. CZ.31.3.0/0.0/0.0/22_040/0007962. Financováno Evropskou unií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NextGeneration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EU.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0B6B934-8D36-446A-B6C8-56B56816C361}"/>
              </a:ext>
            </a:extLst>
          </p:cNvPr>
          <p:cNvSpPr txBox="1"/>
          <p:nvPr/>
        </p:nvSpPr>
        <p:spPr>
          <a:xfrm>
            <a:off x="684411" y="1784254"/>
            <a:ext cx="10839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Obecně bude přístupný pro všechny úředníky, kteří mají </a:t>
            </a:r>
            <a:r>
              <a:rPr lang="cs-CZ" b="1" dirty="0"/>
              <a:t>uživatelský účet v JIP</a:t>
            </a:r>
            <a:r>
              <a:rPr lang="cs-CZ" dirty="0"/>
              <a:t>.  </a:t>
            </a:r>
          </a:p>
        </p:txBody>
      </p:sp>
      <p:pic>
        <p:nvPicPr>
          <p:cNvPr id="6" name="Grafický objekt 5" descr="Banka se souvislou výplní">
            <a:extLst>
              <a:ext uri="{FF2B5EF4-FFF2-40B4-BE49-F238E27FC236}">
                <a16:creationId xmlns:a16="http://schemas.microsoft.com/office/drawing/2014/main" id="{2DE035E1-BDEC-44C8-94F6-2292FFF3D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9744" y="2802429"/>
            <a:ext cx="1320908" cy="1300194"/>
          </a:xfrm>
          <a:prstGeom prst="rect">
            <a:avLst/>
          </a:prstGeom>
        </p:spPr>
      </p:pic>
      <p:pic>
        <p:nvPicPr>
          <p:cNvPr id="8" name="Grafický objekt 7" descr="Město se souvislou výplní">
            <a:extLst>
              <a:ext uri="{FF2B5EF4-FFF2-40B4-BE49-F238E27FC236}">
                <a16:creationId xmlns:a16="http://schemas.microsoft.com/office/drawing/2014/main" id="{85040D68-2B06-40B6-9883-2925A45B6D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1490" y="2933320"/>
            <a:ext cx="1113481" cy="1113481"/>
          </a:xfrm>
          <a:prstGeom prst="rect">
            <a:avLst/>
          </a:prstGeom>
        </p:spPr>
      </p:pic>
      <p:pic>
        <p:nvPicPr>
          <p:cNvPr id="13" name="Grafický objekt 12" descr="Budova se souvislou výplní">
            <a:extLst>
              <a:ext uri="{FF2B5EF4-FFF2-40B4-BE49-F238E27FC236}">
                <a16:creationId xmlns:a16="http://schemas.microsoft.com/office/drawing/2014/main" id="{026E8368-43CB-4E47-AD33-CC75F3A210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2809" y="4345941"/>
            <a:ext cx="914400" cy="914400"/>
          </a:xfrm>
          <a:prstGeom prst="rect">
            <a:avLst/>
          </a:prstGeom>
        </p:spPr>
      </p:pic>
      <p:pic>
        <p:nvPicPr>
          <p:cNvPr id="15" name="Grafický objekt 14" descr="Školní budova se souvislou výplní">
            <a:extLst>
              <a:ext uri="{FF2B5EF4-FFF2-40B4-BE49-F238E27FC236}">
                <a16:creationId xmlns:a16="http://schemas.microsoft.com/office/drawing/2014/main" id="{257D68EC-054F-494C-959A-52C4F35E1F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45819" y="3011371"/>
            <a:ext cx="1037077" cy="1037077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15AC1C08-B98D-4BA0-BAC8-A810C1937132}"/>
              </a:ext>
            </a:extLst>
          </p:cNvPr>
          <p:cNvSpPr txBox="1"/>
          <p:nvPr/>
        </p:nvSpPr>
        <p:spPr>
          <a:xfrm>
            <a:off x="457029" y="2378368"/>
            <a:ext cx="7284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accent6"/>
                </a:solidFill>
              </a:rPr>
              <a:t>Příklady využití dotazníkového nástroje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11A92EF-444B-4C68-B8B5-076188D9ED14}"/>
              </a:ext>
            </a:extLst>
          </p:cNvPr>
          <p:cNvSpPr txBox="1"/>
          <p:nvPr/>
        </p:nvSpPr>
        <p:spPr>
          <a:xfrm>
            <a:off x="779996" y="391968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resort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5764D14-D279-4701-9EB5-60031235A787}"/>
              </a:ext>
            </a:extLst>
          </p:cNvPr>
          <p:cNvSpPr txBox="1"/>
          <p:nvPr/>
        </p:nvSpPr>
        <p:spPr>
          <a:xfrm>
            <a:off x="2606230" y="3856269"/>
            <a:ext cx="126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obce/kraje</a:t>
            </a:r>
          </a:p>
        </p:txBody>
      </p:sp>
      <p:sp>
        <p:nvSpPr>
          <p:cNvPr id="22" name="Šipka: doprava 21">
            <a:extLst>
              <a:ext uri="{FF2B5EF4-FFF2-40B4-BE49-F238E27FC236}">
                <a16:creationId xmlns:a16="http://schemas.microsoft.com/office/drawing/2014/main" id="{1557DB0A-82AC-4F79-9076-608356FE9C5F}"/>
              </a:ext>
            </a:extLst>
          </p:cNvPr>
          <p:cNvSpPr/>
          <p:nvPr/>
        </p:nvSpPr>
        <p:spPr>
          <a:xfrm>
            <a:off x="1843496" y="3636855"/>
            <a:ext cx="882427" cy="23331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19573730-9FD7-45B5-905A-A6C81F376729}"/>
              </a:ext>
            </a:extLst>
          </p:cNvPr>
          <p:cNvSpPr txBox="1"/>
          <p:nvPr/>
        </p:nvSpPr>
        <p:spPr>
          <a:xfrm>
            <a:off x="1782536" y="3375247"/>
            <a:ext cx="1008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>
                <a:solidFill>
                  <a:schemeClr val="accent1"/>
                </a:solidFill>
              </a:rPr>
              <a:t>dotazování</a:t>
            </a:r>
            <a:endParaRPr lang="cs-CZ" sz="1000" b="1" dirty="0">
              <a:solidFill>
                <a:schemeClr val="accent1"/>
              </a:solidFill>
            </a:endParaRPr>
          </a:p>
        </p:txBody>
      </p:sp>
      <p:sp>
        <p:nvSpPr>
          <p:cNvPr id="25" name="Šipka: doprava 24">
            <a:extLst>
              <a:ext uri="{FF2B5EF4-FFF2-40B4-BE49-F238E27FC236}">
                <a16:creationId xmlns:a16="http://schemas.microsoft.com/office/drawing/2014/main" id="{A84DBA06-AC55-4DE6-8998-CDBE45FE8F7B}"/>
              </a:ext>
            </a:extLst>
          </p:cNvPr>
          <p:cNvSpPr/>
          <p:nvPr/>
        </p:nvSpPr>
        <p:spPr>
          <a:xfrm>
            <a:off x="1827546" y="4883087"/>
            <a:ext cx="882427" cy="23331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DDE72046-1465-44B6-BE06-F56F76633ADB}"/>
              </a:ext>
            </a:extLst>
          </p:cNvPr>
          <p:cNvSpPr txBox="1"/>
          <p:nvPr/>
        </p:nvSpPr>
        <p:spPr>
          <a:xfrm>
            <a:off x="1766586" y="4621478"/>
            <a:ext cx="1008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>
                <a:solidFill>
                  <a:schemeClr val="accent1"/>
                </a:solidFill>
              </a:rPr>
              <a:t>dotazování</a:t>
            </a:r>
            <a:endParaRPr lang="cs-CZ" sz="1000" b="1" dirty="0">
              <a:solidFill>
                <a:schemeClr val="accent1"/>
              </a:solidFill>
            </a:endParaRPr>
          </a:p>
        </p:txBody>
      </p:sp>
      <p:pic>
        <p:nvPicPr>
          <p:cNvPr id="27" name="Grafický objekt 26" descr="Město se souvislou výplní">
            <a:extLst>
              <a:ext uri="{FF2B5EF4-FFF2-40B4-BE49-F238E27FC236}">
                <a16:creationId xmlns:a16="http://schemas.microsoft.com/office/drawing/2014/main" id="{31DF9F35-ADFA-4EC2-92B2-242F60A2CD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7072" y="4215532"/>
            <a:ext cx="1113481" cy="1113481"/>
          </a:xfrm>
          <a:prstGeom prst="rect">
            <a:avLst/>
          </a:prstGeom>
        </p:spPr>
      </p:pic>
      <p:sp>
        <p:nvSpPr>
          <p:cNvPr id="28" name="TextovéPole 27">
            <a:extLst>
              <a:ext uri="{FF2B5EF4-FFF2-40B4-BE49-F238E27FC236}">
                <a16:creationId xmlns:a16="http://schemas.microsoft.com/office/drawing/2014/main" id="{D00A351F-2913-43A8-995C-A91A04008646}"/>
              </a:ext>
            </a:extLst>
          </p:cNvPr>
          <p:cNvSpPr txBox="1"/>
          <p:nvPr/>
        </p:nvSpPr>
        <p:spPr>
          <a:xfrm>
            <a:off x="665929" y="5209767"/>
            <a:ext cx="126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kraj/ORP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72F50AEC-5D66-4B8C-BF65-BC2C17CB0E25}"/>
              </a:ext>
            </a:extLst>
          </p:cNvPr>
          <p:cNvSpPr txBox="1"/>
          <p:nvPr/>
        </p:nvSpPr>
        <p:spPr>
          <a:xfrm>
            <a:off x="2640822" y="5238389"/>
            <a:ext cx="126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obce v SO</a:t>
            </a:r>
          </a:p>
        </p:txBody>
      </p:sp>
      <p:pic>
        <p:nvPicPr>
          <p:cNvPr id="30" name="Grafický objekt 29" descr="Budova se souvislou výplní">
            <a:extLst>
              <a:ext uri="{FF2B5EF4-FFF2-40B4-BE49-F238E27FC236}">
                <a16:creationId xmlns:a16="http://schemas.microsoft.com/office/drawing/2014/main" id="{AEE77A3E-408E-4067-B3B4-6B96A4E268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60681" y="3059721"/>
            <a:ext cx="914400" cy="914400"/>
          </a:xfrm>
          <a:prstGeom prst="rect">
            <a:avLst/>
          </a:prstGeom>
        </p:spPr>
      </p:pic>
      <p:sp>
        <p:nvSpPr>
          <p:cNvPr id="31" name="TextovéPole 30">
            <a:extLst>
              <a:ext uri="{FF2B5EF4-FFF2-40B4-BE49-F238E27FC236}">
                <a16:creationId xmlns:a16="http://schemas.microsoft.com/office/drawing/2014/main" id="{9FAEF4DA-5AC6-4F3B-83A4-8B3273538A86}"/>
              </a:ext>
            </a:extLst>
          </p:cNvPr>
          <p:cNvSpPr txBox="1"/>
          <p:nvPr/>
        </p:nvSpPr>
        <p:spPr>
          <a:xfrm>
            <a:off x="4130735" y="3913319"/>
            <a:ext cx="126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kraj/obec</a:t>
            </a:r>
          </a:p>
        </p:txBody>
      </p:sp>
      <p:sp>
        <p:nvSpPr>
          <p:cNvPr id="32" name="Šipka: doprava 31">
            <a:extLst>
              <a:ext uri="{FF2B5EF4-FFF2-40B4-BE49-F238E27FC236}">
                <a16:creationId xmlns:a16="http://schemas.microsoft.com/office/drawing/2014/main" id="{4DC952BE-E26B-488A-89E9-CCB4B2BB3C0D}"/>
              </a:ext>
            </a:extLst>
          </p:cNvPr>
          <p:cNvSpPr/>
          <p:nvPr/>
        </p:nvSpPr>
        <p:spPr>
          <a:xfrm>
            <a:off x="5189577" y="3628209"/>
            <a:ext cx="882427" cy="23331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4C64B906-6AEF-4734-BC14-EF975ABEA13A}"/>
              </a:ext>
            </a:extLst>
          </p:cNvPr>
          <p:cNvSpPr txBox="1"/>
          <p:nvPr/>
        </p:nvSpPr>
        <p:spPr>
          <a:xfrm>
            <a:off x="5126542" y="3375247"/>
            <a:ext cx="1008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>
                <a:solidFill>
                  <a:schemeClr val="accent1"/>
                </a:solidFill>
              </a:rPr>
              <a:t>dotazování</a:t>
            </a:r>
            <a:endParaRPr lang="cs-CZ" sz="1000" b="1" dirty="0">
              <a:solidFill>
                <a:schemeClr val="accent1"/>
              </a:solidFill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B1E20F5D-223D-4B65-B8F7-65FB1C9271CF}"/>
              </a:ext>
            </a:extLst>
          </p:cNvPr>
          <p:cNvSpPr txBox="1"/>
          <p:nvPr/>
        </p:nvSpPr>
        <p:spPr>
          <a:xfrm>
            <a:off x="6009811" y="3907399"/>
            <a:ext cx="1509092" cy="649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příspěvková organizace</a:t>
            </a:r>
          </a:p>
        </p:txBody>
      </p:sp>
      <p:pic>
        <p:nvPicPr>
          <p:cNvPr id="35" name="Grafický objekt 34" descr="Banka se souvislou výplní">
            <a:extLst>
              <a:ext uri="{FF2B5EF4-FFF2-40B4-BE49-F238E27FC236}">
                <a16:creationId xmlns:a16="http://schemas.microsoft.com/office/drawing/2014/main" id="{D5936BDC-C570-4470-A593-257F3CE5C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28940" y="4180525"/>
            <a:ext cx="1320908" cy="1320908"/>
          </a:xfrm>
          <a:prstGeom prst="rect">
            <a:avLst/>
          </a:prstGeom>
        </p:spPr>
      </p:pic>
      <p:pic>
        <p:nvPicPr>
          <p:cNvPr id="38" name="Grafický objekt 37" descr="Banka se souvislou výplní">
            <a:extLst>
              <a:ext uri="{FF2B5EF4-FFF2-40B4-BE49-F238E27FC236}">
                <a16:creationId xmlns:a16="http://schemas.microsoft.com/office/drawing/2014/main" id="{3EFAAB7B-13CA-412F-80CA-A14E2E167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19291" y="4532415"/>
            <a:ext cx="507477" cy="507477"/>
          </a:xfrm>
          <a:prstGeom prst="rect">
            <a:avLst/>
          </a:prstGeom>
        </p:spPr>
      </p:pic>
      <p:sp>
        <p:nvSpPr>
          <p:cNvPr id="39" name="TextovéPole 38">
            <a:extLst>
              <a:ext uri="{FF2B5EF4-FFF2-40B4-BE49-F238E27FC236}">
                <a16:creationId xmlns:a16="http://schemas.microsoft.com/office/drawing/2014/main" id="{1EFB2811-CF1A-455F-A2F3-A2D91B46F8FB}"/>
              </a:ext>
            </a:extLst>
          </p:cNvPr>
          <p:cNvSpPr txBox="1"/>
          <p:nvPr/>
        </p:nvSpPr>
        <p:spPr>
          <a:xfrm>
            <a:off x="4232194" y="532901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resort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0D543B33-3A1D-45EC-891D-092A304DA494}"/>
              </a:ext>
            </a:extLst>
          </p:cNvPr>
          <p:cNvSpPr txBox="1"/>
          <p:nvPr/>
        </p:nvSpPr>
        <p:spPr>
          <a:xfrm>
            <a:off x="6104079" y="5189444"/>
            <a:ext cx="1631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ostatní resorty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C068CBDA-F116-4A31-862C-DA40691A6344}"/>
              </a:ext>
            </a:extLst>
          </p:cNvPr>
          <p:cNvSpPr txBox="1"/>
          <p:nvPr/>
        </p:nvSpPr>
        <p:spPr>
          <a:xfrm>
            <a:off x="5230942" y="4647362"/>
            <a:ext cx="1008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>
                <a:solidFill>
                  <a:schemeClr val="accent1"/>
                </a:solidFill>
              </a:rPr>
              <a:t>dotazování</a:t>
            </a:r>
            <a:endParaRPr lang="cs-CZ" sz="1000" b="1" dirty="0">
              <a:solidFill>
                <a:schemeClr val="accent1"/>
              </a:solidFill>
            </a:endParaRP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39413524-354D-4492-85F6-2FB1D6814D4B}"/>
              </a:ext>
            </a:extLst>
          </p:cNvPr>
          <p:cNvSpPr txBox="1"/>
          <p:nvPr/>
        </p:nvSpPr>
        <p:spPr>
          <a:xfrm>
            <a:off x="7912144" y="2378368"/>
            <a:ext cx="3993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accent1"/>
                </a:solidFill>
              </a:rPr>
              <a:t>Uživatelé analytického nástroje</a:t>
            </a:r>
          </a:p>
        </p:txBody>
      </p:sp>
      <p:pic>
        <p:nvPicPr>
          <p:cNvPr id="44" name="Grafický objekt 43" descr="Banka se souvislou výplní">
            <a:extLst>
              <a:ext uri="{FF2B5EF4-FFF2-40B4-BE49-F238E27FC236}">
                <a16:creationId xmlns:a16="http://schemas.microsoft.com/office/drawing/2014/main" id="{2BAF47F1-AD62-4D06-99C5-6BD11D24E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91846" y="2585499"/>
            <a:ext cx="1320908" cy="1300194"/>
          </a:xfrm>
          <a:prstGeom prst="rect">
            <a:avLst/>
          </a:prstGeom>
        </p:spPr>
      </p:pic>
      <p:pic>
        <p:nvPicPr>
          <p:cNvPr id="46" name="Grafický objekt 45" descr="Budova se souvislou výplní">
            <a:extLst>
              <a:ext uri="{FF2B5EF4-FFF2-40B4-BE49-F238E27FC236}">
                <a16:creationId xmlns:a16="http://schemas.microsoft.com/office/drawing/2014/main" id="{F4B6E0B2-82B0-41F4-A755-E22B420681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91304" y="2818604"/>
            <a:ext cx="914400" cy="914400"/>
          </a:xfrm>
          <a:prstGeom prst="rect">
            <a:avLst/>
          </a:prstGeom>
        </p:spPr>
      </p:pic>
      <p:sp>
        <p:nvSpPr>
          <p:cNvPr id="47" name="TextovéPole 46">
            <a:extLst>
              <a:ext uri="{FF2B5EF4-FFF2-40B4-BE49-F238E27FC236}">
                <a16:creationId xmlns:a16="http://schemas.microsoft.com/office/drawing/2014/main" id="{06AE6E39-9557-4461-B5FC-721526E3C231}"/>
              </a:ext>
            </a:extLst>
          </p:cNvPr>
          <p:cNvSpPr txBox="1"/>
          <p:nvPr/>
        </p:nvSpPr>
        <p:spPr>
          <a:xfrm>
            <a:off x="9790127" y="3664258"/>
            <a:ext cx="126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kraj/obec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9E0C2D48-2913-4723-84F7-A2A161343CDC}"/>
              </a:ext>
            </a:extLst>
          </p:cNvPr>
          <p:cNvSpPr txBox="1"/>
          <p:nvPr/>
        </p:nvSpPr>
        <p:spPr>
          <a:xfrm>
            <a:off x="7897448" y="4110911"/>
            <a:ext cx="39113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chemeClr val="bg2"/>
                </a:solidFill>
              </a:rPr>
              <a:t>Uživatelé knihovny zdrojů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DDE5FD32-CCBF-4C08-A5FE-86BEB59E2E05}"/>
              </a:ext>
            </a:extLst>
          </p:cNvPr>
          <p:cNvSpPr txBox="1"/>
          <p:nvPr/>
        </p:nvSpPr>
        <p:spPr>
          <a:xfrm>
            <a:off x="8695100" y="369391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resort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F5C9F6D3-81B9-4B7D-ACB5-C34D8676A65D}"/>
              </a:ext>
            </a:extLst>
          </p:cNvPr>
          <p:cNvSpPr txBox="1"/>
          <p:nvPr/>
        </p:nvSpPr>
        <p:spPr>
          <a:xfrm>
            <a:off x="9345876" y="5389025"/>
            <a:ext cx="126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kraj/obec</a:t>
            </a:r>
          </a:p>
        </p:txBody>
      </p:sp>
      <p:pic>
        <p:nvPicPr>
          <p:cNvPr id="54" name="Grafický objekt 53" descr="Banka se souvislou výplní">
            <a:extLst>
              <a:ext uri="{FF2B5EF4-FFF2-40B4-BE49-F238E27FC236}">
                <a16:creationId xmlns:a16="http://schemas.microsoft.com/office/drawing/2014/main" id="{97D59A64-76AA-46A1-B27B-481909F58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5874" y="4304834"/>
            <a:ext cx="1320908" cy="1300194"/>
          </a:xfrm>
          <a:prstGeom prst="rect">
            <a:avLst/>
          </a:prstGeom>
        </p:spPr>
      </p:pic>
      <p:sp>
        <p:nvSpPr>
          <p:cNvPr id="55" name="TextovéPole 54">
            <a:extLst>
              <a:ext uri="{FF2B5EF4-FFF2-40B4-BE49-F238E27FC236}">
                <a16:creationId xmlns:a16="http://schemas.microsoft.com/office/drawing/2014/main" id="{4F8C2C39-4AF9-4663-921B-1D6B4EB46EAB}"/>
              </a:ext>
            </a:extLst>
          </p:cNvPr>
          <p:cNvSpPr txBox="1"/>
          <p:nvPr/>
        </p:nvSpPr>
        <p:spPr>
          <a:xfrm>
            <a:off x="8417780" y="545011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resort</a:t>
            </a:r>
          </a:p>
        </p:txBody>
      </p:sp>
      <p:pic>
        <p:nvPicPr>
          <p:cNvPr id="56" name="Grafický objekt 55" descr="Budova se souvislou výplní">
            <a:extLst>
              <a:ext uri="{FF2B5EF4-FFF2-40B4-BE49-F238E27FC236}">
                <a16:creationId xmlns:a16="http://schemas.microsoft.com/office/drawing/2014/main" id="{69A8497C-B24F-4EB3-9074-D2D9C94624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08579" y="4499274"/>
            <a:ext cx="914400" cy="914400"/>
          </a:xfrm>
          <a:prstGeom prst="rect">
            <a:avLst/>
          </a:prstGeom>
        </p:spPr>
      </p:pic>
      <p:pic>
        <p:nvPicPr>
          <p:cNvPr id="58" name="Grafický objekt 57" descr="Skupina lidí  se souvislou výplní">
            <a:extLst>
              <a:ext uri="{FF2B5EF4-FFF2-40B4-BE49-F238E27FC236}">
                <a16:creationId xmlns:a16="http://schemas.microsoft.com/office/drawing/2014/main" id="{08043AF2-2B81-4C6F-9184-2D14CB31D0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551347" y="4481786"/>
            <a:ext cx="914400" cy="914400"/>
          </a:xfrm>
          <a:prstGeom prst="rect">
            <a:avLst/>
          </a:prstGeom>
        </p:spPr>
      </p:pic>
      <p:sp>
        <p:nvSpPr>
          <p:cNvPr id="59" name="TextovéPole 58">
            <a:extLst>
              <a:ext uri="{FF2B5EF4-FFF2-40B4-BE49-F238E27FC236}">
                <a16:creationId xmlns:a16="http://schemas.microsoft.com/office/drawing/2014/main" id="{FBF8031F-D477-4967-9913-4A7400E2439B}"/>
              </a:ext>
            </a:extLst>
          </p:cNvPr>
          <p:cNvSpPr txBox="1"/>
          <p:nvPr/>
        </p:nvSpPr>
        <p:spPr>
          <a:xfrm>
            <a:off x="10502182" y="5391798"/>
            <a:ext cx="126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veřejnost</a:t>
            </a:r>
          </a:p>
        </p:txBody>
      </p:sp>
      <p:sp>
        <p:nvSpPr>
          <p:cNvPr id="61" name="Šipka: doprava 60">
            <a:extLst>
              <a:ext uri="{FF2B5EF4-FFF2-40B4-BE49-F238E27FC236}">
                <a16:creationId xmlns:a16="http://schemas.microsoft.com/office/drawing/2014/main" id="{B5B79F39-3EB8-4A74-B99C-D0FC1E8BDD20}"/>
              </a:ext>
            </a:extLst>
          </p:cNvPr>
          <p:cNvSpPr/>
          <p:nvPr/>
        </p:nvSpPr>
        <p:spPr>
          <a:xfrm>
            <a:off x="5283203" y="4937293"/>
            <a:ext cx="882427" cy="23331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5" name="Grafický objekt 64" descr="Banka se souvislou výplní">
            <a:extLst>
              <a:ext uri="{FF2B5EF4-FFF2-40B4-BE49-F238E27FC236}">
                <a16:creationId xmlns:a16="http://schemas.microsoft.com/office/drawing/2014/main" id="{D4712219-B3A4-4B93-9566-EAFAD744A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6912" y="4537888"/>
            <a:ext cx="607868" cy="607868"/>
          </a:xfrm>
          <a:prstGeom prst="rect">
            <a:avLst/>
          </a:prstGeom>
        </p:spPr>
      </p:pic>
      <p:pic>
        <p:nvPicPr>
          <p:cNvPr id="66" name="Grafický objekt 65" descr="Banka se souvislou výplní">
            <a:extLst>
              <a:ext uri="{FF2B5EF4-FFF2-40B4-BE49-F238E27FC236}">
                <a16:creationId xmlns:a16="http://schemas.microsoft.com/office/drawing/2014/main" id="{4BE4295B-37CD-4696-83BD-3D1D50D65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5202" y="4641762"/>
            <a:ext cx="640950" cy="640950"/>
          </a:xfrm>
          <a:prstGeom prst="rect">
            <a:avLst/>
          </a:prstGeom>
        </p:spPr>
      </p:pic>
      <p:sp>
        <p:nvSpPr>
          <p:cNvPr id="67" name="Obdélník: se zakulacenými rohy 66">
            <a:extLst>
              <a:ext uri="{FF2B5EF4-FFF2-40B4-BE49-F238E27FC236}">
                <a16:creationId xmlns:a16="http://schemas.microsoft.com/office/drawing/2014/main" id="{9F18EA12-CF32-4E80-A8C8-FF54756E8933}"/>
              </a:ext>
            </a:extLst>
          </p:cNvPr>
          <p:cNvSpPr/>
          <p:nvPr/>
        </p:nvSpPr>
        <p:spPr>
          <a:xfrm>
            <a:off x="7903158" y="2339237"/>
            <a:ext cx="3993689" cy="17240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Obdélník: se zakulacenými rohy 67">
            <a:extLst>
              <a:ext uri="{FF2B5EF4-FFF2-40B4-BE49-F238E27FC236}">
                <a16:creationId xmlns:a16="http://schemas.microsoft.com/office/drawing/2014/main" id="{E194B141-E7B6-4EAF-BDFE-FC5076A8D794}"/>
              </a:ext>
            </a:extLst>
          </p:cNvPr>
          <p:cNvSpPr/>
          <p:nvPr/>
        </p:nvSpPr>
        <p:spPr>
          <a:xfrm>
            <a:off x="7903158" y="4137425"/>
            <a:ext cx="4002675" cy="1650686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149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F7AB13B-87B8-4029-B591-6F218BDCA7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135" y="98524"/>
            <a:ext cx="6231890" cy="683260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77507D3E-E108-4B5E-8BD0-7757A1CB9D20}"/>
              </a:ext>
            </a:extLst>
          </p:cNvPr>
          <p:cNvSpPr txBox="1"/>
          <p:nvPr/>
        </p:nvSpPr>
        <p:spPr>
          <a:xfrm>
            <a:off x="671945" y="5788111"/>
            <a:ext cx="109809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Realizováno v rámci projektu Zvýšení efektivity, pro-klientské orientace a využití principů „evidence-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informed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 při rozhodování ve veřejné správě,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č. CZ.31.3.0/0.0/0.0/22_040/0007962. Financováno Evropskou unií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NextGeneration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EU.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D3EDC10E-D640-48A1-95D2-A023B442CA7B}"/>
              </a:ext>
            </a:extLst>
          </p:cNvPr>
          <p:cNvGrpSpPr/>
          <p:nvPr/>
        </p:nvGrpSpPr>
        <p:grpSpPr>
          <a:xfrm>
            <a:off x="1300136" y="817501"/>
            <a:ext cx="9913620" cy="4913678"/>
            <a:chOff x="912772" y="1131723"/>
            <a:chExt cx="10295335" cy="4763937"/>
          </a:xfrm>
        </p:grpSpPr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D0A88887-B7F0-41CA-BD23-74577F2FC225}"/>
                </a:ext>
              </a:extLst>
            </p:cNvPr>
            <p:cNvGrpSpPr/>
            <p:nvPr/>
          </p:nvGrpSpPr>
          <p:grpSpPr>
            <a:xfrm>
              <a:off x="912772" y="1131723"/>
              <a:ext cx="10295335" cy="4763937"/>
              <a:chOff x="1002696" y="725868"/>
              <a:chExt cx="10237676" cy="5762221"/>
            </a:xfrm>
            <a:noFill/>
            <a:effectLst/>
          </p:grpSpPr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B4FA6455-6439-4C19-A6E1-08A5B75332AB}"/>
                  </a:ext>
                </a:extLst>
              </p:cNvPr>
              <p:cNvSpPr/>
              <p:nvPr/>
            </p:nvSpPr>
            <p:spPr>
              <a:xfrm>
                <a:off x="4044950" y="725868"/>
                <a:ext cx="4102100" cy="8509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JIP/KAAS (CAAIS )</a:t>
                </a:r>
              </a:p>
            </p:txBody>
          </p:sp>
          <p:cxnSp>
            <p:nvCxnSpPr>
              <p:cNvPr id="11" name="Přímá spojnice se šipkou 10">
                <a:extLst>
                  <a:ext uri="{FF2B5EF4-FFF2-40B4-BE49-F238E27FC236}">
                    <a16:creationId xmlns:a16="http://schemas.microsoft.com/office/drawing/2014/main" id="{5359E6FD-D9B8-45C0-A2A5-D457212918DB}"/>
                  </a:ext>
                </a:extLst>
              </p:cNvPr>
              <p:cNvCxnSpPr>
                <a:cxnSpLocks/>
                <a:stCxn id="10" idx="2"/>
                <a:endCxn id="27" idx="0"/>
              </p:cNvCxnSpPr>
              <p:nvPr/>
            </p:nvCxnSpPr>
            <p:spPr>
              <a:xfrm>
                <a:off x="6096000" y="1576769"/>
                <a:ext cx="0" cy="398081"/>
              </a:xfrm>
              <a:prstGeom prst="straightConnector1">
                <a:avLst/>
              </a:prstGeom>
              <a:grpFill/>
              <a:ln w="539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se šipkou 11">
                <a:extLst>
                  <a:ext uri="{FF2B5EF4-FFF2-40B4-BE49-F238E27FC236}">
                    <a16:creationId xmlns:a16="http://schemas.microsoft.com/office/drawing/2014/main" id="{BEB74090-63FA-43C2-B860-27919CB280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2679700"/>
                <a:ext cx="0" cy="546100"/>
              </a:xfrm>
              <a:prstGeom prst="straightConnector1">
                <a:avLst/>
              </a:prstGeom>
              <a:grpFill/>
              <a:ln w="539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pojnice: pravoúhlá 12">
                <a:extLst>
                  <a:ext uri="{FF2B5EF4-FFF2-40B4-BE49-F238E27FC236}">
                    <a16:creationId xmlns:a16="http://schemas.microsoft.com/office/drawing/2014/main" id="{4D740451-BA5A-46D2-897C-05E278B61D03}"/>
                  </a:ext>
                </a:extLst>
              </p:cNvPr>
              <p:cNvCxnSpPr>
                <a:cxnSpLocks/>
                <a:stCxn id="27" idx="1"/>
                <a:endCxn id="24" idx="0"/>
              </p:cNvCxnSpPr>
              <p:nvPr/>
            </p:nvCxnSpPr>
            <p:spPr>
              <a:xfrm rot="10800000" flipV="1">
                <a:off x="2513996" y="2400299"/>
                <a:ext cx="1530954" cy="1155165"/>
              </a:xfrm>
              <a:prstGeom prst="bentConnector2">
                <a:avLst/>
              </a:prstGeom>
              <a:grpFill/>
              <a:ln w="539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pojnice: pravoúhlá 13">
                <a:extLst>
                  <a:ext uri="{FF2B5EF4-FFF2-40B4-BE49-F238E27FC236}">
                    <a16:creationId xmlns:a16="http://schemas.microsoft.com/office/drawing/2014/main" id="{48DBA13C-F1C0-41B7-BF67-860520B62451}"/>
                  </a:ext>
                </a:extLst>
              </p:cNvPr>
              <p:cNvCxnSpPr>
                <a:cxnSpLocks/>
                <a:stCxn id="27" idx="3"/>
                <a:endCxn id="26" idx="0"/>
              </p:cNvCxnSpPr>
              <p:nvPr/>
            </p:nvCxnSpPr>
            <p:spPr>
              <a:xfrm>
                <a:off x="8147049" y="2400300"/>
                <a:ext cx="1511301" cy="1142997"/>
              </a:xfrm>
              <a:prstGeom prst="bentConnector2">
                <a:avLst/>
              </a:prstGeom>
              <a:grpFill/>
              <a:ln w="539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bdélník 14">
                <a:extLst>
                  <a:ext uri="{FF2B5EF4-FFF2-40B4-BE49-F238E27FC236}">
                    <a16:creationId xmlns:a16="http://schemas.microsoft.com/office/drawing/2014/main" id="{C78DBC9A-0768-4C3C-8648-ACF684A9F5C2}"/>
                  </a:ext>
                </a:extLst>
              </p:cNvPr>
              <p:cNvSpPr/>
              <p:nvPr/>
            </p:nvSpPr>
            <p:spPr>
              <a:xfrm>
                <a:off x="1022350" y="6089647"/>
                <a:ext cx="10218022" cy="398442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Lokální katalog otevřených dat (otevřená data)</a:t>
                </a:r>
              </a:p>
            </p:txBody>
          </p:sp>
          <p:cxnSp>
            <p:nvCxnSpPr>
              <p:cNvPr id="16" name="Přímá spojnice se šipkou 15">
                <a:extLst>
                  <a:ext uri="{FF2B5EF4-FFF2-40B4-BE49-F238E27FC236}">
                    <a16:creationId xmlns:a16="http://schemas.microsoft.com/office/drawing/2014/main" id="{A38659DF-B8BF-443A-838B-F8D42A069CBA}"/>
                  </a:ext>
                </a:extLst>
              </p:cNvPr>
              <p:cNvCxnSpPr>
                <a:cxnSpLocks/>
                <a:stCxn id="25" idx="2"/>
                <a:endCxn id="15" idx="0"/>
              </p:cNvCxnSpPr>
              <p:nvPr/>
            </p:nvCxnSpPr>
            <p:spPr>
              <a:xfrm>
                <a:off x="6096001" y="4591050"/>
                <a:ext cx="35361" cy="1498597"/>
              </a:xfrm>
              <a:prstGeom prst="straightConnector1">
                <a:avLst/>
              </a:prstGeom>
              <a:grpFill/>
              <a:ln w="539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se šipkou 16">
                <a:extLst>
                  <a:ext uri="{FF2B5EF4-FFF2-40B4-BE49-F238E27FC236}">
                    <a16:creationId xmlns:a16="http://schemas.microsoft.com/office/drawing/2014/main" id="{0B1AFEF9-7DA3-4BAC-A4CF-CD115E4E27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56050" y="3454400"/>
                <a:ext cx="419100" cy="419100"/>
              </a:xfrm>
              <a:prstGeom prst="straightConnector1">
                <a:avLst/>
              </a:prstGeom>
              <a:grpFill/>
              <a:ln w="539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se šipkou 17">
                <a:extLst>
                  <a:ext uri="{FF2B5EF4-FFF2-40B4-BE49-F238E27FC236}">
                    <a16:creationId xmlns:a16="http://schemas.microsoft.com/office/drawing/2014/main" id="{3C7215E1-E6C7-4320-8645-BC26F6AFDC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44950" y="3708400"/>
                <a:ext cx="431800" cy="482600"/>
              </a:xfrm>
              <a:prstGeom prst="straightConnector1">
                <a:avLst/>
              </a:prstGeom>
              <a:grpFill/>
              <a:ln w="539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se šipkou 19">
                <a:extLst>
                  <a:ext uri="{FF2B5EF4-FFF2-40B4-BE49-F238E27FC236}">
                    <a16:creationId xmlns:a16="http://schemas.microsoft.com/office/drawing/2014/main" id="{9B14EE9F-3265-4B67-A290-61433130BD23}"/>
                  </a:ext>
                </a:extLst>
              </p:cNvPr>
              <p:cNvCxnSpPr>
                <a:cxnSpLocks/>
                <a:stCxn id="25" idx="3"/>
              </p:cNvCxnSpPr>
              <p:nvPr/>
            </p:nvCxnSpPr>
            <p:spPr>
              <a:xfrm>
                <a:off x="7816850" y="3908425"/>
                <a:ext cx="431800" cy="282575"/>
              </a:xfrm>
              <a:prstGeom prst="straightConnector1">
                <a:avLst/>
              </a:prstGeom>
              <a:grpFill/>
              <a:ln w="539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bdélník 20">
                <a:extLst>
                  <a:ext uri="{FF2B5EF4-FFF2-40B4-BE49-F238E27FC236}">
                    <a16:creationId xmlns:a16="http://schemas.microsoft.com/office/drawing/2014/main" id="{3D6C255F-89F5-4906-B5A8-717C3707EDBD}"/>
                  </a:ext>
                </a:extLst>
              </p:cNvPr>
              <p:cNvSpPr/>
              <p:nvPr/>
            </p:nvSpPr>
            <p:spPr>
              <a:xfrm>
                <a:off x="1022350" y="5208584"/>
                <a:ext cx="4222752" cy="520701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Export dat</a:t>
                </a:r>
                <a:endPara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cxnSp>
            <p:nvCxnSpPr>
              <p:cNvPr id="22" name="Přímá spojnice se šipkou 21">
                <a:extLst>
                  <a:ext uri="{FF2B5EF4-FFF2-40B4-BE49-F238E27FC236}">
                    <a16:creationId xmlns:a16="http://schemas.microsoft.com/office/drawing/2014/main" id="{43B69417-ABFF-40C0-90D4-650B8C153A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80000" y="4579937"/>
                <a:ext cx="0" cy="628648"/>
              </a:xfrm>
              <a:prstGeom prst="straightConnector1">
                <a:avLst/>
              </a:prstGeom>
              <a:grpFill/>
              <a:ln w="539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se šipkou 22">
                <a:extLst>
                  <a:ext uri="{FF2B5EF4-FFF2-40B4-BE49-F238E27FC236}">
                    <a16:creationId xmlns:a16="http://schemas.microsoft.com/office/drawing/2014/main" id="{7FF2477D-1EB8-4C5F-B5E9-142A642D6F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2400" y="4840287"/>
                <a:ext cx="0" cy="368298"/>
              </a:xfrm>
              <a:prstGeom prst="straightConnector1">
                <a:avLst/>
              </a:prstGeom>
              <a:grpFill/>
              <a:ln w="539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bdélník 23">
                <a:extLst>
                  <a:ext uri="{FF2B5EF4-FFF2-40B4-BE49-F238E27FC236}">
                    <a16:creationId xmlns:a16="http://schemas.microsoft.com/office/drawing/2014/main" id="{23FC57AB-0467-4FCE-84E5-A93B7FA0DEA0}"/>
                  </a:ext>
                </a:extLst>
              </p:cNvPr>
              <p:cNvSpPr/>
              <p:nvPr/>
            </p:nvSpPr>
            <p:spPr>
              <a:xfrm>
                <a:off x="1002696" y="3555466"/>
                <a:ext cx="3022600" cy="1358900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Komponenta 1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Dotazníkový nástroj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(tvorba, distribuce, správa a vyhledávání dotazníků )</a:t>
                </a:r>
              </a:p>
            </p:txBody>
          </p:sp>
          <p:sp>
            <p:nvSpPr>
              <p:cNvPr id="25" name="Obdélník 24">
                <a:extLst>
                  <a:ext uri="{FF2B5EF4-FFF2-40B4-BE49-F238E27FC236}">
                    <a16:creationId xmlns:a16="http://schemas.microsoft.com/office/drawing/2014/main" id="{2B4CE612-49B5-469C-8D6D-832BE1BCEB3D}"/>
                  </a:ext>
                </a:extLst>
              </p:cNvPr>
              <p:cNvSpPr/>
              <p:nvPr/>
            </p:nvSpPr>
            <p:spPr>
              <a:xfrm>
                <a:off x="4375150" y="3225799"/>
                <a:ext cx="3441700" cy="136525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Komponenta 2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Analytický nástroj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(analýza dat z komponent 1 a 3)</a:t>
                </a:r>
              </a:p>
            </p:txBody>
          </p:sp>
          <p:sp>
            <p:nvSpPr>
              <p:cNvPr id="26" name="Obdélník 25">
                <a:extLst>
                  <a:ext uri="{FF2B5EF4-FFF2-40B4-BE49-F238E27FC236}">
                    <a16:creationId xmlns:a16="http://schemas.microsoft.com/office/drawing/2014/main" id="{97E131CE-554A-4666-8809-25DB04B9C3AD}"/>
                  </a:ext>
                </a:extLst>
              </p:cNvPr>
              <p:cNvSpPr/>
              <p:nvPr/>
            </p:nvSpPr>
            <p:spPr>
              <a:xfrm>
                <a:off x="8147051" y="3543298"/>
                <a:ext cx="3022599" cy="1665286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Komponenta 3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Knihovna zdrojů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(knihovna odkazů výroční zprávy a další analytické materiály)</a:t>
                </a:r>
              </a:p>
            </p:txBody>
          </p:sp>
          <p:sp>
            <p:nvSpPr>
              <p:cNvPr id="27" name="Obdélník 26">
                <a:extLst>
                  <a:ext uri="{FF2B5EF4-FFF2-40B4-BE49-F238E27FC236}">
                    <a16:creationId xmlns:a16="http://schemas.microsoft.com/office/drawing/2014/main" id="{FFC79CF2-7D74-4545-8C88-9AA87F32B99A}"/>
                  </a:ext>
                </a:extLst>
              </p:cNvPr>
              <p:cNvSpPr/>
              <p:nvPr/>
            </p:nvSpPr>
            <p:spPr>
              <a:xfrm>
                <a:off x="4044950" y="1974850"/>
                <a:ext cx="4102100" cy="850900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Portál JISSD (web)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Autentizace a autorizace</a:t>
                </a:r>
              </a:p>
            </p:txBody>
          </p:sp>
        </p:grp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ACBC5C00-4B7F-4D15-A783-0A893324F4AB}"/>
                </a:ext>
              </a:extLst>
            </p:cNvPr>
            <p:cNvSpPr txBox="1"/>
            <p:nvPr/>
          </p:nvSpPr>
          <p:spPr>
            <a:xfrm>
              <a:off x="6410972" y="5128566"/>
              <a:ext cx="4797135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Webové rozhraní</a:t>
              </a: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pod </a:t>
              </a: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doménou</a:t>
              </a: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"obce.gov.cz"</a:t>
              </a:r>
              <a:endPara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351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DCA43FC-C1E9-44CB-ABAB-31D299AB2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374" y="-91440"/>
            <a:ext cx="6730426" cy="694944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09756AB-759D-44CB-B025-3921AAB39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61" y="2629592"/>
            <a:ext cx="5248214" cy="2314732"/>
          </a:xfrm>
        </p:spPr>
        <p:txBody>
          <a:bodyPr>
            <a:normAutofit fontScale="90000"/>
          </a:bodyPr>
          <a:lstStyle/>
          <a:p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6700" b="1" dirty="0">
                <a:latin typeface="Arial" panose="020B0604020202020204" pitchFamily="34" charset="0"/>
                <a:cs typeface="Arial" panose="020B0604020202020204" pitchFamily="34" charset="0"/>
              </a:rPr>
              <a:t>Portál samospráv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9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obce.gov.cz </a:t>
            </a:r>
            <a:endParaRPr lang="cs-CZ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619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8EB4B-C3C2-B28B-5B0E-B2276FE1C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1036320"/>
            <a:ext cx="10864273" cy="685410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Proč takto? 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7AB13B-87B8-4029-B591-6F218BDCA7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135" y="98524"/>
            <a:ext cx="6231890" cy="683260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77507D3E-E108-4B5E-8BD0-7757A1CB9D20}"/>
              </a:ext>
            </a:extLst>
          </p:cNvPr>
          <p:cNvSpPr txBox="1"/>
          <p:nvPr/>
        </p:nvSpPr>
        <p:spPr>
          <a:xfrm>
            <a:off x="671945" y="5788111"/>
            <a:ext cx="109809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Realizováno v rámci projektu Zvýšení efektivity, pro-klientské orientace a využití principů „evidence-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informed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 při rozhodování ve veřejné správě,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č. CZ.31.3.0/0.0/0.0/22_040/0007962. Financováno Evropskou unií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NextGeneration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EU.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43F31AA-0034-4177-A4C4-8BE136C98E48}"/>
              </a:ext>
            </a:extLst>
          </p:cNvPr>
          <p:cNvSpPr txBox="1"/>
          <p:nvPr/>
        </p:nvSpPr>
        <p:spPr>
          <a:xfrm>
            <a:off x="1535543" y="1882424"/>
            <a:ext cx="9884297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rámci programu BETA TA ČR byl realizován projekt „Výzkum systému sběru dat ve veřejné správě“, jehož výstupem byla </a:t>
            </a:r>
            <a:r>
              <a:rPr lang="cs-CZ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zatížení veřejné správy sběrem dat 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Metodika optimalizace sběru dat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Analýzy vyplynulo, že v územní veřejné správě: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dochází k duplicitním sběrům dat (zvyšujícím administrativní zátěž),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neexistuje evidence vyplněných nepravidelných výkazů/ hlášení/ dotazníků,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preferována elektronická forma vykazování dat,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Doporučení: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systému pro jednotný sběr dat ve veřejné správě,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jednotné uložiště pro ukládání sesbíraných dat ve veřejné správě (vč. metadat),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maximalizace využití open dat.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A14AC8C-8271-4889-BC46-C46AF88AC298}"/>
              </a:ext>
            </a:extLst>
          </p:cNvPr>
          <p:cNvSpPr txBox="1"/>
          <p:nvPr/>
        </p:nvSpPr>
        <p:spPr>
          <a:xfrm>
            <a:off x="607751" y="1882423"/>
            <a:ext cx="927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2"/>
                </a:solidFill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559489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8EB4B-C3C2-B28B-5B0E-B2276FE1C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4" y="1036320"/>
            <a:ext cx="10864273" cy="685410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Proč takto? 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7AB13B-87B8-4029-B591-6F218BDCA7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135" y="98524"/>
            <a:ext cx="6231890" cy="683260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77507D3E-E108-4B5E-8BD0-7757A1CB9D20}"/>
              </a:ext>
            </a:extLst>
          </p:cNvPr>
          <p:cNvSpPr txBox="1"/>
          <p:nvPr/>
        </p:nvSpPr>
        <p:spPr>
          <a:xfrm>
            <a:off x="671945" y="5788111"/>
            <a:ext cx="109809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Realizováno v rámci projektu Zvýšení efektivity, pro-klientské orientace a využití principů „evidence-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informed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 při rozhodování ve veřejné správě,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č. CZ.31.3.0/0.0/0.0/22_040/0007962. Financováno Evropskou unií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NextGeneration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EU.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A14AC8C-8271-4889-BC46-C46AF88AC298}"/>
              </a:ext>
            </a:extLst>
          </p:cNvPr>
          <p:cNvSpPr txBox="1"/>
          <p:nvPr/>
        </p:nvSpPr>
        <p:spPr>
          <a:xfrm>
            <a:off x="607750" y="1882424"/>
            <a:ext cx="927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2"/>
                </a:solidFill>
              </a:rPr>
              <a:t>2021</a:t>
            </a:r>
            <a:endParaRPr lang="cs-CZ" sz="2400" b="1" dirty="0">
              <a:solidFill>
                <a:schemeClr val="bg2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3073409-BF77-4698-828B-0F0A0BF72F09}"/>
              </a:ext>
            </a:extLst>
          </p:cNvPr>
          <p:cNvSpPr txBox="1"/>
          <p:nvPr/>
        </p:nvSpPr>
        <p:spPr>
          <a:xfrm>
            <a:off x="539126" y="3064589"/>
            <a:ext cx="842633" cy="728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2"/>
                </a:solidFill>
              </a:rPr>
              <a:t>2022/2023</a:t>
            </a:r>
            <a:endParaRPr lang="cs-CZ" sz="2400" b="1" dirty="0">
              <a:solidFill>
                <a:schemeClr val="bg2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8A83D28-380F-461A-8568-10B087A946EA}"/>
              </a:ext>
            </a:extLst>
          </p:cNvPr>
          <p:cNvSpPr txBox="1"/>
          <p:nvPr/>
        </p:nvSpPr>
        <p:spPr>
          <a:xfrm>
            <a:off x="1535543" y="1882424"/>
            <a:ext cx="1000067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cs-CZ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Schválení </a:t>
            </a:r>
            <a:r>
              <a:rPr lang="cs-CZ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Národního plánu obnovy</a:t>
            </a:r>
            <a:r>
              <a:rPr lang="cs-CZ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jehož součástí je Databáze relevantních údajů o veřejné správě tvořená mimo jiné daty z nově vytvořeného </a:t>
            </a:r>
            <a:r>
              <a:rPr lang="cs-CZ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elektronického nástroje pro sběr údajů o činnosti úřadů</a:t>
            </a:r>
            <a:r>
              <a:rPr lang="cs-CZ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cs-CZ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cs-CZ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 pro Jednotný informační systém sběru dat (JISSD) 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vypracování možných variant řešení, rozpracování nejoptimálnější varianty, příprava návrhu řešení.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cs-CZ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cs-CZ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Příprava zadávací dokumentace veřejné zakázky 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Dodávku a implementaci JISSD – další optimalizace návrhu řešení, rozpracování funkčních a nefunkčních požadavků.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cs-CZ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cs-CZ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AECDED7-F074-4B85-897F-CE1D0C44797E}"/>
              </a:ext>
            </a:extLst>
          </p:cNvPr>
          <p:cNvSpPr txBox="1"/>
          <p:nvPr/>
        </p:nvSpPr>
        <p:spPr>
          <a:xfrm>
            <a:off x="539126" y="4082874"/>
            <a:ext cx="927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2"/>
                </a:solidFill>
              </a:rPr>
              <a:t>2023/2024</a:t>
            </a:r>
            <a:endParaRPr lang="cs-CZ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47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8EB4B-C3C2-B28B-5B0E-B2276FE1C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4" y="1036320"/>
            <a:ext cx="10864273" cy="685410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Harmonogram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7AB13B-87B8-4029-B591-6F218BDCA7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135" y="98524"/>
            <a:ext cx="6231890" cy="683260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77507D3E-E108-4B5E-8BD0-7757A1CB9D20}"/>
              </a:ext>
            </a:extLst>
          </p:cNvPr>
          <p:cNvSpPr txBox="1"/>
          <p:nvPr/>
        </p:nvSpPr>
        <p:spPr>
          <a:xfrm>
            <a:off x="671945" y="5788111"/>
            <a:ext cx="109809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Realizováno v rámci projektu Zvýšení efektivity, pro-klientské orientace a využití principů „evidence-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informed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 při rozhodování ve veřejné správě,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č. CZ.31.3.0/0.0/0.0/22_040/0007962. Financováno Evropskou unií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NextGeneration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EU.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B226716-4E8D-48B4-B5D9-459BAF83D698}"/>
              </a:ext>
            </a:extLst>
          </p:cNvPr>
          <p:cNvSpPr txBox="1"/>
          <p:nvPr/>
        </p:nvSpPr>
        <p:spPr>
          <a:xfrm>
            <a:off x="9129175" y="3744896"/>
            <a:ext cx="2318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Milník harmonogramu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14E5794-9CC7-4F0A-B691-FF7F9B11BA5B}"/>
              </a:ext>
            </a:extLst>
          </p:cNvPr>
          <p:cNvSpPr txBox="1"/>
          <p:nvPr/>
        </p:nvSpPr>
        <p:spPr>
          <a:xfrm>
            <a:off x="3552423" y="3360237"/>
            <a:ext cx="771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Q2/25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7349C98-A306-4ED1-B923-59DB7DE14A03}"/>
              </a:ext>
            </a:extLst>
          </p:cNvPr>
          <p:cNvSpPr txBox="1"/>
          <p:nvPr/>
        </p:nvSpPr>
        <p:spPr>
          <a:xfrm>
            <a:off x="4809804" y="3005887"/>
            <a:ext cx="855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Q3/25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04CE5A3-5755-477E-91D6-CE10E3100667}"/>
              </a:ext>
            </a:extLst>
          </p:cNvPr>
          <p:cNvSpPr txBox="1"/>
          <p:nvPr/>
        </p:nvSpPr>
        <p:spPr>
          <a:xfrm>
            <a:off x="6351141" y="2667333"/>
            <a:ext cx="855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Q3/25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A3F048B-1AB0-4EB9-A5FC-F6837E2BAB16}"/>
              </a:ext>
            </a:extLst>
          </p:cNvPr>
          <p:cNvSpPr txBox="1"/>
          <p:nvPr/>
        </p:nvSpPr>
        <p:spPr>
          <a:xfrm>
            <a:off x="7663803" y="2321031"/>
            <a:ext cx="825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Q3/25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6790DA6-6D14-4AA9-8A43-CC4CFAB580DC}"/>
              </a:ext>
            </a:extLst>
          </p:cNvPr>
          <p:cNvSpPr txBox="1"/>
          <p:nvPr/>
        </p:nvSpPr>
        <p:spPr>
          <a:xfrm>
            <a:off x="8927833" y="2000174"/>
            <a:ext cx="955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Q3-4/25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6B3C13C-D330-41A5-B837-2283AB70B650}"/>
              </a:ext>
            </a:extLst>
          </p:cNvPr>
          <p:cNvSpPr txBox="1"/>
          <p:nvPr/>
        </p:nvSpPr>
        <p:spPr>
          <a:xfrm>
            <a:off x="10410036" y="1470525"/>
            <a:ext cx="955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Q4/30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DF7D583-FE9B-41A7-8570-74FB3D35A70C}"/>
              </a:ext>
            </a:extLst>
          </p:cNvPr>
          <p:cNvSpPr txBox="1"/>
          <p:nvPr/>
        </p:nvSpPr>
        <p:spPr>
          <a:xfrm>
            <a:off x="641976" y="4392200"/>
            <a:ext cx="844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Q4/24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2549359-40B9-4601-8E00-8A8310AD4312}"/>
              </a:ext>
            </a:extLst>
          </p:cNvPr>
          <p:cNvSpPr txBox="1"/>
          <p:nvPr/>
        </p:nvSpPr>
        <p:spPr>
          <a:xfrm>
            <a:off x="2139095" y="3860839"/>
            <a:ext cx="771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Q1/25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CF7B309-36D0-44EA-8D9C-24754B69F746}"/>
              </a:ext>
            </a:extLst>
          </p:cNvPr>
          <p:cNvSpPr txBox="1"/>
          <p:nvPr/>
        </p:nvSpPr>
        <p:spPr>
          <a:xfrm>
            <a:off x="755701" y="2556640"/>
            <a:ext cx="3368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Předpokládaný termín dokončení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890F3CF-29FD-4D54-B1C6-BA0767C8FF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1154298"/>
              </p:ext>
            </p:extLst>
          </p:nvPr>
        </p:nvGraphicFramePr>
        <p:xfrm>
          <a:off x="641976" y="1699529"/>
          <a:ext cx="10908047" cy="4272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0450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8EB4B-C3C2-B28B-5B0E-B2276FE1C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4" y="1036320"/>
            <a:ext cx="10864273" cy="685410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Další informace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7AB13B-87B8-4029-B591-6F218BDCA7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135" y="98524"/>
            <a:ext cx="6231890" cy="683260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77507D3E-E108-4B5E-8BD0-7757A1CB9D20}"/>
              </a:ext>
            </a:extLst>
          </p:cNvPr>
          <p:cNvSpPr txBox="1"/>
          <p:nvPr/>
        </p:nvSpPr>
        <p:spPr>
          <a:xfrm>
            <a:off x="671945" y="5788111"/>
            <a:ext cx="109809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Realizováno v rámci projektu Zvýšení efektivity, pro-klientské orientace a využití principů „evidence-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informed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 při rozhodování ve veřejné správě,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č. CZ.31.3.0/0.0/0.0/22_040/0007962. Financováno Evropskou unií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NextGeneration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EU.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43F31AA-0034-4177-A4C4-8BE136C98E48}"/>
              </a:ext>
            </a:extLst>
          </p:cNvPr>
          <p:cNvSpPr txBox="1"/>
          <p:nvPr/>
        </p:nvSpPr>
        <p:spPr>
          <a:xfrm>
            <a:off x="671944" y="1882423"/>
            <a:ext cx="10747896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Slouží k naplnění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komponenty 4.4 Národního plánu obnovy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jako součást projektu „Zvýšení efektivity, pro-klientské orientace a využití principů evidence-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informed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při rozhodování ve veřejné správě“ financovaného z prostředků Evropské unie, Nástroje pro oživení a odolnost.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 současné době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probíhá zadávací řízení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Bude zajištěno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proškolení cílových skupin uživatelů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vytvoření školicí dokumentace a tutoriálů.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MV vytvoří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metodiku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pro práci s JISSD. </a:t>
            </a:r>
          </a:p>
        </p:txBody>
      </p:sp>
    </p:spTree>
    <p:extLst>
      <p:ext uri="{BB962C8B-B14F-4D97-AF65-F5344CB8AC3E}">
        <p14:creationId xmlns:p14="http://schemas.microsoft.com/office/powerpoint/2010/main" val="664286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1F3F7EB-C510-183B-5769-39BCD71EB9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43BEE644-7CCE-FE6E-03DE-7166E12163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spc="0" normalizeH="0" baseline="0" dirty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Mgr. Jakub Jaňura 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vedoucí oddělení koordinace veřejné správy a mezinárodních vztahů </a:t>
            </a:r>
            <a:endParaRPr kumimoji="0" lang="cs-CZ" sz="2400" b="1" i="0" u="none" strike="noStrike" cap="none" spc="0" normalizeH="0" baseline="0" dirty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 Light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odbor strategického rozvoje a koordinace veřejné správy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spc="0" normalizeH="0" baseline="0" dirty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Ministerstvo</a:t>
            </a:r>
            <a:r>
              <a:rPr kumimoji="0" lang="cs-CZ" sz="2400" b="0" i="0" u="none" strike="noStrike" cap="none" spc="0" normalizeH="0" dirty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 vnitra ČR</a:t>
            </a:r>
            <a:endParaRPr kumimoji="0" lang="cs-CZ" sz="2400" b="0" i="0" u="none" strike="noStrike" cap="none" spc="0" normalizeH="0" baseline="0" dirty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 Light"/>
            </a:endParaRPr>
          </a:p>
          <a:p>
            <a:pPr hangingPunct="0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Calibri Ligh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jakub.janura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@mvcr.cz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/>
            <a:r>
              <a:rPr kumimoji="0" lang="cs-CZ" sz="1600" b="0" i="0" u="none" strike="noStrike" cap="none" spc="0" normalizeH="0" baseline="0" dirty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www.kvalitavs.gov.cz</a:t>
            </a:r>
            <a:r>
              <a:rPr kumimoji="0" lang="cs-CZ" sz="1600" b="0" i="0" u="none" strike="noStrike" cap="none" spc="0" normalizeH="0" dirty="0">
                <a:ln>
                  <a:noFill/>
                </a:ln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 </a:t>
            </a:r>
            <a:endParaRPr kumimoji="0" lang="cs-CZ" sz="1600" b="0" i="0" u="none" strike="noStrike" cap="none" spc="0" normalizeH="0" baseline="0" dirty="0">
              <a:ln>
                <a:noFill/>
              </a:ln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 Ligh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1264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8EB4B-C3C2-B28B-5B0E-B2276FE1C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4" y="1036320"/>
            <a:ext cx="10864273" cy="685410"/>
          </a:xfrm>
        </p:spPr>
        <p:txBody>
          <a:bodyPr>
            <a:normAutofit fontScale="90000"/>
          </a:bodyPr>
          <a:lstStyle/>
          <a:p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Základní informace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303AE6-A59F-A7D7-71AA-2290AB392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856668"/>
            <a:ext cx="8004696" cy="126962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návaznosti na Portál veřejné správy připravuje Ministerstvo vnitra variantu </a:t>
            </a:r>
            <a:r>
              <a:rPr lang="cs-CZ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portálu pro územní samosprávy, na kterém budou zdarma dostupné informace a služby pro zastupitele, starosty a úředníky obcí.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7AB13B-87B8-4029-B591-6F218BDCA7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115" y="98746"/>
            <a:ext cx="6231890" cy="683260"/>
          </a:xfrm>
          <a:prstGeom prst="rect">
            <a:avLst/>
          </a:prstGeom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56979025-7FF7-4EF0-AD08-D3C35BCB87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6881871"/>
              </p:ext>
            </p:extLst>
          </p:nvPr>
        </p:nvGraphicFramePr>
        <p:xfrm>
          <a:off x="655783" y="2996015"/>
          <a:ext cx="4073972" cy="277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FCEB3E68-5FDA-41A7-BE09-53714B5FC5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0790713"/>
              </p:ext>
            </p:extLst>
          </p:nvPr>
        </p:nvGraphicFramePr>
        <p:xfrm>
          <a:off x="4478989" y="3361657"/>
          <a:ext cx="2520142" cy="2103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9BEECB66-C44D-4E73-A2AD-4320535A60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6887271"/>
              </p:ext>
            </p:extLst>
          </p:nvPr>
        </p:nvGraphicFramePr>
        <p:xfrm>
          <a:off x="7463907" y="1351679"/>
          <a:ext cx="4188965" cy="2915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2413BAFC-7E4E-4F17-A1A7-96B09C2CF4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1588907"/>
              </p:ext>
            </p:extLst>
          </p:nvPr>
        </p:nvGraphicFramePr>
        <p:xfrm>
          <a:off x="6691560" y="3331804"/>
          <a:ext cx="2520142" cy="2103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9" name="TextovéPole 18">
            <a:extLst>
              <a:ext uri="{FF2B5EF4-FFF2-40B4-BE49-F238E27FC236}">
                <a16:creationId xmlns:a16="http://schemas.microsoft.com/office/drawing/2014/main" id="{77507D3E-E108-4B5E-8BD0-7757A1CB9D20}"/>
              </a:ext>
            </a:extLst>
          </p:cNvPr>
          <p:cNvSpPr txBox="1"/>
          <p:nvPr/>
        </p:nvSpPr>
        <p:spPr>
          <a:xfrm>
            <a:off x="671945" y="5788111"/>
            <a:ext cx="109809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Realizováno v rámci projektu Zvýšení efektivity, pro-klientské orientace a využití principů „evidence-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informed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 při rozhodování ve veřejné správě,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č. CZ.31.3.0/0.0/0.0/22_040/0007962. Financováno Evropskou unií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NextGeneration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EU.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345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8EB4B-C3C2-B28B-5B0E-B2276FE1C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4" y="1036320"/>
            <a:ext cx="10864273" cy="685410"/>
          </a:xfrm>
        </p:spPr>
        <p:txBody>
          <a:bodyPr>
            <a:normAutofit fontScale="90000"/>
          </a:bodyPr>
          <a:lstStyle/>
          <a:p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Přípravné kroky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303AE6-A59F-A7D7-71AA-2290AB392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856668"/>
            <a:ext cx="5424054" cy="2558415"/>
          </a:xfr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Příprava portálu </a:t>
            </a:r>
            <a:r>
              <a:rPr kumimoji="0" lang="cs-CZ" sz="16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obce.gov.cz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započala na základě orientačního dotazníkového průzkumu, v rámci kterého Ministerstvo vnitra zjišťovalo potřeby a problémy v oblasti digitalizace v území. Z výsledků dotazníkového šetření kromě zájmu o kybernetickou bezpečnost 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vzešla také potřeba jednotného informačního kanálu státu, který by sjednotil veškeré zásadní informace, které jsou obcím z ústředí směřovány.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7AB13B-87B8-4029-B591-6F218BDCA7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63" y="165800"/>
            <a:ext cx="6231890" cy="683260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77507D3E-E108-4B5E-8BD0-7757A1CB9D20}"/>
              </a:ext>
            </a:extLst>
          </p:cNvPr>
          <p:cNvSpPr txBox="1"/>
          <p:nvPr/>
        </p:nvSpPr>
        <p:spPr>
          <a:xfrm>
            <a:off x="671945" y="5788111"/>
            <a:ext cx="109809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Realizováno v rámci projektu Zvýšení efektivity, pro-klientské orientace a využití principů „evidence-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informed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 při rozhodování ve veřejné správě,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č. CZ.31.3.0/0.0/0.0/22_040/0007962. Financováno Evropskou unií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NextGeneration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EU.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28C6052-2013-415D-9069-4DB04756C31F}"/>
              </a:ext>
            </a:extLst>
          </p:cNvPr>
          <p:cNvSpPr txBox="1"/>
          <p:nvPr/>
        </p:nvSpPr>
        <p:spPr>
          <a:xfrm>
            <a:off x="655783" y="4550021"/>
            <a:ext cx="10665697" cy="863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základě této skutečnosti byly pro správné zacílení obsahu portálu osloveny </a:t>
            </a:r>
            <a:r>
              <a:rPr lang="cs-CZ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všechny resorty i další ústřední orgány státní správy</a:t>
            </a: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které se zavázaly ke spolupráci a bylo </a:t>
            </a:r>
            <a:r>
              <a:rPr lang="cs-CZ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zpracováno rozsáhlé dotazníkové šetření (kvantitativní i kvalitativní), které cílilo již </a:t>
            </a:r>
            <a:r>
              <a:rPr lang="cs-CZ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přímo na koncové uživatele</a:t>
            </a:r>
            <a:r>
              <a:rPr lang="cs-CZ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tj. zaměstnance jednotlivých samospráv.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40D1BC7-A525-41BD-93B0-80E7CBD30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680" y="1856668"/>
            <a:ext cx="5007961" cy="255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3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8EB4B-C3C2-B28B-5B0E-B2276FE1C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4" y="1036320"/>
            <a:ext cx="10864273" cy="685410"/>
          </a:xfrm>
        </p:spPr>
        <p:txBody>
          <a:bodyPr>
            <a:normAutofit fontScale="90000"/>
          </a:bodyPr>
          <a:lstStyle/>
          <a:p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Dotazníkové šetření 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7AB13B-87B8-4029-B591-6F218BDCA7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135" y="98524"/>
            <a:ext cx="6231890" cy="683260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77507D3E-E108-4B5E-8BD0-7757A1CB9D20}"/>
              </a:ext>
            </a:extLst>
          </p:cNvPr>
          <p:cNvSpPr txBox="1"/>
          <p:nvPr/>
        </p:nvSpPr>
        <p:spPr>
          <a:xfrm>
            <a:off x="671945" y="5788111"/>
            <a:ext cx="109809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Realizováno v rámci projektu Zvýšení efektivity, pro-klientské orientace a využití principů „evidence-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informed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 při rozhodování ve veřejné správě,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č. CZ.31.3.0/0.0/0.0/22_040/0007962. Financováno Evropskou unií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NextGeneration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EU.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E4C9E06E-B6AF-4296-B60B-08AFC9B6F86D}"/>
              </a:ext>
            </a:extLst>
          </p:cNvPr>
          <p:cNvSpPr txBox="1">
            <a:spLocks/>
          </p:cNvSpPr>
          <p:nvPr/>
        </p:nvSpPr>
        <p:spPr>
          <a:xfrm>
            <a:off x="668961" y="1823390"/>
            <a:ext cx="10980927" cy="1440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Rozsáhlé dotazníkové šetření bylo připraveno ve spolupráci s Digitální a informační agenturou. Vysláno bylo v květnu 2024 na všechny obce ČR s návratností </a:t>
            </a:r>
            <a:r>
              <a:rPr lang="cs-CZ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1 658 odpovědí, tj. více než 25 %. Hlavním cílem dotazníkového šetření bylo stanovit přehled využívaných informačních zdrojů samosprávami a </a:t>
            </a:r>
            <a:r>
              <a:rPr lang="cs-CZ" sz="16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prioritizovat</a:t>
            </a:r>
            <a:r>
              <a:rPr lang="cs-CZ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navržená témata.</a:t>
            </a:r>
          </a:p>
          <a:p>
            <a:pPr mar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Tento kvantitativní výzkum byl doplněn také výzkumem kvalitativním – </a:t>
            </a:r>
            <a:r>
              <a:rPr lang="cs-CZ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osobními rozhovory s jednotlivými představiteli či zaměstnanci úřadů.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cs-CZ" sz="16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Graf 15">
            <a:extLst>
              <a:ext uri="{FF2B5EF4-FFF2-40B4-BE49-F238E27FC236}">
                <a16:creationId xmlns:a16="http://schemas.microsoft.com/office/drawing/2014/main" id="{FD752C73-8EB6-480B-8878-C38F2B7F97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2443208"/>
              </p:ext>
            </p:extLst>
          </p:nvPr>
        </p:nvGraphicFramePr>
        <p:xfrm>
          <a:off x="6557011" y="3348621"/>
          <a:ext cx="4907280" cy="2473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af 16">
            <a:extLst>
              <a:ext uri="{FF2B5EF4-FFF2-40B4-BE49-F238E27FC236}">
                <a16:creationId xmlns:a16="http://schemas.microsoft.com/office/drawing/2014/main" id="{325909EB-D19D-4E5C-9795-DC209B49C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9715428"/>
              </p:ext>
            </p:extLst>
          </p:nvPr>
        </p:nvGraphicFramePr>
        <p:xfrm>
          <a:off x="1279336" y="3589924"/>
          <a:ext cx="4355655" cy="2317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ovéPole 17">
            <a:extLst>
              <a:ext uri="{FF2B5EF4-FFF2-40B4-BE49-F238E27FC236}">
                <a16:creationId xmlns:a16="http://schemas.microsoft.com/office/drawing/2014/main" id="{4363A694-B060-4940-8D2C-C3B7FF9F8D25}"/>
              </a:ext>
            </a:extLst>
          </p:cNvPr>
          <p:cNvSpPr txBox="1"/>
          <p:nvPr/>
        </p:nvSpPr>
        <p:spPr>
          <a:xfrm>
            <a:off x="4657208" y="3429000"/>
            <a:ext cx="3227416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Struktura respondentů  </a:t>
            </a:r>
          </a:p>
        </p:txBody>
      </p:sp>
    </p:spTree>
    <p:extLst>
      <p:ext uri="{BB962C8B-B14F-4D97-AF65-F5344CB8AC3E}">
        <p14:creationId xmlns:p14="http://schemas.microsoft.com/office/powerpoint/2010/main" val="1530008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8EB4B-C3C2-B28B-5B0E-B2276FE1C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4" y="1036320"/>
            <a:ext cx="10864273" cy="685410"/>
          </a:xfrm>
        </p:spPr>
        <p:txBody>
          <a:bodyPr>
            <a:normAutofit fontScale="90000"/>
          </a:bodyPr>
          <a:lstStyle/>
          <a:p>
            <a:r>
              <a:rPr lang="cs-CZ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Hlavní závěry dotazníkového šetření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7AB13B-87B8-4029-B591-6F218BDCA7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135" y="98524"/>
            <a:ext cx="6231890" cy="683260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77507D3E-E108-4B5E-8BD0-7757A1CB9D20}"/>
              </a:ext>
            </a:extLst>
          </p:cNvPr>
          <p:cNvSpPr txBox="1"/>
          <p:nvPr/>
        </p:nvSpPr>
        <p:spPr>
          <a:xfrm>
            <a:off x="671945" y="5788111"/>
            <a:ext cx="109809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Realizováno v rámci projektu Zvýšení efektivity, pro-klientské orientace a využití principů „evidence-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informed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 při rozhodování ve veřejné správě,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č. CZ.31.3.0/0.0/0.0/22_040/0007962. Financováno Evropskou unií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NextGeneration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EU.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684552D4-FAF1-493E-AE96-5A7B86A49F12}"/>
              </a:ext>
            </a:extLst>
          </p:cNvPr>
          <p:cNvSpPr txBox="1">
            <a:spLocks/>
          </p:cNvSpPr>
          <p:nvPr/>
        </p:nvSpPr>
        <p:spPr>
          <a:xfrm>
            <a:off x="715527" y="1576315"/>
            <a:ext cx="5877734" cy="41646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spcAft>
                <a:spcPts val="1200"/>
              </a:spcAft>
            </a:pPr>
            <a:r>
              <a:rPr lang="cs-CZ" sz="19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Velice pozitivní reakce na plánovanou realizaci portálu - </a:t>
            </a:r>
            <a:r>
              <a:rPr lang="cs-CZ" sz="19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přes 90 % respondentů by portál uvítalo a potvrdilo roztříštěnost informací.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Portál by využívali uživatelé </a:t>
            </a: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ve všech rolích,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především na obcích I. a II. typu, zájem o Portál je napříč všemi kraji ČR.</a:t>
            </a:r>
          </a:p>
          <a:p>
            <a:pPr marL="342900" indent="-342900" algn="just">
              <a:lnSpc>
                <a:spcPct val="120000"/>
              </a:lnSpc>
              <a:spcAft>
                <a:spcPts val="1200"/>
              </a:spcAft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Nejčastěji respondenti využívají </a:t>
            </a: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několik různých zdrojů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– weby a portály státní správy, krajských úřadů, poradenské weby přímo pro obce a specializované portály (katastr, dotace).</a:t>
            </a:r>
          </a:p>
          <a:p>
            <a:pPr marL="342900" indent="-342900" algn="just">
              <a:lnSpc>
                <a:spcPct val="120000"/>
              </a:lnSpc>
              <a:spcAft>
                <a:spcPts val="1200"/>
              </a:spcAft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Portál  by měl být primárně </a:t>
            </a: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cílen na obce I. a II. typu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, ale jeho existence by mohla ulevit i ORP a krajům v poskytování informační podpory menším obcím. </a:t>
            </a: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Potvrdila se poptávka po jednom důvěryhodném a aktuálním zdroji zdarma.</a:t>
            </a:r>
          </a:p>
          <a:p>
            <a:pPr marL="342900" indent="-342900">
              <a:spcAft>
                <a:spcPts val="1200"/>
              </a:spcAft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68CC5C5-9C06-4F0B-B619-E598EA836438}"/>
              </a:ext>
            </a:extLst>
          </p:cNvPr>
          <p:cNvSpPr txBox="1"/>
          <p:nvPr/>
        </p:nvSpPr>
        <p:spPr>
          <a:xfrm>
            <a:off x="6867003" y="3323991"/>
            <a:ext cx="5131031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i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„</a:t>
            </a:r>
            <a:r>
              <a:rPr lang="cs-CZ" sz="1600" b="1" i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Prostě volám na město </a:t>
            </a:r>
            <a:r>
              <a:rPr lang="cs-CZ" sz="1600" b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(pozn. ORP) </a:t>
            </a:r>
            <a:r>
              <a:rPr lang="cs-CZ" sz="1600" b="1" i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nebo na kraj. I krajský úřad v některých věcech pomáhá.“ (I.) </a:t>
            </a:r>
          </a:p>
          <a:p>
            <a:pPr algn="ctr"/>
            <a:endParaRPr lang="cs-CZ" sz="1600" b="1" i="1" dirty="0">
              <a:solidFill>
                <a:srgbClr val="ED7D31">
                  <a:lumMod val="75000"/>
                </a:srgbClr>
              </a:solidFill>
              <a:latin typeface="Calibri" panose="020F0502020204030204"/>
            </a:endParaRPr>
          </a:p>
          <a:p>
            <a:pPr algn="ctr"/>
            <a:endParaRPr lang="cs-CZ" sz="1600" b="1" i="1" dirty="0">
              <a:solidFill>
                <a:srgbClr val="ED7D31">
                  <a:lumMod val="75000"/>
                </a:srgbClr>
              </a:solidFill>
              <a:latin typeface="Calibri" panose="020F0502020204030204"/>
            </a:endParaRPr>
          </a:p>
          <a:p>
            <a:pPr algn="ctr"/>
            <a:r>
              <a:rPr lang="cs-CZ" sz="1600" b="1" i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„Samozřejmě ptáme se těch větších obcí, někdy se ptáme třeba toho ORP. A nebo ještě většího třeba toho ORP ‚okresního‘. A někdy volám i do </a:t>
            </a:r>
            <a:r>
              <a:rPr lang="cs-CZ" sz="1600" b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(pozn. KÚ</a:t>
            </a:r>
            <a:r>
              <a:rPr lang="cs-CZ" sz="1600" b="1" i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), když vidím, že jsou to věci, které se tu málo dělají.“ (II.) </a:t>
            </a:r>
          </a:p>
          <a:p>
            <a:endParaRPr lang="cs-CZ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8E02977-38FF-482B-B6FC-F3973623C646}"/>
              </a:ext>
            </a:extLst>
          </p:cNvPr>
          <p:cNvSpPr txBox="1"/>
          <p:nvPr/>
        </p:nvSpPr>
        <p:spPr>
          <a:xfrm>
            <a:off x="7055079" y="1721730"/>
            <a:ext cx="47548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600" b="1" i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„Ti malí starostové volají k nám a chtějí radu, nasměrovat. Máme tady v tom správním obvodu hodně starostů vím, že prostě je hledám na poli v traktoru. A oni opravdu nemají ten aparát, který jim to jako přežvýká nějakou lidskou formou.“(II.)</a:t>
            </a:r>
            <a:endParaRPr lang="cs-CZ" sz="1600" dirty="0">
              <a:solidFill>
                <a:srgbClr val="ED7D31">
                  <a:lumMod val="7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1728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8EB4B-C3C2-B28B-5B0E-B2276FE1C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4" y="1036320"/>
            <a:ext cx="10864273" cy="685410"/>
          </a:xfrm>
        </p:spPr>
        <p:txBody>
          <a:bodyPr>
            <a:normAutofit fontScale="90000"/>
          </a:bodyPr>
          <a:lstStyle/>
          <a:p>
            <a:r>
              <a:rPr lang="cs-CZ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Další závěry dotazníkového šetření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7AB13B-87B8-4029-B591-6F218BDCA7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135" y="98524"/>
            <a:ext cx="6231890" cy="683260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77507D3E-E108-4B5E-8BD0-7757A1CB9D20}"/>
              </a:ext>
            </a:extLst>
          </p:cNvPr>
          <p:cNvSpPr txBox="1"/>
          <p:nvPr/>
        </p:nvSpPr>
        <p:spPr>
          <a:xfrm>
            <a:off x="671945" y="5788111"/>
            <a:ext cx="109809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Realizováno v rámci projektu Zvýšení efektivity, pro-klientské orientace a využití principů „evidence-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informed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 při rozhodování ve veřejné správě,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č. CZ.31.3.0/0.0/0.0/22_040/0007962. Financováno Evropskou unií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NextGeneration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EU.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76F4725-A825-4F8E-B35A-DAD572A195CB}"/>
              </a:ext>
            </a:extLst>
          </p:cNvPr>
          <p:cNvSpPr txBox="1"/>
          <p:nvPr/>
        </p:nvSpPr>
        <p:spPr>
          <a:xfrm>
            <a:off x="798082" y="1590625"/>
            <a:ext cx="6060612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1600" cap="none" dirty="0">
              <a:latin typeface="+mj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cap="none" dirty="0">
                <a:latin typeface="Arial" panose="020B0604020202020204" pitchFamily="34" charset="0"/>
                <a:cs typeface="Arial" panose="020B0604020202020204" pitchFamily="34" charset="0"/>
              </a:rPr>
              <a:t>Nejvýraznější </a:t>
            </a:r>
            <a:r>
              <a:rPr lang="cs-CZ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zájem o portál a jeho navržená témata deklarují tajemníci </a:t>
            </a:r>
            <a:r>
              <a:rPr lang="cs-CZ" sz="1600" cap="none" dirty="0">
                <a:latin typeface="Arial" panose="020B0604020202020204" pitchFamily="34" charset="0"/>
                <a:cs typeface="Arial" panose="020B0604020202020204" pitchFamily="34" charset="0"/>
              </a:rPr>
              <a:t>– zejména o legislativu, termíny, aktuality a vzdělávání. </a:t>
            </a:r>
            <a:r>
              <a:rPr lang="cs-CZ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Pro starosty jsou kromě legislativy důležité také dotace a termíny</a:t>
            </a:r>
            <a:r>
              <a:rPr lang="cs-CZ" sz="16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cap="none" dirty="0">
                <a:latin typeface="Arial" panose="020B0604020202020204" pitchFamily="34" charset="0"/>
                <a:cs typeface="Arial" panose="020B0604020202020204" pitchFamily="34" charset="0"/>
              </a:rPr>
              <a:t>Jako specifické další téma je navrhováno </a:t>
            </a:r>
            <a:r>
              <a:rPr lang="cs-CZ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krizové řízení.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cap="none" dirty="0">
                <a:latin typeface="Arial" panose="020B0604020202020204" pitchFamily="34" charset="0"/>
                <a:cs typeface="Arial" panose="020B0604020202020204" pitchFamily="34" charset="0"/>
              </a:rPr>
              <a:t>Uživatelé by </a:t>
            </a:r>
            <a:r>
              <a:rPr lang="cs-CZ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uvítali možnost přizpůsobit (personalizovat) zobrazovaná témata </a:t>
            </a:r>
            <a:r>
              <a:rPr lang="cs-CZ" sz="1600" cap="none" dirty="0">
                <a:latin typeface="Arial" panose="020B0604020202020204" pitchFamily="34" charset="0"/>
                <a:cs typeface="Arial" panose="020B0604020202020204" pitchFamily="34" charset="0"/>
              </a:rPr>
              <a:t>dle potřeb konkrétního uživatele (např. dle agend nebo velikosti obce).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B7882B5-EA0A-44FF-89BE-FF851D3BC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645" y="1590625"/>
            <a:ext cx="4693627" cy="153023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5C7470F-75AF-4694-A783-396B9101A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52" y="4509208"/>
            <a:ext cx="6060612" cy="123133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3A45AE7-F510-4729-9893-D8D1491EE1DA}"/>
              </a:ext>
            </a:extLst>
          </p:cNvPr>
          <p:cNvSpPr txBox="1"/>
          <p:nvPr/>
        </p:nvSpPr>
        <p:spPr>
          <a:xfrm>
            <a:off x="7078579" y="3185769"/>
            <a:ext cx="48234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>
              <a:buNone/>
            </a:pPr>
            <a:r>
              <a:rPr lang="cs-CZ" sz="1600" b="1" i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„Jasné, stručné přehledné. Aby bylo možné si zaškrtnout , jak je obec velká. Ideálně by se rovnou </a:t>
            </a:r>
            <a:r>
              <a:rPr lang="cs-CZ" sz="1600" b="1" i="1" dirty="0" err="1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vysortovalo</a:t>
            </a:r>
            <a:r>
              <a:rPr lang="cs-CZ" sz="1600" b="1" i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, co se týká obce téhle velikosti. Doplnit i  tím, co obec má - ZŠ, obecní policii apod., protože i obec I. typu může mít obecní policii.“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60C2573-396F-45BB-BF18-07F7D1E164FE}"/>
              </a:ext>
            </a:extLst>
          </p:cNvPr>
          <p:cNvSpPr txBox="1"/>
          <p:nvPr/>
        </p:nvSpPr>
        <p:spPr>
          <a:xfrm>
            <a:off x="7078579" y="4610050"/>
            <a:ext cx="48234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cs-CZ" sz="1600" b="1" i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„Legislativa a související předpisy plus připravovaná legislativa; málo informací k nově zaváděným postupům např. k </a:t>
            </a:r>
            <a:r>
              <a:rPr lang="cs-CZ" altLang="cs-CZ" sz="1600" b="1" i="1" dirty="0" err="1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eobčankám</a:t>
            </a:r>
            <a:r>
              <a:rPr lang="cs-CZ" altLang="cs-CZ" sz="1600" b="1" i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 jsme neobdrželi informace, jak je na obecních úřadech využívat.“</a:t>
            </a:r>
          </a:p>
        </p:txBody>
      </p:sp>
    </p:spTree>
    <p:extLst>
      <p:ext uri="{BB962C8B-B14F-4D97-AF65-F5344CB8AC3E}">
        <p14:creationId xmlns:p14="http://schemas.microsoft.com/office/powerpoint/2010/main" val="3371425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8EB4B-C3C2-B28B-5B0E-B2276FE1C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4" y="1036320"/>
            <a:ext cx="10864273" cy="685410"/>
          </a:xfrm>
        </p:spPr>
        <p:txBody>
          <a:bodyPr>
            <a:normAutofit fontScale="90000"/>
          </a:bodyPr>
          <a:lstStyle/>
          <a:p>
            <a:r>
              <a:rPr lang="cs-CZ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Další závěry dotazníkového šetření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7AB13B-87B8-4029-B591-6F218BDCA7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135" y="98524"/>
            <a:ext cx="6231890" cy="683260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77507D3E-E108-4B5E-8BD0-7757A1CB9D20}"/>
              </a:ext>
            </a:extLst>
          </p:cNvPr>
          <p:cNvSpPr txBox="1"/>
          <p:nvPr/>
        </p:nvSpPr>
        <p:spPr>
          <a:xfrm>
            <a:off x="671945" y="5788111"/>
            <a:ext cx="109809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Realizováno v rámci projektu Zvýšení efektivity, pro-klientské orientace a využití principů „evidence-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informed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 při rozhodování ve veřejné správě,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č. CZ.31.3.0/0.0/0.0/22_040/0007962. Financováno Evropskou unií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NextGeneration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EU.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B3CEA48-5605-48BB-A1F2-01DC43A883B7}"/>
              </a:ext>
            </a:extLst>
          </p:cNvPr>
          <p:cNvSpPr txBox="1"/>
          <p:nvPr/>
        </p:nvSpPr>
        <p:spPr>
          <a:xfrm>
            <a:off x="723206" y="1847254"/>
            <a:ext cx="599347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prstClr val="black"/>
                </a:solidFill>
                <a:cs typeface="Arial" panose="020B0604020202020204" pitchFamily="34" charset="0"/>
              </a:rPr>
              <a:t>Respondenti mají zájem mít vše na jednom místě </a:t>
            </a:r>
            <a:r>
              <a:rPr lang="cs-CZ" sz="1600" dirty="0">
                <a:solidFill>
                  <a:prstClr val="black"/>
                </a:solidFill>
                <a:cs typeface="Arial" panose="020B0604020202020204" pitchFamily="34" charset="0"/>
              </a:rPr>
              <a:t>– ocenili by vzory dokumentů, informace o novinkách v legislativě  i dotacích a hlídání termínů.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prstClr val="black"/>
                </a:solidFill>
                <a:cs typeface="Arial" panose="020B0604020202020204" pitchFamily="34" charset="0"/>
              </a:rPr>
              <a:t>Jako </a:t>
            </a:r>
            <a:r>
              <a:rPr lang="cs-CZ" sz="1600" b="1" dirty="0">
                <a:solidFill>
                  <a:prstClr val="black"/>
                </a:solidFill>
                <a:cs typeface="Arial" panose="020B0604020202020204" pitchFamily="34" charset="0"/>
              </a:rPr>
              <a:t>nejvíce zatěžující </a:t>
            </a:r>
            <a:r>
              <a:rPr lang="cs-CZ" sz="1600" dirty="0">
                <a:solidFill>
                  <a:prstClr val="black"/>
                </a:solidFill>
                <a:cs typeface="Arial" panose="020B0604020202020204" pitchFamily="34" charset="0"/>
              </a:rPr>
              <a:t>z hlediska vyhledávání informací jsou zmiňovány </a:t>
            </a:r>
            <a:r>
              <a:rPr lang="cs-CZ" sz="1600" b="1" dirty="0">
                <a:solidFill>
                  <a:prstClr val="black"/>
                </a:solidFill>
                <a:cs typeface="Arial" panose="020B0604020202020204" pitchFamily="34" charset="0"/>
              </a:rPr>
              <a:t>legislativa</a:t>
            </a:r>
            <a:r>
              <a:rPr lang="cs-CZ" sz="1600" dirty="0">
                <a:solidFill>
                  <a:prstClr val="black"/>
                </a:solidFill>
                <a:cs typeface="Arial" panose="020B0604020202020204" pitchFamily="34" charset="0"/>
              </a:rPr>
              <a:t> (nutnost sledování změn) a </a:t>
            </a:r>
            <a:r>
              <a:rPr lang="cs-CZ" sz="1600" b="1" dirty="0">
                <a:solidFill>
                  <a:prstClr val="black"/>
                </a:solidFill>
                <a:cs typeface="Arial" panose="020B0604020202020204" pitchFamily="34" charset="0"/>
              </a:rPr>
              <a:t>dotační agenda </a:t>
            </a:r>
            <a:r>
              <a:rPr lang="cs-CZ" sz="1600" dirty="0">
                <a:solidFill>
                  <a:prstClr val="black"/>
                </a:solidFill>
                <a:cs typeface="Arial" panose="020B0604020202020204" pitchFamily="34" charset="0"/>
              </a:rPr>
              <a:t>(složité požadavky, časté změny).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prstClr val="black"/>
                </a:solidFill>
                <a:cs typeface="Arial" panose="020B0604020202020204" pitchFamily="34" charset="0"/>
              </a:rPr>
              <a:t>Většině uživatelů (93 %) by </a:t>
            </a:r>
            <a:r>
              <a:rPr lang="cs-CZ" sz="1600" b="1" dirty="0">
                <a:solidFill>
                  <a:prstClr val="black"/>
                </a:solidFill>
                <a:cs typeface="Arial" panose="020B0604020202020204" pitchFamily="34" charset="0"/>
              </a:rPr>
              <a:t>vyhovoval vzhled Portálu veřejné správy </a:t>
            </a:r>
            <a:r>
              <a:rPr lang="cs-CZ" sz="1600" dirty="0">
                <a:solidFill>
                  <a:prstClr val="black"/>
                </a:solidFill>
                <a:cs typeface="Arial" panose="020B0604020202020204" pitchFamily="34" charset="0"/>
              </a:rPr>
              <a:t>a 67 % by uvítalo Portál </a:t>
            </a:r>
            <a:r>
              <a:rPr lang="cs-CZ" sz="1600" b="1" dirty="0">
                <a:solidFill>
                  <a:prstClr val="black"/>
                </a:solidFill>
                <a:cs typeface="Arial" panose="020B0604020202020204" pitchFamily="34" charset="0"/>
              </a:rPr>
              <a:t>i v podobě mobilní aplikace.</a:t>
            </a:r>
          </a:p>
          <a:p>
            <a:endParaRPr lang="cs-CZ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7A3315B-7256-4FB6-AA85-8EA99DC45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44" y="4602482"/>
            <a:ext cx="5792008" cy="102884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36199598-649B-4867-8796-570933760E8F}"/>
              </a:ext>
            </a:extLst>
          </p:cNvPr>
          <p:cNvSpPr txBox="1"/>
          <p:nvPr/>
        </p:nvSpPr>
        <p:spPr>
          <a:xfrm>
            <a:off x="6864925" y="3151888"/>
            <a:ext cx="48567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600" b="1" i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„Teď řeším dotaci na kanalizaci a dostavbu vodovodu. A musím na ‚zemědělství‘, na OP ŽP, na kraj atd. A v podstatě sosat informace se tří zdrojů.“ (I.)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DB3AC62-52A1-4C77-906B-18A0AD302FFF}"/>
              </a:ext>
            </a:extLst>
          </p:cNvPr>
          <p:cNvSpPr txBox="1"/>
          <p:nvPr/>
        </p:nvSpPr>
        <p:spPr>
          <a:xfrm>
            <a:off x="6864925" y="4174574"/>
            <a:ext cx="47153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1" i="1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</a:rPr>
              <a:t>„</a:t>
            </a:r>
            <a:r>
              <a:rPr kumimoji="0" lang="cs-CZ" altLang="cs-CZ" sz="1600" b="1" i="1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Dohledávání všech informací k dotačním výzvám. Pokud má každý návod na podání žádosti 250 stran, je velmi těžké rychle se zorientovat.“ (II.)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E1BBD4A-4943-42C5-A59A-46C72DAAFFB5}"/>
              </a:ext>
            </a:extLst>
          </p:cNvPr>
          <p:cNvSpPr txBox="1"/>
          <p:nvPr/>
        </p:nvSpPr>
        <p:spPr>
          <a:xfrm>
            <a:off x="6864925" y="1876451"/>
            <a:ext cx="48567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600" b="1" i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„A teď ty kompetence starosta  - rada, </a:t>
            </a:r>
            <a:r>
              <a:rPr lang="cs-CZ" sz="1600" b="1" i="1" dirty="0" err="1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su</a:t>
            </a:r>
            <a:r>
              <a:rPr lang="cs-CZ" sz="1600" b="1" i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 tu skoro 2 roky a nemám v tom jasno. Řeknu vám to narovinu, nemám v tom jasno, kdy to  musí do rady, kdy nemusí do rady, proč, na to není návod.“ (II.)</a:t>
            </a:r>
            <a:endParaRPr lang="cs-CZ" sz="1600" i="1" dirty="0">
              <a:solidFill>
                <a:srgbClr val="ED7D31">
                  <a:lumMod val="7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54545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8EB4B-C3C2-B28B-5B0E-B2276FE1C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4" y="1036320"/>
            <a:ext cx="10864273" cy="685410"/>
          </a:xfrm>
        </p:spPr>
        <p:txBody>
          <a:bodyPr>
            <a:normAutofit fontScale="90000"/>
          </a:bodyPr>
          <a:lstStyle/>
          <a:p>
            <a:r>
              <a:rPr lang="cs-CZ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Další závěry dotazníkového šetření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7AB13B-87B8-4029-B591-6F218BDCA7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135" y="98524"/>
            <a:ext cx="6231890" cy="683260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77507D3E-E108-4B5E-8BD0-7757A1CB9D20}"/>
              </a:ext>
            </a:extLst>
          </p:cNvPr>
          <p:cNvSpPr txBox="1"/>
          <p:nvPr/>
        </p:nvSpPr>
        <p:spPr>
          <a:xfrm>
            <a:off x="671945" y="5788111"/>
            <a:ext cx="109809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Realizováno v rámci projektu Zvýšení efektivity, pro-klientské orientace a využití principů „evidence-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informed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“ při rozhodování ve veřejné správě,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č. CZ.31.3.0/0.0/0.0/22_040/0007962. Financováno Evropskou unií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NextGeneration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EU.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671159F-953F-4E31-AE2A-674C7C503CE1}"/>
              </a:ext>
            </a:extLst>
          </p:cNvPr>
          <p:cNvSpPr txBox="1"/>
          <p:nvPr/>
        </p:nvSpPr>
        <p:spPr>
          <a:xfrm>
            <a:off x="6518623" y="4525228"/>
            <a:ext cx="52702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cs-CZ" sz="1600" b="1" i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„Těch různých vzdělávacích seminářů je skutečně mraky a každý si tam nejde, nebo může najít to, co ho nějakým způsobem zajímá, i profesně, třeba seminář ohledně komunitní fotovoltaiky.“ (I.)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A30EC0D-7993-498D-8444-82AEB5B58F17}"/>
              </a:ext>
            </a:extLst>
          </p:cNvPr>
          <p:cNvSpPr txBox="1"/>
          <p:nvPr/>
        </p:nvSpPr>
        <p:spPr>
          <a:xfrm>
            <a:off x="680258" y="1779061"/>
            <a:ext cx="610292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cap="none" dirty="0">
                <a:latin typeface="Arial" panose="020B0604020202020204" pitchFamily="34" charset="0"/>
                <a:cs typeface="Arial" panose="020B0604020202020204" pitchFamily="34" charset="0"/>
              </a:rPr>
              <a:t>Velká část uživatelů (41 %) má </a:t>
            </a:r>
            <a:r>
              <a:rPr lang="cs-CZ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přihlášen odběr novinek, v polovině případů jde o placenou službu</a:t>
            </a:r>
            <a:r>
              <a:rPr lang="cs-CZ" sz="16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¾ </a:t>
            </a:r>
            <a:r>
              <a:rPr lang="cs-CZ" sz="1600" cap="none" dirty="0">
                <a:latin typeface="Arial" panose="020B0604020202020204" pitchFamily="34" charset="0"/>
                <a:cs typeface="Arial" panose="020B0604020202020204" pitchFamily="34" charset="0"/>
              </a:rPr>
              <a:t>respondentů má  také zájem o newsletter zasílaný do e-mailu.</a:t>
            </a:r>
          </a:p>
          <a:p>
            <a:pPr algn="l">
              <a:spcAft>
                <a:spcPts val="1200"/>
              </a:spcAft>
            </a:pPr>
            <a:r>
              <a:rPr lang="cs-CZ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FF835F9-871A-4703-B19A-E8D453D96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25" y="3215630"/>
            <a:ext cx="5235937" cy="221258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8B7D32C-E1E0-4A0F-93E7-D0F8DDF12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657" y="1721730"/>
            <a:ext cx="4416085" cy="169956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F7C8F44-0634-4274-9D28-A1A9F7352C20}"/>
              </a:ext>
            </a:extLst>
          </p:cNvPr>
          <p:cNvSpPr txBox="1"/>
          <p:nvPr/>
        </p:nvSpPr>
        <p:spPr>
          <a:xfrm>
            <a:off x="6518623" y="3371927"/>
            <a:ext cx="50883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600" b="1" i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„Řekl bych, že svým způsobem ti starostové jsou přehlcení. Protože každá agentura rozesílá svoje a stejně se to strašně opakuje ta témata. A pak Vám to přijde desetkrát, protože se snaží uchytit a získat klienta.“(I.) </a:t>
            </a:r>
          </a:p>
        </p:txBody>
      </p:sp>
    </p:spTree>
    <p:extLst>
      <p:ext uri="{BB962C8B-B14F-4D97-AF65-F5344CB8AC3E}">
        <p14:creationId xmlns:p14="http://schemas.microsoft.com/office/powerpoint/2010/main" val="4051081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1">
      <a:dk1>
        <a:sysClr val="windowText" lastClr="000000"/>
      </a:dk1>
      <a:lt1>
        <a:sysClr val="window" lastClr="FFFFFF"/>
      </a:lt1>
      <a:dk2>
        <a:srgbClr val="262D58"/>
      </a:dk2>
      <a:lt2>
        <a:srgbClr val="0BBBEF"/>
      </a:lt2>
      <a:accent1>
        <a:srgbClr val="F08262"/>
      </a:accent1>
      <a:accent2>
        <a:srgbClr val="262D58"/>
      </a:accent2>
      <a:accent3>
        <a:srgbClr val="0BBBEF"/>
      </a:accent3>
      <a:accent4>
        <a:srgbClr val="0070C0"/>
      </a:accent4>
      <a:accent5>
        <a:srgbClr val="F4B183"/>
      </a:accent5>
      <a:accent6>
        <a:srgbClr val="6A76BE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prezentace KMVS 24.potx  -  Jen pro čtení" id="{DA3FCC32-348A-430A-B64D-F2E0541C0CFC}" vid="{FA63F8D4-BC88-49A4-8084-C58D51BA0B91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KMVS_2024_Portál samospráv_JISSD</Template>
  <TotalTime>226</TotalTime>
  <Words>2887</Words>
  <Application>Microsoft Office PowerPoint</Application>
  <PresentationFormat>Širokoúhlá obrazovka</PresentationFormat>
  <Paragraphs>253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Paralucent Bold</vt:lpstr>
      <vt:lpstr>Paralucent Text Book</vt:lpstr>
      <vt:lpstr>Wingdings</vt:lpstr>
      <vt:lpstr>Motiv Office</vt:lpstr>
      <vt:lpstr>Příprava informačního portálu samospráv a nástroje pro sběr dat v územní veřejné správě</vt:lpstr>
      <vt:lpstr> Portál samospráv obce.gov.cz </vt:lpstr>
      <vt:lpstr>Základní informace </vt:lpstr>
      <vt:lpstr>Přípravné kroky </vt:lpstr>
      <vt:lpstr>Dotazníkové šetření </vt:lpstr>
      <vt:lpstr>Hlavní závěry dotazníkového šetření</vt:lpstr>
      <vt:lpstr>Další závěry dotazníkového šetření</vt:lpstr>
      <vt:lpstr>Další závěry dotazníkového šetření</vt:lpstr>
      <vt:lpstr>Další závěry dotazníkového šetření</vt:lpstr>
      <vt:lpstr>Co na portálu najdu? </vt:lpstr>
      <vt:lpstr>Prezentace aplikace PowerPoint</vt:lpstr>
      <vt:lpstr>Jak bude portál fungovat a vypadat? </vt:lpstr>
      <vt:lpstr>Harmonogram</vt:lpstr>
      <vt:lpstr>Pomůžete nám?</vt:lpstr>
      <vt:lpstr>Nástroj pro sběr dat</vt:lpstr>
      <vt:lpstr>Co to je? Proč? K čemu?  </vt:lpstr>
      <vt:lpstr>Z čeho se bude skládat a co bude umět?  </vt:lpstr>
      <vt:lpstr>Pro koho bude určený?  </vt:lpstr>
      <vt:lpstr>Prezentace aplikace PowerPoint</vt:lpstr>
      <vt:lpstr>Proč takto? </vt:lpstr>
      <vt:lpstr>Proč takto? </vt:lpstr>
      <vt:lpstr>Harmonogram</vt:lpstr>
      <vt:lpstr>Další informace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Příprava informačního portálu samospráv a nástroje pro sběr dat v územní veřejné správě</dc:title>
  <dc:creator>Hejnová Romana, Mgr., DiS.</dc:creator>
  <cp:lastModifiedBy>Hejnová Romana, Mgr., DiS.</cp:lastModifiedBy>
  <cp:revision>25</cp:revision>
  <dcterms:created xsi:type="dcterms:W3CDTF">2024-11-01T11:06:13Z</dcterms:created>
  <dcterms:modified xsi:type="dcterms:W3CDTF">2024-11-04T14:41:24Z</dcterms:modified>
</cp:coreProperties>
</file>